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1" r:id="rId4"/>
    <p:sldId id="276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4E1E-8EF8-4BA4-BF95-B4C88AA63C0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7D84-D031-41D7-9C5F-F8CD2CDC4D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88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4E1E-8EF8-4BA4-BF95-B4C88AA63C0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7D84-D031-41D7-9C5F-F8CD2CDC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9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4E1E-8EF8-4BA4-BF95-B4C88AA63C0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7D84-D031-41D7-9C5F-F8CD2CDC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2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4E1E-8EF8-4BA4-BF95-B4C88AA63C0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7D84-D031-41D7-9C5F-F8CD2CDC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4E1E-8EF8-4BA4-BF95-B4C88AA63C0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7D84-D031-41D7-9C5F-F8CD2CDC4D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26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4E1E-8EF8-4BA4-BF95-B4C88AA63C0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7D84-D031-41D7-9C5F-F8CD2CDC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8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4E1E-8EF8-4BA4-BF95-B4C88AA63C0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7D84-D031-41D7-9C5F-F8CD2CDC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5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4E1E-8EF8-4BA4-BF95-B4C88AA63C0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7D84-D031-41D7-9C5F-F8CD2CDC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1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4E1E-8EF8-4BA4-BF95-B4C88AA63C0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7D84-D031-41D7-9C5F-F8CD2CDC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1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F24E1E-8EF8-4BA4-BF95-B4C88AA63C0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627D84-D031-41D7-9C5F-F8CD2CDC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7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4E1E-8EF8-4BA4-BF95-B4C88AA63C0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7D84-D031-41D7-9C5F-F8CD2CDC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8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F24E1E-8EF8-4BA4-BF95-B4C88AA63C0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627D84-D031-41D7-9C5F-F8CD2CDC4D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59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OCR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Stage of Product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561" y="1983346"/>
            <a:ext cx="6856502" cy="388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Specifications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828677"/>
              </p:ext>
            </p:extLst>
          </p:nvPr>
        </p:nvGraphicFramePr>
        <p:xfrm>
          <a:off x="1233510" y="2080130"/>
          <a:ext cx="9922170" cy="174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966"/>
                <a:gridCol w="7910204"/>
              </a:tblGrid>
              <a:tr h="36921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</a:tr>
              <a:tr h="369210"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Swing</a:t>
                      </a:r>
                      <a:endParaRPr lang="en-US" dirty="0"/>
                    </a:p>
                  </a:txBody>
                  <a:tcPr/>
                </a:tc>
              </a:tr>
              <a:tr h="36921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</a:tr>
              <a:tr h="637266">
                <a:tc>
                  <a:txBody>
                    <a:bodyPr/>
                    <a:lstStyle/>
                    <a:p>
                      <a:r>
                        <a:rPr lang="en-US" dirty="0" smtClean="0"/>
                        <a:t>OCR</a:t>
                      </a:r>
                      <a:r>
                        <a:rPr lang="en-US" baseline="0" dirty="0" smtClean="0"/>
                        <a:t> Engine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Python, </a:t>
                      </a:r>
                      <a:r>
                        <a:rPr lang="en-US" dirty="0" err="1" smtClean="0"/>
                        <a:t>OpenCV</a:t>
                      </a:r>
                      <a:r>
                        <a:rPr lang="en-US" dirty="0" smtClean="0"/>
                        <a:t>, Tesseract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75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esseract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Pixel </a:t>
            </a:r>
            <a:r>
              <a:rPr lang="en-US" dirty="0"/>
              <a:t>data </a:t>
            </a:r>
            <a:r>
              <a:rPr lang="en-US" dirty="0" smtClean="0"/>
              <a:t>is organized </a:t>
            </a:r>
            <a:r>
              <a:rPr lang="en-US" dirty="0"/>
              <a:t>in text 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Depending on character spacing text is divided into characters and words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Median height determination helps separate character from special characters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Recognition </a:t>
            </a:r>
            <a:r>
              <a:rPr lang="en-US" dirty="0"/>
              <a:t>of character is two pass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Clean </a:t>
            </a:r>
            <a:r>
              <a:rPr lang="en-US" dirty="0"/>
              <a:t>image improves Tesseract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Tuning </a:t>
            </a:r>
            <a:r>
              <a:rPr lang="en-US" dirty="0"/>
              <a:t>parameters depends on language and image quality</a:t>
            </a:r>
          </a:p>
        </p:txBody>
      </p:sp>
    </p:spTree>
    <p:extLst>
      <p:ext uri="{BB962C8B-B14F-4D97-AF65-F5344CB8AC3E}">
        <p14:creationId xmlns:p14="http://schemas.microsoft.com/office/powerpoint/2010/main" val="166294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 and OCR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Steps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1800" dirty="0" smtClean="0"/>
              <a:t>Load  single image or folder containing multiple images in any image format </a:t>
            </a:r>
            <a:r>
              <a:rPr lang="en-US" sz="1800" dirty="0"/>
              <a:t>(bmp, jpg, </a:t>
            </a:r>
            <a:r>
              <a:rPr lang="en-US" sz="1800" dirty="0" err="1" smtClean="0"/>
              <a:t>png,tiff</a:t>
            </a:r>
            <a:r>
              <a:rPr lang="en-US" sz="1800" dirty="0" smtClean="0"/>
              <a:t>)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1800" dirty="0" smtClean="0"/>
              <a:t>Pre-process image for better detection, </a:t>
            </a:r>
            <a:r>
              <a:rPr lang="en-US" sz="1800" dirty="0"/>
              <a:t>for example: convert to gray scale, </a:t>
            </a:r>
            <a:r>
              <a:rPr lang="en-US" sz="1800" dirty="0" smtClean="0"/>
              <a:t>de-skew.</a:t>
            </a:r>
            <a:endParaRPr lang="en-US" sz="18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1800" dirty="0"/>
              <a:t>Make </a:t>
            </a:r>
            <a:r>
              <a:rPr lang="en-US" sz="1800" dirty="0" smtClean="0"/>
              <a:t>boundaries </a:t>
            </a:r>
            <a:r>
              <a:rPr lang="en-US" sz="1800" dirty="0"/>
              <a:t>of character thinner. Remove noise </a:t>
            </a:r>
            <a:r>
              <a:rPr lang="en-US" sz="1800" dirty="0" smtClean="0"/>
              <a:t>from outside and inside of character.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1800" dirty="0" smtClean="0"/>
              <a:t>Apply tesseract engine on processed image.</a:t>
            </a:r>
            <a:endParaRPr lang="en-US" dirty="0"/>
          </a:p>
          <a:p>
            <a:pPr fontAlgn="base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8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comparison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78558"/>
              </p:ext>
            </p:extLst>
          </p:nvPr>
        </p:nvGraphicFramePr>
        <p:xfrm>
          <a:off x="1240306" y="2043714"/>
          <a:ext cx="9915373" cy="3326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7692"/>
                <a:gridCol w="5610671"/>
                <a:gridCol w="1510307"/>
                <a:gridCol w="1706703"/>
              </a:tblGrid>
              <a:tr h="350032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Steps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img_five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6550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Processing Time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(seconds)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50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Without any customized preprocessing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75.74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Tesseract tuning parameters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90.59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Image </a:t>
                      </a:r>
                      <a:r>
                        <a:rPr lang="en-US" sz="1400" u="none" strike="noStrike" dirty="0" err="1">
                          <a:effectLst/>
                        </a:rPr>
                        <a:t>Binarization</a:t>
                      </a:r>
                      <a:r>
                        <a:rPr lang="en-US" sz="1400" u="none" strike="noStrike" dirty="0">
                          <a:effectLst/>
                        </a:rPr>
                        <a:t>(character </a:t>
                      </a:r>
                      <a:r>
                        <a:rPr lang="en-US" sz="1400" u="none" strike="noStrike" dirty="0" err="1">
                          <a:effectLst/>
                        </a:rPr>
                        <a:t>white,backgroung</a:t>
                      </a:r>
                      <a:r>
                        <a:rPr lang="en-US" sz="1400" u="none" strike="noStrike" dirty="0">
                          <a:effectLst/>
                        </a:rPr>
                        <a:t> black)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90.59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Automatic </a:t>
                      </a:r>
                      <a:r>
                        <a:rPr lang="en-US" sz="1400" u="none" strike="noStrike" dirty="0" err="1">
                          <a:effectLst/>
                        </a:rPr>
                        <a:t>deskewing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92.07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Noise reduction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Image cropping/Page segmentation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5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to 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Explore more on available </a:t>
            </a:r>
            <a:r>
              <a:rPr lang="en-US" dirty="0" err="1"/>
              <a:t>O</a:t>
            </a:r>
            <a:r>
              <a:rPr lang="en-US" dirty="0" err="1" smtClean="0"/>
              <a:t>pencv</a:t>
            </a:r>
            <a:r>
              <a:rPr lang="en-US" dirty="0" smtClean="0"/>
              <a:t> functionalities.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customized image transformation techniques.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generic and robust image processing pipeline for catering different types of images(different fonts, </a:t>
            </a:r>
            <a:r>
              <a:rPr lang="en-US" dirty="0" err="1" smtClean="0"/>
              <a:t>background,noises</a:t>
            </a:r>
            <a:r>
              <a:rPr lang="en-US" dirty="0" smtClean="0"/>
              <a:t> etc.)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Tesseract-OCR </a:t>
            </a:r>
            <a:r>
              <a:rPr lang="en-US" dirty="0"/>
              <a:t>is the most popular OCR engine used. However we may need to train Tesseract for better accuracy by providing training data created using </a:t>
            </a:r>
            <a:r>
              <a:rPr lang="en-US" dirty="0" err="1"/>
              <a:t>qt</a:t>
            </a:r>
            <a:r>
              <a:rPr lang="en-US" dirty="0"/>
              <a:t>-box-editor/</a:t>
            </a:r>
            <a:r>
              <a:rPr lang="en-US" dirty="0" err="1"/>
              <a:t>jTessBoxEditor</a:t>
            </a:r>
            <a:r>
              <a:rPr lang="en-US" dirty="0"/>
              <a:t>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Explore hardware requirements for better speed.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6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287</TotalTime>
  <Words>247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OCR</vt:lpstr>
      <vt:lpstr>Current Stage of Product</vt:lpstr>
      <vt:lpstr>Technology Specifications</vt:lpstr>
      <vt:lpstr>Tesseract</vt:lpstr>
      <vt:lpstr>Image Processing and OCR</vt:lpstr>
      <vt:lpstr>Accuracy comparison</vt:lpstr>
      <vt:lpstr>Areas to explore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Vani Srivastava</dc:creator>
  <cp:lastModifiedBy>Vani Srivastava</cp:lastModifiedBy>
  <cp:revision>50</cp:revision>
  <dcterms:created xsi:type="dcterms:W3CDTF">2017-11-06T16:20:45Z</dcterms:created>
  <dcterms:modified xsi:type="dcterms:W3CDTF">2017-12-05T17:30:31Z</dcterms:modified>
</cp:coreProperties>
</file>