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3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7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7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0739E4-E688-4F6B-ABBF-BF66EABF091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C459E6-48A4-4732-AF8F-C2D4163E9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5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TechGig</a:t>
            </a:r>
            <a:r>
              <a:rPr lang="en-US" dirty="0" smtClean="0"/>
              <a:t> 2018 -Stock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81156"/>
          </a:xfrm>
        </p:spPr>
        <p:txBody>
          <a:bodyPr/>
          <a:lstStyle/>
          <a:p>
            <a:r>
              <a:rPr lang="en-US" dirty="0" smtClean="0"/>
              <a:t>-Team ‘ACE’</a:t>
            </a:r>
          </a:p>
          <a:p>
            <a:r>
              <a:rPr lang="en-US" b="1" dirty="0" err="1"/>
              <a:t>Sabyasachi</a:t>
            </a:r>
            <a:r>
              <a:rPr lang="en-US" b="1" dirty="0"/>
              <a:t> Roy Choudhury </a:t>
            </a:r>
            <a:r>
              <a:rPr lang="en-US" dirty="0"/>
              <a:t>(Team Leader)</a:t>
            </a:r>
            <a:endParaRPr lang="en-US" b="1" dirty="0"/>
          </a:p>
          <a:p>
            <a:r>
              <a:rPr lang="en-US" b="1" dirty="0" err="1"/>
              <a:t>Sarang</a:t>
            </a:r>
            <a:r>
              <a:rPr lang="en-US" b="1" dirty="0"/>
              <a:t> Mete  </a:t>
            </a:r>
            <a:r>
              <a:rPr lang="en-US" dirty="0"/>
              <a:t>(Team Member)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4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1.Select base </a:t>
            </a:r>
            <a:r>
              <a:rPr lang="en-US" dirty="0" smtClean="0"/>
              <a:t>model:1_base_model.py</a:t>
            </a:r>
          </a:p>
          <a:p>
            <a:r>
              <a:rPr lang="en-US" dirty="0"/>
              <a:t>2.Feature </a:t>
            </a:r>
            <a:r>
              <a:rPr lang="en-US" dirty="0" smtClean="0"/>
              <a:t>Engineering:2_feature_engineering.py</a:t>
            </a:r>
          </a:p>
          <a:p>
            <a:r>
              <a:rPr lang="en-US" dirty="0"/>
              <a:t>3.Select best </a:t>
            </a:r>
            <a:r>
              <a:rPr lang="en-US" dirty="0" smtClean="0"/>
              <a:t>model:3_select_best_model.py</a:t>
            </a:r>
          </a:p>
          <a:p>
            <a:r>
              <a:rPr lang="en-US" dirty="0"/>
              <a:t>4.Run final model on test </a:t>
            </a:r>
            <a:r>
              <a:rPr lang="en-US" dirty="0" smtClean="0"/>
              <a:t>data:4_run_final_model.py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1.Select base model:1_base_model.py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</a:t>
            </a:r>
            <a:r>
              <a:rPr lang="en-US" dirty="0"/>
              <a:t>have data of 12 </a:t>
            </a:r>
            <a:r>
              <a:rPr lang="en-US" dirty="0" smtClean="0"/>
              <a:t>different stocks , but </a:t>
            </a:r>
            <a:r>
              <a:rPr lang="en-US" dirty="0"/>
              <a:t>we will pick only one for </a:t>
            </a:r>
            <a:r>
              <a:rPr lang="en-US" dirty="0" smtClean="0"/>
              <a:t>exploration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preprocessing: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remove </a:t>
            </a:r>
            <a:r>
              <a:rPr lang="en-US" dirty="0"/>
              <a:t>rows and  with any null </a:t>
            </a:r>
            <a:r>
              <a:rPr lang="en-US" dirty="0" smtClean="0"/>
              <a:t>value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new column to show closing price after 30th </a:t>
            </a:r>
            <a:r>
              <a:rPr lang="en-US" dirty="0" smtClean="0"/>
              <a:t>day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matrix chosen is Mean Absolute Error/MAE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Try </a:t>
            </a:r>
            <a:r>
              <a:rPr lang="en-US" dirty="0"/>
              <a:t>out couple of regression models to choose base </a:t>
            </a:r>
            <a:r>
              <a:rPr lang="en-US" dirty="0" smtClean="0"/>
              <a:t>model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will </a:t>
            </a:r>
            <a:r>
              <a:rPr lang="en-US" dirty="0"/>
              <a:t>go with  </a:t>
            </a:r>
            <a:r>
              <a:rPr lang="en-US" dirty="0" err="1"/>
              <a:t>RandomForestRegressor</a:t>
            </a:r>
            <a:r>
              <a:rPr lang="en-US" dirty="0"/>
              <a:t> as base model to help with feature </a:t>
            </a:r>
            <a:r>
              <a:rPr lang="en-US" dirty="0" smtClean="0"/>
              <a:t>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2.Feature Engineering:2_feature_engineering.py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smtClean="0"/>
              <a:t>different </a:t>
            </a:r>
            <a:r>
              <a:rPr lang="en-US" dirty="0"/>
              <a:t>feature using </a:t>
            </a:r>
            <a:r>
              <a:rPr lang="en-US" dirty="0" err="1"/>
              <a:t>TALib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MAE for each </a:t>
            </a:r>
            <a:r>
              <a:rPr lang="en-US" dirty="0" smtClean="0"/>
              <a:t>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features which improves </a:t>
            </a:r>
            <a:r>
              <a:rPr lang="en-US" dirty="0" smtClean="0"/>
              <a:t>MAE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Now add all features selected together and improve MAE to get values for parameters(</a:t>
            </a:r>
            <a:r>
              <a:rPr lang="en-US" dirty="0" err="1" smtClean="0"/>
              <a:t>e.g</a:t>
            </a:r>
            <a:r>
              <a:rPr lang="en-US" dirty="0" smtClean="0"/>
              <a:t> 30 days,40 days).This will result in final list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3.Select best model:3_select_best_model.py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Try different regression model on whole dataset and compare </a:t>
            </a:r>
            <a:r>
              <a:rPr lang="en-US" dirty="0" smtClean="0"/>
              <a:t>MAE. It </a:t>
            </a:r>
            <a:r>
              <a:rPr lang="en-US" dirty="0"/>
              <a:t>turns out </a:t>
            </a:r>
            <a:r>
              <a:rPr lang="en-US" dirty="0" err="1"/>
              <a:t>out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and </a:t>
            </a:r>
            <a:r>
              <a:rPr lang="en-US" dirty="0" err="1"/>
              <a:t>BayesianRidge</a:t>
            </a:r>
            <a:r>
              <a:rPr lang="en-US" dirty="0"/>
              <a:t> </a:t>
            </a:r>
            <a:r>
              <a:rPr lang="en-US" dirty="0" smtClean="0"/>
              <a:t>perform </a:t>
            </a:r>
            <a:r>
              <a:rPr lang="en-US" dirty="0"/>
              <a:t>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Training and test set: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KFoldCrossvalidation</a:t>
            </a:r>
            <a:r>
              <a:rPr lang="en-US" dirty="0" smtClean="0"/>
              <a:t> </a:t>
            </a:r>
            <a:r>
              <a:rPr lang="en-US" dirty="0"/>
              <a:t>is not useful in </a:t>
            </a:r>
            <a:r>
              <a:rPr lang="en-US" dirty="0" err="1"/>
              <a:t>timeseries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TimeSeriesSplit</a:t>
            </a:r>
            <a:r>
              <a:rPr lang="en-US" dirty="0" smtClean="0"/>
              <a:t> </a:t>
            </a:r>
            <a:r>
              <a:rPr lang="en-US" dirty="0"/>
              <a:t>is used with 6 fold(6 is decided after trying many </a:t>
            </a:r>
            <a:r>
              <a:rPr lang="en-US" dirty="0" smtClean="0"/>
              <a:t>other </a:t>
            </a:r>
            <a:r>
              <a:rPr lang="en-US" dirty="0"/>
              <a:t>values).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fold create 1 model</a:t>
            </a:r>
            <a:r>
              <a:rPr lang="en-US" dirty="0" smtClean="0"/>
              <a:t>. As </a:t>
            </a:r>
            <a:r>
              <a:rPr lang="en-US" dirty="0"/>
              <a:t>we have chosen 2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We'll have total 12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Now </a:t>
            </a:r>
            <a:r>
              <a:rPr lang="en-US" dirty="0"/>
              <a:t>we have 12 predicted values from 12 different models</a:t>
            </a:r>
            <a:r>
              <a:rPr lang="en-US" dirty="0" smtClean="0"/>
              <a:t>, one </a:t>
            </a:r>
            <a:r>
              <a:rPr lang="en-US" dirty="0"/>
              <a:t>way to select final values is averaging output of 12 </a:t>
            </a:r>
            <a:r>
              <a:rPr lang="en-US" dirty="0" smtClean="0"/>
              <a:t>models but </a:t>
            </a:r>
            <a:r>
              <a:rPr lang="en-US" dirty="0"/>
              <a:t>a biased model can give outlier as result which in turn will </a:t>
            </a:r>
            <a:r>
              <a:rPr lang="en-US" dirty="0" smtClean="0"/>
              <a:t>affect </a:t>
            </a:r>
            <a:r>
              <a:rPr lang="en-US" dirty="0"/>
              <a:t>averaging.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new approach is considered</a:t>
            </a:r>
            <a:r>
              <a:rPr lang="en-US" dirty="0" smtClean="0"/>
              <a:t>: Treat </a:t>
            </a:r>
            <a:r>
              <a:rPr lang="en-US" dirty="0"/>
              <a:t>output of 12 models as </a:t>
            </a:r>
            <a:r>
              <a:rPr lang="en-US" dirty="0" smtClean="0"/>
              <a:t>features for new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4.Run final model on test data:4_run_final_model.py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new model and consider output of 12 models as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Ridge model is considered to give more importance/weight to more correct models from 12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model will give final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this model on 4th April </a:t>
            </a:r>
            <a:r>
              <a:rPr lang="en-US" dirty="0" smtClean="0"/>
              <a:t>data , it'll </a:t>
            </a:r>
            <a:r>
              <a:rPr lang="en-US" dirty="0"/>
              <a:t>predict 16th May data.</a:t>
            </a:r>
          </a:p>
        </p:txBody>
      </p:sp>
    </p:spTree>
    <p:extLst>
      <p:ext uri="{BB962C8B-B14F-4D97-AF65-F5344CB8AC3E}">
        <p14:creationId xmlns:p14="http://schemas.microsoft.com/office/powerpoint/2010/main" val="191708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model according to </a:t>
            </a:r>
            <a:r>
              <a:rPr lang="en-US" dirty="0" smtClean="0"/>
              <a:t>sector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Consider quarterly, yearly </a:t>
            </a:r>
            <a:r>
              <a:rPr lang="en-US" dirty="0"/>
              <a:t>data for training</a:t>
            </a:r>
          </a:p>
        </p:txBody>
      </p:sp>
    </p:spTree>
    <p:extLst>
      <p:ext uri="{BB962C8B-B14F-4D97-AF65-F5344CB8AC3E}">
        <p14:creationId xmlns:p14="http://schemas.microsoft.com/office/powerpoint/2010/main" val="60945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194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TechGig 2018 -Stock Prediction</vt:lpstr>
      <vt:lpstr>Steps</vt:lpstr>
      <vt:lpstr>1.Select base model:1_base_model.py</vt:lpstr>
      <vt:lpstr>2.Feature Engineering:2_feature_engineering.py</vt:lpstr>
      <vt:lpstr>3.Select best model:3_select_best_model.py</vt:lpstr>
      <vt:lpstr>4.Run final model on test data:4_run_final_model.py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Techgig 2018 Code Gladiator</dc:title>
  <dc:creator>Vani Srivastava</dc:creator>
  <cp:lastModifiedBy>Vani Srivastava</cp:lastModifiedBy>
  <cp:revision>11</cp:revision>
  <dcterms:created xsi:type="dcterms:W3CDTF">2018-05-09T17:04:54Z</dcterms:created>
  <dcterms:modified xsi:type="dcterms:W3CDTF">2018-05-09T17:39:52Z</dcterms:modified>
</cp:coreProperties>
</file>