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8AF1CC-A603-4E8D-833D-9659C9E863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733113-CEAA-4323-9334-F5B6700C4689}">
      <dgm:prSet phldrT="[Text]" custT="1"/>
      <dgm:spPr/>
      <dgm:t>
        <a:bodyPr/>
        <a:lstStyle/>
        <a:p>
          <a:r>
            <a:rPr lang="en-US" sz="1600" dirty="0"/>
            <a:t>JSON -</a:t>
          </a:r>
          <a:r>
            <a:rPr lang="en-US" sz="1600" dirty="0" err="1"/>
            <a:t>nasa_near_earth_object_API.json</a:t>
          </a:r>
          <a:endParaRPr lang="en-US" sz="1600" dirty="0"/>
        </a:p>
      </dgm:t>
    </dgm:pt>
    <dgm:pt modelId="{EC4F7A94-014F-425D-B66F-2A675AB9DBB7}" type="parTrans" cxnId="{6FCC57CC-1DBA-4820-A18D-89019FB020DC}">
      <dgm:prSet/>
      <dgm:spPr/>
      <dgm:t>
        <a:bodyPr/>
        <a:lstStyle/>
        <a:p>
          <a:endParaRPr lang="en-US"/>
        </a:p>
      </dgm:t>
    </dgm:pt>
    <dgm:pt modelId="{AB66B8D4-798E-4A59-AD5B-A9C033D433E4}" type="sibTrans" cxnId="{6FCC57CC-1DBA-4820-A18D-89019FB020DC}">
      <dgm:prSet/>
      <dgm:spPr/>
      <dgm:t>
        <a:bodyPr/>
        <a:lstStyle/>
        <a:p>
          <a:endParaRPr lang="en-US"/>
        </a:p>
      </dgm:t>
    </dgm:pt>
    <dgm:pt modelId="{E53B9596-CA3A-49F0-AF50-E971DC0FEED8}">
      <dgm:prSet phldrT="[Text]"/>
      <dgm:spPr/>
      <dgm:t>
        <a:bodyPr/>
        <a:lstStyle/>
        <a:p>
          <a:r>
            <a:rPr lang="en-US" dirty="0"/>
            <a:t>Links</a:t>
          </a:r>
        </a:p>
      </dgm:t>
    </dgm:pt>
    <dgm:pt modelId="{C261374D-FA4A-428B-9F28-2B26F8DC4134}" type="parTrans" cxnId="{CD3116B7-46A7-402C-8D28-57645040E878}">
      <dgm:prSet/>
      <dgm:spPr/>
      <dgm:t>
        <a:bodyPr/>
        <a:lstStyle/>
        <a:p>
          <a:endParaRPr lang="en-US"/>
        </a:p>
      </dgm:t>
    </dgm:pt>
    <dgm:pt modelId="{21F95C10-DECD-4B55-8B2E-6079C19DDB8C}" type="sibTrans" cxnId="{CD3116B7-46A7-402C-8D28-57645040E878}">
      <dgm:prSet/>
      <dgm:spPr/>
      <dgm:t>
        <a:bodyPr/>
        <a:lstStyle/>
        <a:p>
          <a:endParaRPr lang="en-US"/>
        </a:p>
      </dgm:t>
    </dgm:pt>
    <dgm:pt modelId="{100B5F24-F5AF-4939-BE23-C7D370D61D38}">
      <dgm:prSet/>
      <dgm:spPr/>
      <dgm:t>
        <a:bodyPr/>
        <a:lstStyle/>
        <a:p>
          <a:r>
            <a:rPr lang="en-US" dirty="0" err="1"/>
            <a:t>element_count</a:t>
          </a:r>
          <a:endParaRPr lang="en-US" dirty="0"/>
        </a:p>
      </dgm:t>
    </dgm:pt>
    <dgm:pt modelId="{0ED406E6-1629-4B88-9BF6-0A0897D9794F}" type="parTrans" cxnId="{7B181530-A16E-4F07-AC78-B5FC0BADB749}">
      <dgm:prSet/>
      <dgm:spPr/>
      <dgm:t>
        <a:bodyPr/>
        <a:lstStyle/>
        <a:p>
          <a:endParaRPr lang="en-US"/>
        </a:p>
      </dgm:t>
    </dgm:pt>
    <dgm:pt modelId="{9C4A5273-CAEC-4BD7-B15C-43645E6ABD99}" type="sibTrans" cxnId="{7B181530-A16E-4F07-AC78-B5FC0BADB749}">
      <dgm:prSet/>
      <dgm:spPr/>
      <dgm:t>
        <a:bodyPr/>
        <a:lstStyle/>
        <a:p>
          <a:endParaRPr lang="en-US"/>
        </a:p>
      </dgm:t>
    </dgm:pt>
    <dgm:pt modelId="{C45371DE-F6D9-4916-BFE6-9DFE166C5531}">
      <dgm:prSet/>
      <dgm:spPr/>
      <dgm:t>
        <a:bodyPr/>
        <a:lstStyle/>
        <a:p>
          <a:r>
            <a:rPr lang="en-US" dirty="0"/>
            <a:t>near_earth_objects</a:t>
          </a:r>
        </a:p>
      </dgm:t>
    </dgm:pt>
    <dgm:pt modelId="{8D892730-A230-41DB-BF97-E42B122E92EF}" type="parTrans" cxnId="{2809AD95-84B1-43EF-852D-C9668A9F6283}">
      <dgm:prSet/>
      <dgm:spPr/>
      <dgm:t>
        <a:bodyPr/>
        <a:lstStyle/>
        <a:p>
          <a:endParaRPr lang="en-US"/>
        </a:p>
      </dgm:t>
    </dgm:pt>
    <dgm:pt modelId="{8BCB33BF-0DCC-4398-B5EC-B2FDAE0F3C33}" type="sibTrans" cxnId="{2809AD95-84B1-43EF-852D-C9668A9F6283}">
      <dgm:prSet/>
      <dgm:spPr/>
      <dgm:t>
        <a:bodyPr/>
        <a:lstStyle/>
        <a:p>
          <a:endParaRPr lang="en-US"/>
        </a:p>
      </dgm:t>
    </dgm:pt>
    <dgm:pt modelId="{510C3A01-5A25-4BD9-AA31-38ECAE299AA6}">
      <dgm:prSet/>
      <dgm:spPr/>
      <dgm:t>
        <a:bodyPr/>
        <a:lstStyle/>
        <a:p>
          <a:r>
            <a:rPr lang="en-US" dirty="0"/>
            <a:t>next</a:t>
          </a:r>
        </a:p>
      </dgm:t>
    </dgm:pt>
    <dgm:pt modelId="{FBB1F7BC-0ABB-4013-BA0A-7F44F51F4086}" type="parTrans" cxnId="{154CEF1E-5EEC-43C7-889E-49BA3ACBA3C7}">
      <dgm:prSet/>
      <dgm:spPr/>
      <dgm:t>
        <a:bodyPr/>
        <a:lstStyle/>
        <a:p>
          <a:endParaRPr lang="en-US"/>
        </a:p>
      </dgm:t>
    </dgm:pt>
    <dgm:pt modelId="{5470A45B-4B01-41E7-8A4E-8F2BFA9B4D99}" type="sibTrans" cxnId="{154CEF1E-5EEC-43C7-889E-49BA3ACBA3C7}">
      <dgm:prSet/>
      <dgm:spPr/>
      <dgm:t>
        <a:bodyPr/>
        <a:lstStyle/>
        <a:p>
          <a:endParaRPr lang="en-US"/>
        </a:p>
      </dgm:t>
    </dgm:pt>
    <dgm:pt modelId="{700A00C3-3B26-404C-91A5-DAA51DDF8731}">
      <dgm:prSet/>
      <dgm:spPr/>
      <dgm:t>
        <a:bodyPr/>
        <a:lstStyle/>
        <a:p>
          <a:r>
            <a:rPr lang="en-US" dirty="0"/>
            <a:t>prev</a:t>
          </a:r>
        </a:p>
      </dgm:t>
    </dgm:pt>
    <dgm:pt modelId="{0AB0950F-2D4E-409D-BF79-7ED886BFD498}" type="parTrans" cxnId="{B152E229-5FBA-4971-8BF5-ABE7B3D46233}">
      <dgm:prSet/>
      <dgm:spPr/>
      <dgm:t>
        <a:bodyPr/>
        <a:lstStyle/>
        <a:p>
          <a:endParaRPr lang="en-US"/>
        </a:p>
      </dgm:t>
    </dgm:pt>
    <dgm:pt modelId="{37C70FF6-BA67-4DEE-91D6-2921C676CE2A}" type="sibTrans" cxnId="{B152E229-5FBA-4971-8BF5-ABE7B3D46233}">
      <dgm:prSet/>
      <dgm:spPr/>
      <dgm:t>
        <a:bodyPr/>
        <a:lstStyle/>
        <a:p>
          <a:endParaRPr lang="en-US"/>
        </a:p>
      </dgm:t>
    </dgm:pt>
    <dgm:pt modelId="{16A01233-8316-4B47-889F-E82CD28519E9}">
      <dgm:prSet/>
      <dgm:spPr/>
      <dgm:t>
        <a:bodyPr/>
        <a:lstStyle/>
        <a:p>
          <a:r>
            <a:rPr lang="en-US" dirty="0"/>
            <a:t>self</a:t>
          </a:r>
        </a:p>
      </dgm:t>
    </dgm:pt>
    <dgm:pt modelId="{90E961F0-5107-4422-ABEE-1505FC62944F}" type="parTrans" cxnId="{42C7B966-7323-4FB8-AC5D-9D69D039ECD8}">
      <dgm:prSet/>
      <dgm:spPr/>
      <dgm:t>
        <a:bodyPr/>
        <a:lstStyle/>
        <a:p>
          <a:endParaRPr lang="en-US"/>
        </a:p>
      </dgm:t>
    </dgm:pt>
    <dgm:pt modelId="{6612FC57-06E1-438C-AF35-372360CF1A10}" type="sibTrans" cxnId="{42C7B966-7323-4FB8-AC5D-9D69D039ECD8}">
      <dgm:prSet/>
      <dgm:spPr/>
      <dgm:t>
        <a:bodyPr/>
        <a:lstStyle/>
        <a:p>
          <a:endParaRPr lang="en-US"/>
        </a:p>
      </dgm:t>
    </dgm:pt>
    <dgm:pt modelId="{F4EDD79D-9359-48A6-86B9-57353DAC6CD5}">
      <dgm:prSet/>
      <dgm:spPr/>
      <dgm:t>
        <a:bodyPr/>
        <a:lstStyle/>
        <a:p>
          <a:r>
            <a:rPr lang="en-US" dirty="0"/>
            <a:t>25</a:t>
          </a:r>
        </a:p>
      </dgm:t>
    </dgm:pt>
    <dgm:pt modelId="{2264CA61-C5F8-40A9-8B27-C852CA100A7E}" type="parTrans" cxnId="{E748369C-40D3-4E87-827E-B87E1A8458B6}">
      <dgm:prSet/>
      <dgm:spPr/>
      <dgm:t>
        <a:bodyPr/>
        <a:lstStyle/>
        <a:p>
          <a:endParaRPr lang="en-US"/>
        </a:p>
      </dgm:t>
    </dgm:pt>
    <dgm:pt modelId="{FF4F14F7-986E-4546-8CAE-DF8511AAE62F}" type="sibTrans" cxnId="{E748369C-40D3-4E87-827E-B87E1A8458B6}">
      <dgm:prSet/>
      <dgm:spPr/>
      <dgm:t>
        <a:bodyPr/>
        <a:lstStyle/>
        <a:p>
          <a:endParaRPr lang="en-US"/>
        </a:p>
      </dgm:t>
    </dgm:pt>
    <dgm:pt modelId="{EE4159FF-345C-4736-B54E-2DA1A77A2DC1}">
      <dgm:prSet/>
      <dgm:spPr/>
      <dgm:t>
        <a:bodyPr/>
        <a:lstStyle/>
        <a:p>
          <a:r>
            <a:rPr lang="en-US" b="0" dirty="0"/>
            <a:t>2019-12-02</a:t>
          </a:r>
        </a:p>
      </dgm:t>
    </dgm:pt>
    <dgm:pt modelId="{08C5A202-4752-43A5-B61B-4FF682A0A3CF}" type="parTrans" cxnId="{B8719011-380C-4EAC-932D-99D41FCB10D6}">
      <dgm:prSet/>
      <dgm:spPr/>
      <dgm:t>
        <a:bodyPr/>
        <a:lstStyle/>
        <a:p>
          <a:endParaRPr lang="en-US"/>
        </a:p>
      </dgm:t>
    </dgm:pt>
    <dgm:pt modelId="{1F8378B7-DDA2-4595-AF32-AC0385502525}" type="sibTrans" cxnId="{B8719011-380C-4EAC-932D-99D41FCB10D6}">
      <dgm:prSet/>
      <dgm:spPr/>
      <dgm:t>
        <a:bodyPr/>
        <a:lstStyle/>
        <a:p>
          <a:endParaRPr lang="en-US"/>
        </a:p>
      </dgm:t>
    </dgm:pt>
    <dgm:pt modelId="{B0FCD919-1306-4132-AA1E-153B2FF00602}">
      <dgm:prSet/>
      <dgm:spPr/>
      <dgm:t>
        <a:bodyPr/>
        <a:lstStyle/>
        <a:p>
          <a:r>
            <a:rPr lang="en-US" b="0"/>
            <a:t>2019-12-01</a:t>
          </a:r>
        </a:p>
      </dgm:t>
    </dgm:pt>
    <dgm:pt modelId="{9D2D0BBA-2E6C-4857-8066-9722A8A09B72}" type="parTrans" cxnId="{47DAF485-154C-4C53-B6DF-F94F82CBEC18}">
      <dgm:prSet/>
      <dgm:spPr/>
      <dgm:t>
        <a:bodyPr/>
        <a:lstStyle/>
        <a:p>
          <a:endParaRPr lang="en-US"/>
        </a:p>
      </dgm:t>
    </dgm:pt>
    <dgm:pt modelId="{96E4C86B-4EBB-4E5C-BCE7-F0D604CF4286}" type="sibTrans" cxnId="{47DAF485-154C-4C53-B6DF-F94F82CBEC18}">
      <dgm:prSet/>
      <dgm:spPr/>
      <dgm:t>
        <a:bodyPr/>
        <a:lstStyle/>
        <a:p>
          <a:endParaRPr lang="en-US"/>
        </a:p>
      </dgm:t>
    </dgm:pt>
    <dgm:pt modelId="{E2117BF5-7508-4C0D-99E1-1E6F5054ABEC}">
      <dgm:prSet/>
      <dgm:spPr/>
      <dgm:t>
        <a:bodyPr/>
        <a:lstStyle/>
        <a:p>
          <a:r>
            <a:rPr lang="en-US" b="0" dirty="0"/>
            <a:t>11 list items</a:t>
          </a:r>
        </a:p>
      </dgm:t>
    </dgm:pt>
    <dgm:pt modelId="{FF1D06EC-181F-49C0-A249-6487DEB0369D}" type="parTrans" cxnId="{01FBD4E5-425B-4D3D-BE9C-5827C4C5A871}">
      <dgm:prSet/>
      <dgm:spPr/>
      <dgm:t>
        <a:bodyPr/>
        <a:lstStyle/>
        <a:p>
          <a:endParaRPr lang="en-US"/>
        </a:p>
      </dgm:t>
    </dgm:pt>
    <dgm:pt modelId="{32AA8F35-D41D-44A1-AA10-08FE56A77906}" type="sibTrans" cxnId="{01FBD4E5-425B-4D3D-BE9C-5827C4C5A871}">
      <dgm:prSet/>
      <dgm:spPr/>
      <dgm:t>
        <a:bodyPr/>
        <a:lstStyle/>
        <a:p>
          <a:endParaRPr lang="en-US"/>
        </a:p>
      </dgm:t>
    </dgm:pt>
    <dgm:pt modelId="{8354B6FB-81A6-4633-BE8F-6E53D81AE8FA}">
      <dgm:prSet/>
      <dgm:spPr/>
      <dgm:t>
        <a:bodyPr/>
        <a:lstStyle/>
        <a:p>
          <a:r>
            <a:rPr lang="en-US" b="0" dirty="0"/>
            <a:t>14 list items</a:t>
          </a:r>
        </a:p>
      </dgm:t>
    </dgm:pt>
    <dgm:pt modelId="{9792F5C1-B9C7-4D54-B1C9-44395602CB0A}" type="parTrans" cxnId="{9375B045-8C82-44A0-BE48-81BBCF153F4B}">
      <dgm:prSet/>
      <dgm:spPr/>
      <dgm:t>
        <a:bodyPr/>
        <a:lstStyle/>
        <a:p>
          <a:endParaRPr lang="en-US"/>
        </a:p>
      </dgm:t>
    </dgm:pt>
    <dgm:pt modelId="{33B066FA-9972-4D12-8B22-F70A686DFDF5}" type="sibTrans" cxnId="{9375B045-8C82-44A0-BE48-81BBCF153F4B}">
      <dgm:prSet/>
      <dgm:spPr/>
      <dgm:t>
        <a:bodyPr/>
        <a:lstStyle/>
        <a:p>
          <a:endParaRPr lang="en-US"/>
        </a:p>
      </dgm:t>
    </dgm:pt>
    <dgm:pt modelId="{C01FC3A6-B507-460F-A217-F5D05354F554}" type="pres">
      <dgm:prSet presAssocID="{398AF1CC-A603-4E8D-833D-9659C9E863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695429-D5ED-4355-B36E-35ACE6770FFE}" type="pres">
      <dgm:prSet presAssocID="{D1733113-CEAA-4323-9334-F5B6700C4689}" presName="hierRoot1" presStyleCnt="0">
        <dgm:presLayoutVars>
          <dgm:hierBranch val="init"/>
        </dgm:presLayoutVars>
      </dgm:prSet>
      <dgm:spPr/>
    </dgm:pt>
    <dgm:pt modelId="{0EA75CF4-11FC-4716-8A6E-07686EA736E7}" type="pres">
      <dgm:prSet presAssocID="{D1733113-CEAA-4323-9334-F5B6700C4689}" presName="rootComposite1" presStyleCnt="0"/>
      <dgm:spPr/>
    </dgm:pt>
    <dgm:pt modelId="{50C4207D-61BC-478F-820F-C51AB32AE197}" type="pres">
      <dgm:prSet presAssocID="{D1733113-CEAA-4323-9334-F5B6700C4689}" presName="rootText1" presStyleLbl="node0" presStyleIdx="0" presStyleCnt="1" custScaleX="331253" custScaleY="29480">
        <dgm:presLayoutVars>
          <dgm:chPref val="3"/>
        </dgm:presLayoutVars>
      </dgm:prSet>
      <dgm:spPr/>
    </dgm:pt>
    <dgm:pt modelId="{58100219-3B74-46DB-81C7-85C4D09ADB69}" type="pres">
      <dgm:prSet presAssocID="{D1733113-CEAA-4323-9334-F5B6700C4689}" presName="rootConnector1" presStyleLbl="node1" presStyleIdx="0" presStyleCnt="0"/>
      <dgm:spPr/>
    </dgm:pt>
    <dgm:pt modelId="{B8DAED19-0B16-4BB9-A55F-70E5B91E9F33}" type="pres">
      <dgm:prSet presAssocID="{D1733113-CEAA-4323-9334-F5B6700C4689}" presName="hierChild2" presStyleCnt="0"/>
      <dgm:spPr/>
    </dgm:pt>
    <dgm:pt modelId="{92991C67-C103-428F-9BC9-F9C253E1A689}" type="pres">
      <dgm:prSet presAssocID="{C261374D-FA4A-428B-9F28-2B26F8DC4134}" presName="Name37" presStyleLbl="parChTrans1D2" presStyleIdx="0" presStyleCnt="3"/>
      <dgm:spPr/>
    </dgm:pt>
    <dgm:pt modelId="{C38E2172-4BD4-435A-8C8C-CCD488557A8B}" type="pres">
      <dgm:prSet presAssocID="{E53B9596-CA3A-49F0-AF50-E971DC0FEED8}" presName="hierRoot2" presStyleCnt="0">
        <dgm:presLayoutVars>
          <dgm:hierBranch val="init"/>
        </dgm:presLayoutVars>
      </dgm:prSet>
      <dgm:spPr/>
    </dgm:pt>
    <dgm:pt modelId="{10B62BBC-AF8E-4122-8445-3D3D4763813F}" type="pres">
      <dgm:prSet presAssocID="{E53B9596-CA3A-49F0-AF50-E971DC0FEED8}" presName="rootComposite" presStyleCnt="0"/>
      <dgm:spPr/>
    </dgm:pt>
    <dgm:pt modelId="{D611F736-A0B6-4811-BBCB-4EEF48B6D651}" type="pres">
      <dgm:prSet presAssocID="{E53B9596-CA3A-49F0-AF50-E971DC0FEED8}" presName="rootText" presStyleLbl="node2" presStyleIdx="0" presStyleCnt="3" custScaleY="32006">
        <dgm:presLayoutVars>
          <dgm:chPref val="3"/>
        </dgm:presLayoutVars>
      </dgm:prSet>
      <dgm:spPr/>
    </dgm:pt>
    <dgm:pt modelId="{9BFBBED2-D14B-42A9-BBA6-96CD20A41295}" type="pres">
      <dgm:prSet presAssocID="{E53B9596-CA3A-49F0-AF50-E971DC0FEED8}" presName="rootConnector" presStyleLbl="node2" presStyleIdx="0" presStyleCnt="3"/>
      <dgm:spPr/>
    </dgm:pt>
    <dgm:pt modelId="{EF42306E-6B7D-43F4-B1C8-042E328D280A}" type="pres">
      <dgm:prSet presAssocID="{E53B9596-CA3A-49F0-AF50-E971DC0FEED8}" presName="hierChild4" presStyleCnt="0"/>
      <dgm:spPr/>
    </dgm:pt>
    <dgm:pt modelId="{2218245E-E9B0-4C35-9D5E-FE2E7F668813}" type="pres">
      <dgm:prSet presAssocID="{90E961F0-5107-4422-ABEE-1505FC62944F}" presName="Name37" presStyleLbl="parChTrans1D3" presStyleIdx="0" presStyleCnt="6"/>
      <dgm:spPr/>
    </dgm:pt>
    <dgm:pt modelId="{82979167-E5CE-45E1-AEFD-9E45596999DA}" type="pres">
      <dgm:prSet presAssocID="{16A01233-8316-4B47-889F-E82CD28519E9}" presName="hierRoot2" presStyleCnt="0">
        <dgm:presLayoutVars>
          <dgm:hierBranch val="init"/>
        </dgm:presLayoutVars>
      </dgm:prSet>
      <dgm:spPr/>
    </dgm:pt>
    <dgm:pt modelId="{505C0E50-3956-4901-A2C1-D2E1F9584B30}" type="pres">
      <dgm:prSet presAssocID="{16A01233-8316-4B47-889F-E82CD28519E9}" presName="rootComposite" presStyleCnt="0"/>
      <dgm:spPr/>
    </dgm:pt>
    <dgm:pt modelId="{01C66999-6671-406C-9DFE-83EF509B78CE}" type="pres">
      <dgm:prSet presAssocID="{16A01233-8316-4B47-889F-E82CD28519E9}" presName="rootText" presStyleLbl="node3" presStyleIdx="0" presStyleCnt="6">
        <dgm:presLayoutVars>
          <dgm:chPref val="3"/>
        </dgm:presLayoutVars>
      </dgm:prSet>
      <dgm:spPr/>
    </dgm:pt>
    <dgm:pt modelId="{AC56DEF6-C1B5-46CC-B494-075CCA659B9D}" type="pres">
      <dgm:prSet presAssocID="{16A01233-8316-4B47-889F-E82CD28519E9}" presName="rootConnector" presStyleLbl="node3" presStyleIdx="0" presStyleCnt="6"/>
      <dgm:spPr/>
    </dgm:pt>
    <dgm:pt modelId="{621ADA13-BAE1-425F-B3B9-89AB672393D5}" type="pres">
      <dgm:prSet presAssocID="{16A01233-8316-4B47-889F-E82CD28519E9}" presName="hierChild4" presStyleCnt="0"/>
      <dgm:spPr/>
    </dgm:pt>
    <dgm:pt modelId="{DAAF5480-51AC-4D8F-A36B-85FEA8FDBCA7}" type="pres">
      <dgm:prSet presAssocID="{16A01233-8316-4B47-889F-E82CD28519E9}" presName="hierChild5" presStyleCnt="0"/>
      <dgm:spPr/>
    </dgm:pt>
    <dgm:pt modelId="{2B2A3343-6120-46D5-9A33-CA42E200206A}" type="pres">
      <dgm:prSet presAssocID="{0AB0950F-2D4E-409D-BF79-7ED886BFD498}" presName="Name37" presStyleLbl="parChTrans1D3" presStyleIdx="1" presStyleCnt="6"/>
      <dgm:spPr/>
    </dgm:pt>
    <dgm:pt modelId="{AB12237F-44CB-4714-B120-3419CF883E8D}" type="pres">
      <dgm:prSet presAssocID="{700A00C3-3B26-404C-91A5-DAA51DDF8731}" presName="hierRoot2" presStyleCnt="0">
        <dgm:presLayoutVars>
          <dgm:hierBranch val="init"/>
        </dgm:presLayoutVars>
      </dgm:prSet>
      <dgm:spPr/>
    </dgm:pt>
    <dgm:pt modelId="{026BBA3D-DF9F-4DC7-83F7-11A7FF9B2D95}" type="pres">
      <dgm:prSet presAssocID="{700A00C3-3B26-404C-91A5-DAA51DDF8731}" presName="rootComposite" presStyleCnt="0"/>
      <dgm:spPr/>
    </dgm:pt>
    <dgm:pt modelId="{6063B726-AA2B-4804-8893-9C6D159A524A}" type="pres">
      <dgm:prSet presAssocID="{700A00C3-3B26-404C-91A5-DAA51DDF8731}" presName="rootText" presStyleLbl="node3" presStyleIdx="1" presStyleCnt="6">
        <dgm:presLayoutVars>
          <dgm:chPref val="3"/>
        </dgm:presLayoutVars>
      </dgm:prSet>
      <dgm:spPr/>
    </dgm:pt>
    <dgm:pt modelId="{0FBB5B6E-9919-40BC-9CA4-D8582F285AF4}" type="pres">
      <dgm:prSet presAssocID="{700A00C3-3B26-404C-91A5-DAA51DDF8731}" presName="rootConnector" presStyleLbl="node3" presStyleIdx="1" presStyleCnt="6"/>
      <dgm:spPr/>
    </dgm:pt>
    <dgm:pt modelId="{0D5CB74B-7F2F-47AB-A6B6-25BA12E14507}" type="pres">
      <dgm:prSet presAssocID="{700A00C3-3B26-404C-91A5-DAA51DDF8731}" presName="hierChild4" presStyleCnt="0"/>
      <dgm:spPr/>
    </dgm:pt>
    <dgm:pt modelId="{0D72EA5F-DFAD-4E88-9811-5BE03E2C546B}" type="pres">
      <dgm:prSet presAssocID="{700A00C3-3B26-404C-91A5-DAA51DDF8731}" presName="hierChild5" presStyleCnt="0"/>
      <dgm:spPr/>
    </dgm:pt>
    <dgm:pt modelId="{B3E782DE-BF98-4745-9CDE-58A30015A9B0}" type="pres">
      <dgm:prSet presAssocID="{FBB1F7BC-0ABB-4013-BA0A-7F44F51F4086}" presName="Name37" presStyleLbl="parChTrans1D3" presStyleIdx="2" presStyleCnt="6"/>
      <dgm:spPr/>
    </dgm:pt>
    <dgm:pt modelId="{B5AF5FA1-96D6-4222-B7DD-B7BB57F66766}" type="pres">
      <dgm:prSet presAssocID="{510C3A01-5A25-4BD9-AA31-38ECAE299AA6}" presName="hierRoot2" presStyleCnt="0">
        <dgm:presLayoutVars>
          <dgm:hierBranch val="init"/>
        </dgm:presLayoutVars>
      </dgm:prSet>
      <dgm:spPr/>
    </dgm:pt>
    <dgm:pt modelId="{83D83D4F-9FF4-413B-8C75-69DC860CA0A1}" type="pres">
      <dgm:prSet presAssocID="{510C3A01-5A25-4BD9-AA31-38ECAE299AA6}" presName="rootComposite" presStyleCnt="0"/>
      <dgm:spPr/>
    </dgm:pt>
    <dgm:pt modelId="{77854781-8D84-4978-91C2-75A8BAAECFBE}" type="pres">
      <dgm:prSet presAssocID="{510C3A01-5A25-4BD9-AA31-38ECAE299AA6}" presName="rootText" presStyleLbl="node3" presStyleIdx="2" presStyleCnt="6">
        <dgm:presLayoutVars>
          <dgm:chPref val="3"/>
        </dgm:presLayoutVars>
      </dgm:prSet>
      <dgm:spPr/>
    </dgm:pt>
    <dgm:pt modelId="{E4BEAC44-F2BA-4B28-BC5A-FD574EB09526}" type="pres">
      <dgm:prSet presAssocID="{510C3A01-5A25-4BD9-AA31-38ECAE299AA6}" presName="rootConnector" presStyleLbl="node3" presStyleIdx="2" presStyleCnt="6"/>
      <dgm:spPr/>
    </dgm:pt>
    <dgm:pt modelId="{0460502A-8A66-4F41-9EDD-1F329E854F00}" type="pres">
      <dgm:prSet presAssocID="{510C3A01-5A25-4BD9-AA31-38ECAE299AA6}" presName="hierChild4" presStyleCnt="0"/>
      <dgm:spPr/>
    </dgm:pt>
    <dgm:pt modelId="{2EE333B2-B1D9-4EB4-BA32-F763F0DA15F9}" type="pres">
      <dgm:prSet presAssocID="{510C3A01-5A25-4BD9-AA31-38ECAE299AA6}" presName="hierChild5" presStyleCnt="0"/>
      <dgm:spPr/>
    </dgm:pt>
    <dgm:pt modelId="{EA8DB0D0-F96B-4F9D-A1D2-B6A77809A4A5}" type="pres">
      <dgm:prSet presAssocID="{E53B9596-CA3A-49F0-AF50-E971DC0FEED8}" presName="hierChild5" presStyleCnt="0"/>
      <dgm:spPr/>
    </dgm:pt>
    <dgm:pt modelId="{2E99D598-4438-48A0-A562-0A2BBE2AD87F}" type="pres">
      <dgm:prSet presAssocID="{0ED406E6-1629-4B88-9BF6-0A0897D9794F}" presName="Name37" presStyleLbl="parChTrans1D2" presStyleIdx="1" presStyleCnt="3"/>
      <dgm:spPr/>
    </dgm:pt>
    <dgm:pt modelId="{54661C19-C51A-4FC5-897A-25EBEBF33D23}" type="pres">
      <dgm:prSet presAssocID="{100B5F24-F5AF-4939-BE23-C7D370D61D38}" presName="hierRoot2" presStyleCnt="0">
        <dgm:presLayoutVars>
          <dgm:hierBranch val="init"/>
        </dgm:presLayoutVars>
      </dgm:prSet>
      <dgm:spPr/>
    </dgm:pt>
    <dgm:pt modelId="{C77239BE-3C80-419E-AC3B-66CC7D1022DE}" type="pres">
      <dgm:prSet presAssocID="{100B5F24-F5AF-4939-BE23-C7D370D61D38}" presName="rootComposite" presStyleCnt="0"/>
      <dgm:spPr/>
    </dgm:pt>
    <dgm:pt modelId="{973F6A27-0232-41FF-99F1-B4B56E52914E}" type="pres">
      <dgm:prSet presAssocID="{100B5F24-F5AF-4939-BE23-C7D370D61D38}" presName="rootText" presStyleLbl="node2" presStyleIdx="1" presStyleCnt="3" custScaleY="37983">
        <dgm:presLayoutVars>
          <dgm:chPref val="3"/>
        </dgm:presLayoutVars>
      </dgm:prSet>
      <dgm:spPr/>
    </dgm:pt>
    <dgm:pt modelId="{3A8EA12E-3758-41A1-9C2E-DAA17C9AC1D0}" type="pres">
      <dgm:prSet presAssocID="{100B5F24-F5AF-4939-BE23-C7D370D61D38}" presName="rootConnector" presStyleLbl="node2" presStyleIdx="1" presStyleCnt="3"/>
      <dgm:spPr/>
    </dgm:pt>
    <dgm:pt modelId="{28F80D45-6C28-4A0C-A840-991799B5866E}" type="pres">
      <dgm:prSet presAssocID="{100B5F24-F5AF-4939-BE23-C7D370D61D38}" presName="hierChild4" presStyleCnt="0"/>
      <dgm:spPr/>
    </dgm:pt>
    <dgm:pt modelId="{5ACAC86D-5375-4E2F-A868-2E48A7F3DFA2}" type="pres">
      <dgm:prSet presAssocID="{2264CA61-C5F8-40A9-8B27-C852CA100A7E}" presName="Name37" presStyleLbl="parChTrans1D3" presStyleIdx="3" presStyleCnt="6"/>
      <dgm:spPr/>
    </dgm:pt>
    <dgm:pt modelId="{4FA63CC5-1B1C-48FA-8F28-718C476493E2}" type="pres">
      <dgm:prSet presAssocID="{F4EDD79D-9359-48A6-86B9-57353DAC6CD5}" presName="hierRoot2" presStyleCnt="0">
        <dgm:presLayoutVars>
          <dgm:hierBranch val="init"/>
        </dgm:presLayoutVars>
      </dgm:prSet>
      <dgm:spPr/>
    </dgm:pt>
    <dgm:pt modelId="{69EC0A5A-1F09-4F29-9E83-FCF67297C375}" type="pres">
      <dgm:prSet presAssocID="{F4EDD79D-9359-48A6-86B9-57353DAC6CD5}" presName="rootComposite" presStyleCnt="0"/>
      <dgm:spPr/>
    </dgm:pt>
    <dgm:pt modelId="{249C1856-2472-4DEC-8FEB-CFA3AD2BE543}" type="pres">
      <dgm:prSet presAssocID="{F4EDD79D-9359-48A6-86B9-57353DAC6CD5}" presName="rootText" presStyleLbl="node3" presStyleIdx="3" presStyleCnt="6">
        <dgm:presLayoutVars>
          <dgm:chPref val="3"/>
        </dgm:presLayoutVars>
      </dgm:prSet>
      <dgm:spPr/>
    </dgm:pt>
    <dgm:pt modelId="{1F3459D5-A3D5-435E-AF0F-BD8D51EBEAD7}" type="pres">
      <dgm:prSet presAssocID="{F4EDD79D-9359-48A6-86B9-57353DAC6CD5}" presName="rootConnector" presStyleLbl="node3" presStyleIdx="3" presStyleCnt="6"/>
      <dgm:spPr/>
    </dgm:pt>
    <dgm:pt modelId="{F06063FE-7618-4122-94ED-E87BC471EC6A}" type="pres">
      <dgm:prSet presAssocID="{F4EDD79D-9359-48A6-86B9-57353DAC6CD5}" presName="hierChild4" presStyleCnt="0"/>
      <dgm:spPr/>
    </dgm:pt>
    <dgm:pt modelId="{239981E0-3F3D-49E4-8A2C-15E36D9ADCC0}" type="pres">
      <dgm:prSet presAssocID="{F4EDD79D-9359-48A6-86B9-57353DAC6CD5}" presName="hierChild5" presStyleCnt="0"/>
      <dgm:spPr/>
    </dgm:pt>
    <dgm:pt modelId="{AAA47F15-3E5B-49D3-A174-D20659C98546}" type="pres">
      <dgm:prSet presAssocID="{100B5F24-F5AF-4939-BE23-C7D370D61D38}" presName="hierChild5" presStyleCnt="0"/>
      <dgm:spPr/>
    </dgm:pt>
    <dgm:pt modelId="{54B4CDEA-015C-4E6D-B570-7C0C4A966055}" type="pres">
      <dgm:prSet presAssocID="{8D892730-A230-41DB-BF97-E42B122E92EF}" presName="Name37" presStyleLbl="parChTrans1D2" presStyleIdx="2" presStyleCnt="3"/>
      <dgm:spPr/>
    </dgm:pt>
    <dgm:pt modelId="{2886330C-E615-45F9-8C2C-A4D3BADE84BD}" type="pres">
      <dgm:prSet presAssocID="{C45371DE-F6D9-4916-BFE6-9DFE166C5531}" presName="hierRoot2" presStyleCnt="0">
        <dgm:presLayoutVars>
          <dgm:hierBranch val="init"/>
        </dgm:presLayoutVars>
      </dgm:prSet>
      <dgm:spPr/>
    </dgm:pt>
    <dgm:pt modelId="{EFEB0309-CE67-43F7-B779-D2721477FF5A}" type="pres">
      <dgm:prSet presAssocID="{C45371DE-F6D9-4916-BFE6-9DFE166C5531}" presName="rootComposite" presStyleCnt="0"/>
      <dgm:spPr/>
    </dgm:pt>
    <dgm:pt modelId="{60B9751F-BC9D-474E-9603-8DAF80F9BB6E}" type="pres">
      <dgm:prSet presAssocID="{C45371DE-F6D9-4916-BFE6-9DFE166C5531}" presName="rootText" presStyleLbl="node2" presStyleIdx="2" presStyleCnt="3" custScaleY="36489">
        <dgm:presLayoutVars>
          <dgm:chPref val="3"/>
        </dgm:presLayoutVars>
      </dgm:prSet>
      <dgm:spPr/>
    </dgm:pt>
    <dgm:pt modelId="{D7838C7D-E634-40A0-93BB-84A6EBBFA9C1}" type="pres">
      <dgm:prSet presAssocID="{C45371DE-F6D9-4916-BFE6-9DFE166C5531}" presName="rootConnector" presStyleLbl="node2" presStyleIdx="2" presStyleCnt="3"/>
      <dgm:spPr/>
    </dgm:pt>
    <dgm:pt modelId="{EC3F115C-A925-4DA3-BA6F-9E57F18F2876}" type="pres">
      <dgm:prSet presAssocID="{C45371DE-F6D9-4916-BFE6-9DFE166C5531}" presName="hierChild4" presStyleCnt="0"/>
      <dgm:spPr/>
    </dgm:pt>
    <dgm:pt modelId="{2855232A-98EB-414B-838F-1F6E1EF970A9}" type="pres">
      <dgm:prSet presAssocID="{08C5A202-4752-43A5-B61B-4FF682A0A3CF}" presName="Name37" presStyleLbl="parChTrans1D3" presStyleIdx="4" presStyleCnt="6"/>
      <dgm:spPr/>
    </dgm:pt>
    <dgm:pt modelId="{0D0A376B-58CF-473B-8A35-B6E294C12AD1}" type="pres">
      <dgm:prSet presAssocID="{EE4159FF-345C-4736-B54E-2DA1A77A2DC1}" presName="hierRoot2" presStyleCnt="0">
        <dgm:presLayoutVars>
          <dgm:hierBranch val="init"/>
        </dgm:presLayoutVars>
      </dgm:prSet>
      <dgm:spPr/>
    </dgm:pt>
    <dgm:pt modelId="{952214B2-4179-49DC-9925-762116C4E9B6}" type="pres">
      <dgm:prSet presAssocID="{EE4159FF-345C-4736-B54E-2DA1A77A2DC1}" presName="rootComposite" presStyleCnt="0"/>
      <dgm:spPr/>
    </dgm:pt>
    <dgm:pt modelId="{796CA361-AE4E-4EF9-8F6E-AB444B7C5593}" type="pres">
      <dgm:prSet presAssocID="{EE4159FF-345C-4736-B54E-2DA1A77A2DC1}" presName="rootText" presStyleLbl="node3" presStyleIdx="4" presStyleCnt="6">
        <dgm:presLayoutVars>
          <dgm:chPref val="3"/>
        </dgm:presLayoutVars>
      </dgm:prSet>
      <dgm:spPr/>
    </dgm:pt>
    <dgm:pt modelId="{A85F449D-81FA-42C4-805A-63EB55D35B32}" type="pres">
      <dgm:prSet presAssocID="{EE4159FF-345C-4736-B54E-2DA1A77A2DC1}" presName="rootConnector" presStyleLbl="node3" presStyleIdx="4" presStyleCnt="6"/>
      <dgm:spPr/>
    </dgm:pt>
    <dgm:pt modelId="{48BDCB87-704F-43EA-9747-98057CFC76E6}" type="pres">
      <dgm:prSet presAssocID="{EE4159FF-345C-4736-B54E-2DA1A77A2DC1}" presName="hierChild4" presStyleCnt="0"/>
      <dgm:spPr/>
    </dgm:pt>
    <dgm:pt modelId="{AC094A5D-6B37-4061-8480-CB32637B3331}" type="pres">
      <dgm:prSet presAssocID="{FF1D06EC-181F-49C0-A249-6487DEB0369D}" presName="Name37" presStyleLbl="parChTrans1D4" presStyleIdx="0" presStyleCnt="2"/>
      <dgm:spPr/>
    </dgm:pt>
    <dgm:pt modelId="{E93F4AE9-05CC-40D6-AA60-646DAC2086D2}" type="pres">
      <dgm:prSet presAssocID="{E2117BF5-7508-4C0D-99E1-1E6F5054ABEC}" presName="hierRoot2" presStyleCnt="0">
        <dgm:presLayoutVars>
          <dgm:hierBranch val="init"/>
        </dgm:presLayoutVars>
      </dgm:prSet>
      <dgm:spPr/>
    </dgm:pt>
    <dgm:pt modelId="{09BBC822-45C0-41FC-B3C8-A46FDB79776C}" type="pres">
      <dgm:prSet presAssocID="{E2117BF5-7508-4C0D-99E1-1E6F5054ABEC}" presName="rootComposite" presStyleCnt="0"/>
      <dgm:spPr/>
    </dgm:pt>
    <dgm:pt modelId="{F9B721AE-A939-4E93-9E46-1C75B3191BBF}" type="pres">
      <dgm:prSet presAssocID="{E2117BF5-7508-4C0D-99E1-1E6F5054ABEC}" presName="rootText" presStyleLbl="node4" presStyleIdx="0" presStyleCnt="2">
        <dgm:presLayoutVars>
          <dgm:chPref val="3"/>
        </dgm:presLayoutVars>
      </dgm:prSet>
      <dgm:spPr/>
    </dgm:pt>
    <dgm:pt modelId="{AFF7F51C-4C38-4BBB-A586-11DA12526539}" type="pres">
      <dgm:prSet presAssocID="{E2117BF5-7508-4C0D-99E1-1E6F5054ABEC}" presName="rootConnector" presStyleLbl="node4" presStyleIdx="0" presStyleCnt="2"/>
      <dgm:spPr/>
    </dgm:pt>
    <dgm:pt modelId="{6C33D26D-758D-4F54-9964-93F6B18DA371}" type="pres">
      <dgm:prSet presAssocID="{E2117BF5-7508-4C0D-99E1-1E6F5054ABEC}" presName="hierChild4" presStyleCnt="0"/>
      <dgm:spPr/>
    </dgm:pt>
    <dgm:pt modelId="{68ACAB82-324D-4FC5-B9E3-0F76B60B2222}" type="pres">
      <dgm:prSet presAssocID="{E2117BF5-7508-4C0D-99E1-1E6F5054ABEC}" presName="hierChild5" presStyleCnt="0"/>
      <dgm:spPr/>
    </dgm:pt>
    <dgm:pt modelId="{03145B8F-ADAD-4B44-8994-1559F56D8FD6}" type="pres">
      <dgm:prSet presAssocID="{9792F5C1-B9C7-4D54-B1C9-44395602CB0A}" presName="Name37" presStyleLbl="parChTrans1D4" presStyleIdx="1" presStyleCnt="2"/>
      <dgm:spPr/>
    </dgm:pt>
    <dgm:pt modelId="{1CF4E6FD-3FF2-4671-8368-A97A4D851C80}" type="pres">
      <dgm:prSet presAssocID="{8354B6FB-81A6-4633-BE8F-6E53D81AE8FA}" presName="hierRoot2" presStyleCnt="0">
        <dgm:presLayoutVars>
          <dgm:hierBranch val="init"/>
        </dgm:presLayoutVars>
      </dgm:prSet>
      <dgm:spPr/>
    </dgm:pt>
    <dgm:pt modelId="{99B925E6-AB5F-4CFF-8383-84985E5ACEF6}" type="pres">
      <dgm:prSet presAssocID="{8354B6FB-81A6-4633-BE8F-6E53D81AE8FA}" presName="rootComposite" presStyleCnt="0"/>
      <dgm:spPr/>
    </dgm:pt>
    <dgm:pt modelId="{876199FF-17D9-43F6-B80F-E15B9C3C3505}" type="pres">
      <dgm:prSet presAssocID="{8354B6FB-81A6-4633-BE8F-6E53D81AE8FA}" presName="rootText" presStyleLbl="node4" presStyleIdx="1" presStyleCnt="2">
        <dgm:presLayoutVars>
          <dgm:chPref val="3"/>
        </dgm:presLayoutVars>
      </dgm:prSet>
      <dgm:spPr/>
    </dgm:pt>
    <dgm:pt modelId="{40DA4199-343A-43A7-B980-69B879BE3EA9}" type="pres">
      <dgm:prSet presAssocID="{8354B6FB-81A6-4633-BE8F-6E53D81AE8FA}" presName="rootConnector" presStyleLbl="node4" presStyleIdx="1" presStyleCnt="2"/>
      <dgm:spPr/>
    </dgm:pt>
    <dgm:pt modelId="{C50DF092-F300-4732-B9C3-583A91269836}" type="pres">
      <dgm:prSet presAssocID="{8354B6FB-81A6-4633-BE8F-6E53D81AE8FA}" presName="hierChild4" presStyleCnt="0"/>
      <dgm:spPr/>
    </dgm:pt>
    <dgm:pt modelId="{61AFD4A0-289C-44CC-835B-7C77770B7EF9}" type="pres">
      <dgm:prSet presAssocID="{8354B6FB-81A6-4633-BE8F-6E53D81AE8FA}" presName="hierChild5" presStyleCnt="0"/>
      <dgm:spPr/>
    </dgm:pt>
    <dgm:pt modelId="{C111A02C-7C80-4B5F-B746-AC5090BCB673}" type="pres">
      <dgm:prSet presAssocID="{EE4159FF-345C-4736-B54E-2DA1A77A2DC1}" presName="hierChild5" presStyleCnt="0"/>
      <dgm:spPr/>
    </dgm:pt>
    <dgm:pt modelId="{06AD22EE-BC33-4085-A3F5-73D0A197CC4B}" type="pres">
      <dgm:prSet presAssocID="{9D2D0BBA-2E6C-4857-8066-9722A8A09B72}" presName="Name37" presStyleLbl="parChTrans1D3" presStyleIdx="5" presStyleCnt="6"/>
      <dgm:spPr/>
    </dgm:pt>
    <dgm:pt modelId="{2B230BBC-3495-478D-9F04-E7A9612376F2}" type="pres">
      <dgm:prSet presAssocID="{B0FCD919-1306-4132-AA1E-153B2FF00602}" presName="hierRoot2" presStyleCnt="0">
        <dgm:presLayoutVars>
          <dgm:hierBranch val="init"/>
        </dgm:presLayoutVars>
      </dgm:prSet>
      <dgm:spPr/>
    </dgm:pt>
    <dgm:pt modelId="{C96E904C-BB28-4B85-974C-99A7A41422EA}" type="pres">
      <dgm:prSet presAssocID="{B0FCD919-1306-4132-AA1E-153B2FF00602}" presName="rootComposite" presStyleCnt="0"/>
      <dgm:spPr/>
    </dgm:pt>
    <dgm:pt modelId="{A75255C6-64C2-446A-9A5B-8F674F3C1685}" type="pres">
      <dgm:prSet presAssocID="{B0FCD919-1306-4132-AA1E-153B2FF00602}" presName="rootText" presStyleLbl="node3" presStyleIdx="5" presStyleCnt="6">
        <dgm:presLayoutVars>
          <dgm:chPref val="3"/>
        </dgm:presLayoutVars>
      </dgm:prSet>
      <dgm:spPr/>
    </dgm:pt>
    <dgm:pt modelId="{CFD6959C-78BC-453F-9FC1-56018747AAF6}" type="pres">
      <dgm:prSet presAssocID="{B0FCD919-1306-4132-AA1E-153B2FF00602}" presName="rootConnector" presStyleLbl="node3" presStyleIdx="5" presStyleCnt="6"/>
      <dgm:spPr/>
    </dgm:pt>
    <dgm:pt modelId="{5ED064B2-1570-4C92-8DBE-B87F137585C3}" type="pres">
      <dgm:prSet presAssocID="{B0FCD919-1306-4132-AA1E-153B2FF00602}" presName="hierChild4" presStyleCnt="0"/>
      <dgm:spPr/>
    </dgm:pt>
    <dgm:pt modelId="{788EE2AD-FFAF-4176-B1B3-B3C98E407BF0}" type="pres">
      <dgm:prSet presAssocID="{B0FCD919-1306-4132-AA1E-153B2FF00602}" presName="hierChild5" presStyleCnt="0"/>
      <dgm:spPr/>
    </dgm:pt>
    <dgm:pt modelId="{8ECA0E96-5822-4263-8914-FC2F5D0F4160}" type="pres">
      <dgm:prSet presAssocID="{C45371DE-F6D9-4916-BFE6-9DFE166C5531}" presName="hierChild5" presStyleCnt="0"/>
      <dgm:spPr/>
    </dgm:pt>
    <dgm:pt modelId="{5EA55771-87EB-40FE-ABAB-3892586AE117}" type="pres">
      <dgm:prSet presAssocID="{D1733113-CEAA-4323-9334-F5B6700C4689}" presName="hierChild3" presStyleCnt="0"/>
      <dgm:spPr/>
    </dgm:pt>
  </dgm:ptLst>
  <dgm:cxnLst>
    <dgm:cxn modelId="{21162805-FC69-4F1C-B1D6-92F39D2C356B}" type="presOf" srcId="{C45371DE-F6D9-4916-BFE6-9DFE166C5531}" destId="{60B9751F-BC9D-474E-9603-8DAF80F9BB6E}" srcOrd="0" destOrd="0" presId="urn:microsoft.com/office/officeart/2005/8/layout/orgChart1"/>
    <dgm:cxn modelId="{561B9106-2FA6-4302-9D6C-F970B55C9B5E}" type="presOf" srcId="{16A01233-8316-4B47-889F-E82CD28519E9}" destId="{01C66999-6671-406C-9DFE-83EF509B78CE}" srcOrd="0" destOrd="0" presId="urn:microsoft.com/office/officeart/2005/8/layout/orgChart1"/>
    <dgm:cxn modelId="{4CE1980B-452D-4CA5-AA85-187CD8FC09F4}" type="presOf" srcId="{398AF1CC-A603-4E8D-833D-9659C9E86357}" destId="{C01FC3A6-B507-460F-A217-F5D05354F554}" srcOrd="0" destOrd="0" presId="urn:microsoft.com/office/officeart/2005/8/layout/orgChart1"/>
    <dgm:cxn modelId="{D5513E0E-83FA-423D-B489-B5B4A759C299}" type="presOf" srcId="{9D2D0BBA-2E6C-4857-8066-9722A8A09B72}" destId="{06AD22EE-BC33-4085-A3F5-73D0A197CC4B}" srcOrd="0" destOrd="0" presId="urn:microsoft.com/office/officeart/2005/8/layout/orgChart1"/>
    <dgm:cxn modelId="{B8719011-380C-4EAC-932D-99D41FCB10D6}" srcId="{C45371DE-F6D9-4916-BFE6-9DFE166C5531}" destId="{EE4159FF-345C-4736-B54E-2DA1A77A2DC1}" srcOrd="0" destOrd="0" parTransId="{08C5A202-4752-43A5-B61B-4FF682A0A3CF}" sibTransId="{1F8378B7-DDA2-4595-AF32-AC0385502525}"/>
    <dgm:cxn modelId="{EF5CDA1A-3353-48C3-99BC-7FC52BFFA565}" type="presOf" srcId="{FBB1F7BC-0ABB-4013-BA0A-7F44F51F4086}" destId="{B3E782DE-BF98-4745-9CDE-58A30015A9B0}" srcOrd="0" destOrd="0" presId="urn:microsoft.com/office/officeart/2005/8/layout/orgChart1"/>
    <dgm:cxn modelId="{154CEF1E-5EEC-43C7-889E-49BA3ACBA3C7}" srcId="{E53B9596-CA3A-49F0-AF50-E971DC0FEED8}" destId="{510C3A01-5A25-4BD9-AA31-38ECAE299AA6}" srcOrd="2" destOrd="0" parTransId="{FBB1F7BC-0ABB-4013-BA0A-7F44F51F4086}" sibTransId="{5470A45B-4B01-41E7-8A4E-8F2BFA9B4D99}"/>
    <dgm:cxn modelId="{BD555C1F-FD62-44EB-BB2F-F17F937A6AF2}" type="presOf" srcId="{100B5F24-F5AF-4939-BE23-C7D370D61D38}" destId="{3A8EA12E-3758-41A1-9C2E-DAA17C9AC1D0}" srcOrd="1" destOrd="0" presId="urn:microsoft.com/office/officeart/2005/8/layout/orgChart1"/>
    <dgm:cxn modelId="{B152E229-5FBA-4971-8BF5-ABE7B3D46233}" srcId="{E53B9596-CA3A-49F0-AF50-E971DC0FEED8}" destId="{700A00C3-3B26-404C-91A5-DAA51DDF8731}" srcOrd="1" destOrd="0" parTransId="{0AB0950F-2D4E-409D-BF79-7ED886BFD498}" sibTransId="{37C70FF6-BA67-4DEE-91D6-2921C676CE2A}"/>
    <dgm:cxn modelId="{7B181530-A16E-4F07-AC78-B5FC0BADB749}" srcId="{D1733113-CEAA-4323-9334-F5B6700C4689}" destId="{100B5F24-F5AF-4939-BE23-C7D370D61D38}" srcOrd="1" destOrd="0" parTransId="{0ED406E6-1629-4B88-9BF6-0A0897D9794F}" sibTransId="{9C4A5273-CAEC-4BD7-B15C-43645E6ABD99}"/>
    <dgm:cxn modelId="{9F03153B-00B1-4A51-B99B-6A62C9CDBE1B}" type="presOf" srcId="{510C3A01-5A25-4BD9-AA31-38ECAE299AA6}" destId="{77854781-8D84-4978-91C2-75A8BAAECFBE}" srcOrd="0" destOrd="0" presId="urn:microsoft.com/office/officeart/2005/8/layout/orgChart1"/>
    <dgm:cxn modelId="{8D248A3B-1A4A-459B-AF09-D9C8F358050D}" type="presOf" srcId="{2264CA61-C5F8-40A9-8B27-C852CA100A7E}" destId="{5ACAC86D-5375-4E2F-A868-2E48A7F3DFA2}" srcOrd="0" destOrd="0" presId="urn:microsoft.com/office/officeart/2005/8/layout/orgChart1"/>
    <dgm:cxn modelId="{0A5B9362-CC4D-462E-89BB-67689449C86B}" type="presOf" srcId="{9792F5C1-B9C7-4D54-B1C9-44395602CB0A}" destId="{03145B8F-ADAD-4B44-8994-1559F56D8FD6}" srcOrd="0" destOrd="0" presId="urn:microsoft.com/office/officeart/2005/8/layout/orgChart1"/>
    <dgm:cxn modelId="{09909363-56BA-497B-8D4D-B39C294F9DE3}" type="presOf" srcId="{8354B6FB-81A6-4633-BE8F-6E53D81AE8FA}" destId="{40DA4199-343A-43A7-B980-69B879BE3EA9}" srcOrd="1" destOrd="0" presId="urn:microsoft.com/office/officeart/2005/8/layout/orgChart1"/>
    <dgm:cxn modelId="{9375B045-8C82-44A0-BE48-81BBCF153F4B}" srcId="{EE4159FF-345C-4736-B54E-2DA1A77A2DC1}" destId="{8354B6FB-81A6-4633-BE8F-6E53D81AE8FA}" srcOrd="1" destOrd="0" parTransId="{9792F5C1-B9C7-4D54-B1C9-44395602CB0A}" sibTransId="{33B066FA-9972-4D12-8B22-F70A686DFDF5}"/>
    <dgm:cxn modelId="{42C7B966-7323-4FB8-AC5D-9D69D039ECD8}" srcId="{E53B9596-CA3A-49F0-AF50-E971DC0FEED8}" destId="{16A01233-8316-4B47-889F-E82CD28519E9}" srcOrd="0" destOrd="0" parTransId="{90E961F0-5107-4422-ABEE-1505FC62944F}" sibTransId="{6612FC57-06E1-438C-AF35-372360CF1A10}"/>
    <dgm:cxn modelId="{4864B967-BD74-4555-BA5A-26EC4E8C51F5}" type="presOf" srcId="{16A01233-8316-4B47-889F-E82CD28519E9}" destId="{AC56DEF6-C1B5-46CC-B494-075CCA659B9D}" srcOrd="1" destOrd="0" presId="urn:microsoft.com/office/officeart/2005/8/layout/orgChart1"/>
    <dgm:cxn modelId="{F95DBA67-7505-4E0C-B1CE-F614551B8A6C}" type="presOf" srcId="{08C5A202-4752-43A5-B61B-4FF682A0A3CF}" destId="{2855232A-98EB-414B-838F-1F6E1EF970A9}" srcOrd="0" destOrd="0" presId="urn:microsoft.com/office/officeart/2005/8/layout/orgChart1"/>
    <dgm:cxn modelId="{D935274D-6AED-485A-9957-C3EA6420D7F3}" type="presOf" srcId="{EE4159FF-345C-4736-B54E-2DA1A77A2DC1}" destId="{796CA361-AE4E-4EF9-8F6E-AB444B7C5593}" srcOrd="0" destOrd="0" presId="urn:microsoft.com/office/officeart/2005/8/layout/orgChart1"/>
    <dgm:cxn modelId="{AC103A71-7EFF-45F2-8AA5-4960A9F5261B}" type="presOf" srcId="{700A00C3-3B26-404C-91A5-DAA51DDF8731}" destId="{0FBB5B6E-9919-40BC-9CA4-D8582F285AF4}" srcOrd="1" destOrd="0" presId="urn:microsoft.com/office/officeart/2005/8/layout/orgChart1"/>
    <dgm:cxn modelId="{74704E71-75B0-4366-9101-7A22BF8E7EAD}" type="presOf" srcId="{F4EDD79D-9359-48A6-86B9-57353DAC6CD5}" destId="{249C1856-2472-4DEC-8FEB-CFA3AD2BE543}" srcOrd="0" destOrd="0" presId="urn:microsoft.com/office/officeart/2005/8/layout/orgChart1"/>
    <dgm:cxn modelId="{5B30D97F-9400-4583-89E2-23B107C8052E}" type="presOf" srcId="{F4EDD79D-9359-48A6-86B9-57353DAC6CD5}" destId="{1F3459D5-A3D5-435E-AF0F-BD8D51EBEAD7}" srcOrd="1" destOrd="0" presId="urn:microsoft.com/office/officeart/2005/8/layout/orgChart1"/>
    <dgm:cxn modelId="{146EF380-3949-4133-9232-EBE62EE40382}" type="presOf" srcId="{E2117BF5-7508-4C0D-99E1-1E6F5054ABEC}" destId="{F9B721AE-A939-4E93-9E46-1C75B3191BBF}" srcOrd="0" destOrd="0" presId="urn:microsoft.com/office/officeart/2005/8/layout/orgChart1"/>
    <dgm:cxn modelId="{47DAF485-154C-4C53-B6DF-F94F82CBEC18}" srcId="{C45371DE-F6D9-4916-BFE6-9DFE166C5531}" destId="{B0FCD919-1306-4132-AA1E-153B2FF00602}" srcOrd="1" destOrd="0" parTransId="{9D2D0BBA-2E6C-4857-8066-9722A8A09B72}" sibTransId="{96E4C86B-4EBB-4E5C-BCE7-F0D604CF4286}"/>
    <dgm:cxn modelId="{4A726A8C-1A19-4B4B-9B4C-BD23285BB776}" type="presOf" srcId="{0AB0950F-2D4E-409D-BF79-7ED886BFD498}" destId="{2B2A3343-6120-46D5-9A33-CA42E200206A}" srcOrd="0" destOrd="0" presId="urn:microsoft.com/office/officeart/2005/8/layout/orgChart1"/>
    <dgm:cxn modelId="{2809AD95-84B1-43EF-852D-C9668A9F6283}" srcId="{D1733113-CEAA-4323-9334-F5B6700C4689}" destId="{C45371DE-F6D9-4916-BFE6-9DFE166C5531}" srcOrd="2" destOrd="0" parTransId="{8D892730-A230-41DB-BF97-E42B122E92EF}" sibTransId="{8BCB33BF-0DCC-4398-B5EC-B2FDAE0F3C33}"/>
    <dgm:cxn modelId="{E748369C-40D3-4E87-827E-B87E1A8458B6}" srcId="{100B5F24-F5AF-4939-BE23-C7D370D61D38}" destId="{F4EDD79D-9359-48A6-86B9-57353DAC6CD5}" srcOrd="0" destOrd="0" parTransId="{2264CA61-C5F8-40A9-8B27-C852CA100A7E}" sibTransId="{FF4F14F7-986E-4546-8CAE-DF8511AAE62F}"/>
    <dgm:cxn modelId="{7AE7489D-D828-4D47-A0DC-31F28556B1CA}" type="presOf" srcId="{EE4159FF-345C-4736-B54E-2DA1A77A2DC1}" destId="{A85F449D-81FA-42C4-805A-63EB55D35B32}" srcOrd="1" destOrd="0" presId="urn:microsoft.com/office/officeart/2005/8/layout/orgChart1"/>
    <dgm:cxn modelId="{83F478AB-E83A-413E-932C-65114A8AB259}" type="presOf" srcId="{E53B9596-CA3A-49F0-AF50-E971DC0FEED8}" destId="{9BFBBED2-D14B-42A9-BBA6-96CD20A41295}" srcOrd="1" destOrd="0" presId="urn:microsoft.com/office/officeart/2005/8/layout/orgChart1"/>
    <dgm:cxn modelId="{914E21B0-6DF4-4C31-949B-0C5192A72B73}" type="presOf" srcId="{E53B9596-CA3A-49F0-AF50-E971DC0FEED8}" destId="{D611F736-A0B6-4811-BBCB-4EEF48B6D651}" srcOrd="0" destOrd="0" presId="urn:microsoft.com/office/officeart/2005/8/layout/orgChart1"/>
    <dgm:cxn modelId="{89E477B4-132B-400B-9130-6C32C38D6974}" type="presOf" srcId="{B0FCD919-1306-4132-AA1E-153B2FF00602}" destId="{A75255C6-64C2-446A-9A5B-8F674F3C1685}" srcOrd="0" destOrd="0" presId="urn:microsoft.com/office/officeart/2005/8/layout/orgChart1"/>
    <dgm:cxn modelId="{CD3116B7-46A7-402C-8D28-57645040E878}" srcId="{D1733113-CEAA-4323-9334-F5B6700C4689}" destId="{E53B9596-CA3A-49F0-AF50-E971DC0FEED8}" srcOrd="0" destOrd="0" parTransId="{C261374D-FA4A-428B-9F28-2B26F8DC4134}" sibTransId="{21F95C10-DECD-4B55-8B2E-6079C19DDB8C}"/>
    <dgm:cxn modelId="{D760E3BB-08D7-487B-902E-B2F6E579C99A}" type="presOf" srcId="{8D892730-A230-41DB-BF97-E42B122E92EF}" destId="{54B4CDEA-015C-4E6D-B570-7C0C4A966055}" srcOrd="0" destOrd="0" presId="urn:microsoft.com/office/officeart/2005/8/layout/orgChart1"/>
    <dgm:cxn modelId="{BA7C8CBC-3A4D-4A37-B6FC-6A2623A7DA38}" type="presOf" srcId="{C45371DE-F6D9-4916-BFE6-9DFE166C5531}" destId="{D7838C7D-E634-40A0-93BB-84A6EBBFA9C1}" srcOrd="1" destOrd="0" presId="urn:microsoft.com/office/officeart/2005/8/layout/orgChart1"/>
    <dgm:cxn modelId="{9CCB1DBD-3FEF-4A36-9E9C-B400C9665B02}" type="presOf" srcId="{D1733113-CEAA-4323-9334-F5B6700C4689}" destId="{58100219-3B74-46DB-81C7-85C4D09ADB69}" srcOrd="1" destOrd="0" presId="urn:microsoft.com/office/officeart/2005/8/layout/orgChart1"/>
    <dgm:cxn modelId="{790543C6-7AF4-42DF-8178-9DFD74C80404}" type="presOf" srcId="{E2117BF5-7508-4C0D-99E1-1E6F5054ABEC}" destId="{AFF7F51C-4C38-4BBB-A586-11DA12526539}" srcOrd="1" destOrd="0" presId="urn:microsoft.com/office/officeart/2005/8/layout/orgChart1"/>
    <dgm:cxn modelId="{315555C9-AB1D-4C97-958D-5A49247DDBBB}" type="presOf" srcId="{C261374D-FA4A-428B-9F28-2B26F8DC4134}" destId="{92991C67-C103-428F-9BC9-F9C253E1A689}" srcOrd="0" destOrd="0" presId="urn:microsoft.com/office/officeart/2005/8/layout/orgChart1"/>
    <dgm:cxn modelId="{5C6F97CB-F802-4E1A-B689-70FFF7726738}" type="presOf" srcId="{FF1D06EC-181F-49C0-A249-6487DEB0369D}" destId="{AC094A5D-6B37-4061-8480-CB32637B3331}" srcOrd="0" destOrd="0" presId="urn:microsoft.com/office/officeart/2005/8/layout/orgChart1"/>
    <dgm:cxn modelId="{6FCC57CC-1DBA-4820-A18D-89019FB020DC}" srcId="{398AF1CC-A603-4E8D-833D-9659C9E86357}" destId="{D1733113-CEAA-4323-9334-F5B6700C4689}" srcOrd="0" destOrd="0" parTransId="{EC4F7A94-014F-425D-B66F-2A675AB9DBB7}" sibTransId="{AB66B8D4-798E-4A59-AD5B-A9C033D433E4}"/>
    <dgm:cxn modelId="{4F5B1DD0-33D7-4A91-8343-C72DAE6D6D3C}" type="presOf" srcId="{0ED406E6-1629-4B88-9BF6-0A0897D9794F}" destId="{2E99D598-4438-48A0-A562-0A2BBE2AD87F}" srcOrd="0" destOrd="0" presId="urn:microsoft.com/office/officeart/2005/8/layout/orgChart1"/>
    <dgm:cxn modelId="{09CC0DD2-7320-496F-9518-7E5FCB9E22C9}" type="presOf" srcId="{8354B6FB-81A6-4633-BE8F-6E53D81AE8FA}" destId="{876199FF-17D9-43F6-B80F-E15B9C3C3505}" srcOrd="0" destOrd="0" presId="urn:microsoft.com/office/officeart/2005/8/layout/orgChart1"/>
    <dgm:cxn modelId="{CCEA61DF-0A57-4EC8-9C2C-45C97CE402BA}" type="presOf" srcId="{90E961F0-5107-4422-ABEE-1505FC62944F}" destId="{2218245E-E9B0-4C35-9D5E-FE2E7F668813}" srcOrd="0" destOrd="0" presId="urn:microsoft.com/office/officeart/2005/8/layout/orgChart1"/>
    <dgm:cxn modelId="{01FBD4E5-425B-4D3D-BE9C-5827C4C5A871}" srcId="{EE4159FF-345C-4736-B54E-2DA1A77A2DC1}" destId="{E2117BF5-7508-4C0D-99E1-1E6F5054ABEC}" srcOrd="0" destOrd="0" parTransId="{FF1D06EC-181F-49C0-A249-6487DEB0369D}" sibTransId="{32AA8F35-D41D-44A1-AA10-08FE56A77906}"/>
    <dgm:cxn modelId="{35A324E9-A151-46F5-AC55-92E9D7081548}" type="presOf" srcId="{700A00C3-3B26-404C-91A5-DAA51DDF8731}" destId="{6063B726-AA2B-4804-8893-9C6D159A524A}" srcOrd="0" destOrd="0" presId="urn:microsoft.com/office/officeart/2005/8/layout/orgChart1"/>
    <dgm:cxn modelId="{417A95F6-71BC-4815-950E-D81745A7B378}" type="presOf" srcId="{510C3A01-5A25-4BD9-AA31-38ECAE299AA6}" destId="{E4BEAC44-F2BA-4B28-BC5A-FD574EB09526}" srcOrd="1" destOrd="0" presId="urn:microsoft.com/office/officeart/2005/8/layout/orgChart1"/>
    <dgm:cxn modelId="{0C3CC2F6-C735-4A69-A935-283221565267}" type="presOf" srcId="{100B5F24-F5AF-4939-BE23-C7D370D61D38}" destId="{973F6A27-0232-41FF-99F1-B4B56E52914E}" srcOrd="0" destOrd="0" presId="urn:microsoft.com/office/officeart/2005/8/layout/orgChart1"/>
    <dgm:cxn modelId="{FE40B9F8-35A5-4940-B13E-6AA83FF0EF5C}" type="presOf" srcId="{B0FCD919-1306-4132-AA1E-153B2FF00602}" destId="{CFD6959C-78BC-453F-9FC1-56018747AAF6}" srcOrd="1" destOrd="0" presId="urn:microsoft.com/office/officeart/2005/8/layout/orgChart1"/>
    <dgm:cxn modelId="{55E9B6FC-91F7-4F44-939E-1E76DDB40071}" type="presOf" srcId="{D1733113-CEAA-4323-9334-F5B6700C4689}" destId="{50C4207D-61BC-478F-820F-C51AB32AE197}" srcOrd="0" destOrd="0" presId="urn:microsoft.com/office/officeart/2005/8/layout/orgChart1"/>
    <dgm:cxn modelId="{894D11F7-2E74-4A9D-907F-AC14C77B27E0}" type="presParOf" srcId="{C01FC3A6-B507-460F-A217-F5D05354F554}" destId="{75695429-D5ED-4355-B36E-35ACE6770FFE}" srcOrd="0" destOrd="0" presId="urn:microsoft.com/office/officeart/2005/8/layout/orgChart1"/>
    <dgm:cxn modelId="{781F2B97-77A2-4907-AA2F-DD5E1433E7AF}" type="presParOf" srcId="{75695429-D5ED-4355-B36E-35ACE6770FFE}" destId="{0EA75CF4-11FC-4716-8A6E-07686EA736E7}" srcOrd="0" destOrd="0" presId="urn:microsoft.com/office/officeart/2005/8/layout/orgChart1"/>
    <dgm:cxn modelId="{57E336C0-26CB-46B0-9867-0FA0867FFA49}" type="presParOf" srcId="{0EA75CF4-11FC-4716-8A6E-07686EA736E7}" destId="{50C4207D-61BC-478F-820F-C51AB32AE197}" srcOrd="0" destOrd="0" presId="urn:microsoft.com/office/officeart/2005/8/layout/orgChart1"/>
    <dgm:cxn modelId="{E77E4BD4-D9CB-4313-9122-9AB68E6AC8C6}" type="presParOf" srcId="{0EA75CF4-11FC-4716-8A6E-07686EA736E7}" destId="{58100219-3B74-46DB-81C7-85C4D09ADB69}" srcOrd="1" destOrd="0" presId="urn:microsoft.com/office/officeart/2005/8/layout/orgChart1"/>
    <dgm:cxn modelId="{58B17964-A0D5-4C1E-9682-2E625867CCDD}" type="presParOf" srcId="{75695429-D5ED-4355-B36E-35ACE6770FFE}" destId="{B8DAED19-0B16-4BB9-A55F-70E5B91E9F33}" srcOrd="1" destOrd="0" presId="urn:microsoft.com/office/officeart/2005/8/layout/orgChart1"/>
    <dgm:cxn modelId="{ABF5B593-9166-47B9-835A-F3AB2C6B9897}" type="presParOf" srcId="{B8DAED19-0B16-4BB9-A55F-70E5B91E9F33}" destId="{92991C67-C103-428F-9BC9-F9C253E1A689}" srcOrd="0" destOrd="0" presId="urn:microsoft.com/office/officeart/2005/8/layout/orgChart1"/>
    <dgm:cxn modelId="{02AFF23B-8927-466D-B72E-9981CAC21F1E}" type="presParOf" srcId="{B8DAED19-0B16-4BB9-A55F-70E5B91E9F33}" destId="{C38E2172-4BD4-435A-8C8C-CCD488557A8B}" srcOrd="1" destOrd="0" presId="urn:microsoft.com/office/officeart/2005/8/layout/orgChart1"/>
    <dgm:cxn modelId="{D234999D-9032-492C-9604-2BFCAC354273}" type="presParOf" srcId="{C38E2172-4BD4-435A-8C8C-CCD488557A8B}" destId="{10B62BBC-AF8E-4122-8445-3D3D4763813F}" srcOrd="0" destOrd="0" presId="urn:microsoft.com/office/officeart/2005/8/layout/orgChart1"/>
    <dgm:cxn modelId="{B0E647D0-E844-430D-8562-5750EFB05E71}" type="presParOf" srcId="{10B62BBC-AF8E-4122-8445-3D3D4763813F}" destId="{D611F736-A0B6-4811-BBCB-4EEF48B6D651}" srcOrd="0" destOrd="0" presId="urn:microsoft.com/office/officeart/2005/8/layout/orgChart1"/>
    <dgm:cxn modelId="{F7D9B71A-C650-43BF-83B6-A67B8F0EC02B}" type="presParOf" srcId="{10B62BBC-AF8E-4122-8445-3D3D4763813F}" destId="{9BFBBED2-D14B-42A9-BBA6-96CD20A41295}" srcOrd="1" destOrd="0" presId="urn:microsoft.com/office/officeart/2005/8/layout/orgChart1"/>
    <dgm:cxn modelId="{9EE12404-CBB8-4ACC-9BC2-06F0536B4E6C}" type="presParOf" srcId="{C38E2172-4BD4-435A-8C8C-CCD488557A8B}" destId="{EF42306E-6B7D-43F4-B1C8-042E328D280A}" srcOrd="1" destOrd="0" presId="urn:microsoft.com/office/officeart/2005/8/layout/orgChart1"/>
    <dgm:cxn modelId="{EEFE997F-86E9-4294-8484-D0A20CB17DBE}" type="presParOf" srcId="{EF42306E-6B7D-43F4-B1C8-042E328D280A}" destId="{2218245E-E9B0-4C35-9D5E-FE2E7F668813}" srcOrd="0" destOrd="0" presId="urn:microsoft.com/office/officeart/2005/8/layout/orgChart1"/>
    <dgm:cxn modelId="{E7121A7C-157D-4E56-A5C7-510FFEA05794}" type="presParOf" srcId="{EF42306E-6B7D-43F4-B1C8-042E328D280A}" destId="{82979167-E5CE-45E1-AEFD-9E45596999DA}" srcOrd="1" destOrd="0" presId="urn:microsoft.com/office/officeart/2005/8/layout/orgChart1"/>
    <dgm:cxn modelId="{379F5E29-3C51-4494-91F0-6ED711BE9E7F}" type="presParOf" srcId="{82979167-E5CE-45E1-AEFD-9E45596999DA}" destId="{505C0E50-3956-4901-A2C1-D2E1F9584B30}" srcOrd="0" destOrd="0" presId="urn:microsoft.com/office/officeart/2005/8/layout/orgChart1"/>
    <dgm:cxn modelId="{4E496B77-951F-41FE-BC50-887A39C2052C}" type="presParOf" srcId="{505C0E50-3956-4901-A2C1-D2E1F9584B30}" destId="{01C66999-6671-406C-9DFE-83EF509B78CE}" srcOrd="0" destOrd="0" presId="urn:microsoft.com/office/officeart/2005/8/layout/orgChart1"/>
    <dgm:cxn modelId="{9818CE3D-6606-4779-A529-855910EEF3E3}" type="presParOf" srcId="{505C0E50-3956-4901-A2C1-D2E1F9584B30}" destId="{AC56DEF6-C1B5-46CC-B494-075CCA659B9D}" srcOrd="1" destOrd="0" presId="urn:microsoft.com/office/officeart/2005/8/layout/orgChart1"/>
    <dgm:cxn modelId="{03B9A9C8-545C-42FD-9B49-C2DE5B549CC0}" type="presParOf" srcId="{82979167-E5CE-45E1-AEFD-9E45596999DA}" destId="{621ADA13-BAE1-425F-B3B9-89AB672393D5}" srcOrd="1" destOrd="0" presId="urn:microsoft.com/office/officeart/2005/8/layout/orgChart1"/>
    <dgm:cxn modelId="{605F436E-A0C7-4B63-91EC-E7A2D8FAA606}" type="presParOf" srcId="{82979167-E5CE-45E1-AEFD-9E45596999DA}" destId="{DAAF5480-51AC-4D8F-A36B-85FEA8FDBCA7}" srcOrd="2" destOrd="0" presId="urn:microsoft.com/office/officeart/2005/8/layout/orgChart1"/>
    <dgm:cxn modelId="{6643E9D8-3BD9-4DC6-9714-BE748CEDDC6C}" type="presParOf" srcId="{EF42306E-6B7D-43F4-B1C8-042E328D280A}" destId="{2B2A3343-6120-46D5-9A33-CA42E200206A}" srcOrd="2" destOrd="0" presId="urn:microsoft.com/office/officeart/2005/8/layout/orgChart1"/>
    <dgm:cxn modelId="{4BB35164-5831-4867-A2D3-12C0EE38715F}" type="presParOf" srcId="{EF42306E-6B7D-43F4-B1C8-042E328D280A}" destId="{AB12237F-44CB-4714-B120-3419CF883E8D}" srcOrd="3" destOrd="0" presId="urn:microsoft.com/office/officeart/2005/8/layout/orgChart1"/>
    <dgm:cxn modelId="{F7B976BD-FEFD-428E-BA4C-7ED6F659324A}" type="presParOf" srcId="{AB12237F-44CB-4714-B120-3419CF883E8D}" destId="{026BBA3D-DF9F-4DC7-83F7-11A7FF9B2D95}" srcOrd="0" destOrd="0" presId="urn:microsoft.com/office/officeart/2005/8/layout/orgChart1"/>
    <dgm:cxn modelId="{63888AE4-7CC5-4BE4-A1D9-BD9C2CC0AB13}" type="presParOf" srcId="{026BBA3D-DF9F-4DC7-83F7-11A7FF9B2D95}" destId="{6063B726-AA2B-4804-8893-9C6D159A524A}" srcOrd="0" destOrd="0" presId="urn:microsoft.com/office/officeart/2005/8/layout/orgChart1"/>
    <dgm:cxn modelId="{048C4A2A-2F18-49AE-B900-B31093FE485D}" type="presParOf" srcId="{026BBA3D-DF9F-4DC7-83F7-11A7FF9B2D95}" destId="{0FBB5B6E-9919-40BC-9CA4-D8582F285AF4}" srcOrd="1" destOrd="0" presId="urn:microsoft.com/office/officeart/2005/8/layout/orgChart1"/>
    <dgm:cxn modelId="{FBCE5B41-021C-4423-BE3D-BF7AED8F7604}" type="presParOf" srcId="{AB12237F-44CB-4714-B120-3419CF883E8D}" destId="{0D5CB74B-7F2F-47AB-A6B6-25BA12E14507}" srcOrd="1" destOrd="0" presId="urn:microsoft.com/office/officeart/2005/8/layout/orgChart1"/>
    <dgm:cxn modelId="{5CA1A11C-AD92-41AF-A5E5-C27655B51BC3}" type="presParOf" srcId="{AB12237F-44CB-4714-B120-3419CF883E8D}" destId="{0D72EA5F-DFAD-4E88-9811-5BE03E2C546B}" srcOrd="2" destOrd="0" presId="urn:microsoft.com/office/officeart/2005/8/layout/orgChart1"/>
    <dgm:cxn modelId="{F1D1ACD1-98F9-492D-8FF1-3FCA67953067}" type="presParOf" srcId="{EF42306E-6B7D-43F4-B1C8-042E328D280A}" destId="{B3E782DE-BF98-4745-9CDE-58A30015A9B0}" srcOrd="4" destOrd="0" presId="urn:microsoft.com/office/officeart/2005/8/layout/orgChart1"/>
    <dgm:cxn modelId="{25DF8B11-4B4E-4BB2-A3D1-36B554204FEC}" type="presParOf" srcId="{EF42306E-6B7D-43F4-B1C8-042E328D280A}" destId="{B5AF5FA1-96D6-4222-B7DD-B7BB57F66766}" srcOrd="5" destOrd="0" presId="urn:microsoft.com/office/officeart/2005/8/layout/orgChart1"/>
    <dgm:cxn modelId="{956E7D82-778A-404D-8946-957918758BB9}" type="presParOf" srcId="{B5AF5FA1-96D6-4222-B7DD-B7BB57F66766}" destId="{83D83D4F-9FF4-413B-8C75-69DC860CA0A1}" srcOrd="0" destOrd="0" presId="urn:microsoft.com/office/officeart/2005/8/layout/orgChart1"/>
    <dgm:cxn modelId="{C583FD11-C0A5-4CF2-8601-28DC00DDE460}" type="presParOf" srcId="{83D83D4F-9FF4-413B-8C75-69DC860CA0A1}" destId="{77854781-8D84-4978-91C2-75A8BAAECFBE}" srcOrd="0" destOrd="0" presId="urn:microsoft.com/office/officeart/2005/8/layout/orgChart1"/>
    <dgm:cxn modelId="{AB1E1CC1-C963-4F33-A220-5FC7424C66AC}" type="presParOf" srcId="{83D83D4F-9FF4-413B-8C75-69DC860CA0A1}" destId="{E4BEAC44-F2BA-4B28-BC5A-FD574EB09526}" srcOrd="1" destOrd="0" presId="urn:microsoft.com/office/officeart/2005/8/layout/orgChart1"/>
    <dgm:cxn modelId="{4F0A6B9A-6B74-492E-82BD-2F7ABC96BF26}" type="presParOf" srcId="{B5AF5FA1-96D6-4222-B7DD-B7BB57F66766}" destId="{0460502A-8A66-4F41-9EDD-1F329E854F00}" srcOrd="1" destOrd="0" presId="urn:microsoft.com/office/officeart/2005/8/layout/orgChart1"/>
    <dgm:cxn modelId="{FBA46236-B0BE-4B15-B53E-1F35EAF1A6EE}" type="presParOf" srcId="{B5AF5FA1-96D6-4222-B7DD-B7BB57F66766}" destId="{2EE333B2-B1D9-4EB4-BA32-F763F0DA15F9}" srcOrd="2" destOrd="0" presId="urn:microsoft.com/office/officeart/2005/8/layout/orgChart1"/>
    <dgm:cxn modelId="{BF31D008-1899-40EA-8CD5-632F7DD46CD7}" type="presParOf" srcId="{C38E2172-4BD4-435A-8C8C-CCD488557A8B}" destId="{EA8DB0D0-F96B-4F9D-A1D2-B6A77809A4A5}" srcOrd="2" destOrd="0" presId="urn:microsoft.com/office/officeart/2005/8/layout/orgChart1"/>
    <dgm:cxn modelId="{38C71FAA-EB01-4322-B0F0-CF909BBB640B}" type="presParOf" srcId="{B8DAED19-0B16-4BB9-A55F-70E5B91E9F33}" destId="{2E99D598-4438-48A0-A562-0A2BBE2AD87F}" srcOrd="2" destOrd="0" presId="urn:microsoft.com/office/officeart/2005/8/layout/orgChart1"/>
    <dgm:cxn modelId="{025E0B8E-AD7D-4282-9367-B23DCCF0B3F6}" type="presParOf" srcId="{B8DAED19-0B16-4BB9-A55F-70E5B91E9F33}" destId="{54661C19-C51A-4FC5-897A-25EBEBF33D23}" srcOrd="3" destOrd="0" presId="urn:microsoft.com/office/officeart/2005/8/layout/orgChart1"/>
    <dgm:cxn modelId="{CEF85751-89A0-4DCC-A3A6-DC157E3A925C}" type="presParOf" srcId="{54661C19-C51A-4FC5-897A-25EBEBF33D23}" destId="{C77239BE-3C80-419E-AC3B-66CC7D1022DE}" srcOrd="0" destOrd="0" presId="urn:microsoft.com/office/officeart/2005/8/layout/orgChart1"/>
    <dgm:cxn modelId="{0CE00354-20F3-4B01-9EC6-AD9E2C482DBE}" type="presParOf" srcId="{C77239BE-3C80-419E-AC3B-66CC7D1022DE}" destId="{973F6A27-0232-41FF-99F1-B4B56E52914E}" srcOrd="0" destOrd="0" presId="urn:microsoft.com/office/officeart/2005/8/layout/orgChart1"/>
    <dgm:cxn modelId="{0F58116D-8C78-47F1-B887-8E9D01652C96}" type="presParOf" srcId="{C77239BE-3C80-419E-AC3B-66CC7D1022DE}" destId="{3A8EA12E-3758-41A1-9C2E-DAA17C9AC1D0}" srcOrd="1" destOrd="0" presId="urn:microsoft.com/office/officeart/2005/8/layout/orgChart1"/>
    <dgm:cxn modelId="{2530FF28-C471-4B47-A13D-3ACEF1ACD56B}" type="presParOf" srcId="{54661C19-C51A-4FC5-897A-25EBEBF33D23}" destId="{28F80D45-6C28-4A0C-A840-991799B5866E}" srcOrd="1" destOrd="0" presId="urn:microsoft.com/office/officeart/2005/8/layout/orgChart1"/>
    <dgm:cxn modelId="{C4DC476A-FF0F-4078-BD26-6A87F2782737}" type="presParOf" srcId="{28F80D45-6C28-4A0C-A840-991799B5866E}" destId="{5ACAC86D-5375-4E2F-A868-2E48A7F3DFA2}" srcOrd="0" destOrd="0" presId="urn:microsoft.com/office/officeart/2005/8/layout/orgChart1"/>
    <dgm:cxn modelId="{AFE5073D-3894-4EFF-BBFE-F6A21B2F8BD7}" type="presParOf" srcId="{28F80D45-6C28-4A0C-A840-991799B5866E}" destId="{4FA63CC5-1B1C-48FA-8F28-718C476493E2}" srcOrd="1" destOrd="0" presId="urn:microsoft.com/office/officeart/2005/8/layout/orgChart1"/>
    <dgm:cxn modelId="{F0A05F9E-71D8-46A5-BA72-A226E217CD17}" type="presParOf" srcId="{4FA63CC5-1B1C-48FA-8F28-718C476493E2}" destId="{69EC0A5A-1F09-4F29-9E83-FCF67297C375}" srcOrd="0" destOrd="0" presId="urn:microsoft.com/office/officeart/2005/8/layout/orgChart1"/>
    <dgm:cxn modelId="{A3B78856-AB35-45A7-B2F8-6F6EFB7A4540}" type="presParOf" srcId="{69EC0A5A-1F09-4F29-9E83-FCF67297C375}" destId="{249C1856-2472-4DEC-8FEB-CFA3AD2BE543}" srcOrd="0" destOrd="0" presId="urn:microsoft.com/office/officeart/2005/8/layout/orgChart1"/>
    <dgm:cxn modelId="{12063701-7913-46B8-8345-B43EF790669D}" type="presParOf" srcId="{69EC0A5A-1F09-4F29-9E83-FCF67297C375}" destId="{1F3459D5-A3D5-435E-AF0F-BD8D51EBEAD7}" srcOrd="1" destOrd="0" presId="urn:microsoft.com/office/officeart/2005/8/layout/orgChart1"/>
    <dgm:cxn modelId="{E066474A-2C03-41E9-BA77-FDA3511B3D9C}" type="presParOf" srcId="{4FA63CC5-1B1C-48FA-8F28-718C476493E2}" destId="{F06063FE-7618-4122-94ED-E87BC471EC6A}" srcOrd="1" destOrd="0" presId="urn:microsoft.com/office/officeart/2005/8/layout/orgChart1"/>
    <dgm:cxn modelId="{158F5FBF-0A9E-4E9F-9E03-A14435243CBA}" type="presParOf" srcId="{4FA63CC5-1B1C-48FA-8F28-718C476493E2}" destId="{239981E0-3F3D-49E4-8A2C-15E36D9ADCC0}" srcOrd="2" destOrd="0" presId="urn:microsoft.com/office/officeart/2005/8/layout/orgChart1"/>
    <dgm:cxn modelId="{E35B6924-884E-4F18-96AC-6C2BCBAE7026}" type="presParOf" srcId="{54661C19-C51A-4FC5-897A-25EBEBF33D23}" destId="{AAA47F15-3E5B-49D3-A174-D20659C98546}" srcOrd="2" destOrd="0" presId="urn:microsoft.com/office/officeart/2005/8/layout/orgChart1"/>
    <dgm:cxn modelId="{0994E745-CB3F-4118-AADE-4F623E493852}" type="presParOf" srcId="{B8DAED19-0B16-4BB9-A55F-70E5B91E9F33}" destId="{54B4CDEA-015C-4E6D-B570-7C0C4A966055}" srcOrd="4" destOrd="0" presId="urn:microsoft.com/office/officeart/2005/8/layout/orgChart1"/>
    <dgm:cxn modelId="{7222A90D-95C9-4F26-91EB-200AA5623853}" type="presParOf" srcId="{B8DAED19-0B16-4BB9-A55F-70E5B91E9F33}" destId="{2886330C-E615-45F9-8C2C-A4D3BADE84BD}" srcOrd="5" destOrd="0" presId="urn:microsoft.com/office/officeart/2005/8/layout/orgChart1"/>
    <dgm:cxn modelId="{37D6D469-F81B-459F-ADC0-4469F04AB4C1}" type="presParOf" srcId="{2886330C-E615-45F9-8C2C-A4D3BADE84BD}" destId="{EFEB0309-CE67-43F7-B779-D2721477FF5A}" srcOrd="0" destOrd="0" presId="urn:microsoft.com/office/officeart/2005/8/layout/orgChart1"/>
    <dgm:cxn modelId="{B9651747-0B98-44D2-A865-441AAA3D20EA}" type="presParOf" srcId="{EFEB0309-CE67-43F7-B779-D2721477FF5A}" destId="{60B9751F-BC9D-474E-9603-8DAF80F9BB6E}" srcOrd="0" destOrd="0" presId="urn:microsoft.com/office/officeart/2005/8/layout/orgChart1"/>
    <dgm:cxn modelId="{8B7C1551-2CAB-4595-94C9-0E75DAC1A60F}" type="presParOf" srcId="{EFEB0309-CE67-43F7-B779-D2721477FF5A}" destId="{D7838C7D-E634-40A0-93BB-84A6EBBFA9C1}" srcOrd="1" destOrd="0" presId="urn:microsoft.com/office/officeart/2005/8/layout/orgChart1"/>
    <dgm:cxn modelId="{C9BABDC2-6A00-404F-BA75-61BD806D645E}" type="presParOf" srcId="{2886330C-E615-45F9-8C2C-A4D3BADE84BD}" destId="{EC3F115C-A925-4DA3-BA6F-9E57F18F2876}" srcOrd="1" destOrd="0" presId="urn:microsoft.com/office/officeart/2005/8/layout/orgChart1"/>
    <dgm:cxn modelId="{891F824D-1CF1-4B2D-9295-FDE01088195B}" type="presParOf" srcId="{EC3F115C-A925-4DA3-BA6F-9E57F18F2876}" destId="{2855232A-98EB-414B-838F-1F6E1EF970A9}" srcOrd="0" destOrd="0" presId="urn:microsoft.com/office/officeart/2005/8/layout/orgChart1"/>
    <dgm:cxn modelId="{58FEB12C-4C8C-4585-9355-3E2099A6892E}" type="presParOf" srcId="{EC3F115C-A925-4DA3-BA6F-9E57F18F2876}" destId="{0D0A376B-58CF-473B-8A35-B6E294C12AD1}" srcOrd="1" destOrd="0" presId="urn:microsoft.com/office/officeart/2005/8/layout/orgChart1"/>
    <dgm:cxn modelId="{0EA85716-9D4D-4A23-8C58-E4EB57BE8E61}" type="presParOf" srcId="{0D0A376B-58CF-473B-8A35-B6E294C12AD1}" destId="{952214B2-4179-49DC-9925-762116C4E9B6}" srcOrd="0" destOrd="0" presId="urn:microsoft.com/office/officeart/2005/8/layout/orgChart1"/>
    <dgm:cxn modelId="{E621A96C-97C5-4F60-99A3-7CE5403EC503}" type="presParOf" srcId="{952214B2-4179-49DC-9925-762116C4E9B6}" destId="{796CA361-AE4E-4EF9-8F6E-AB444B7C5593}" srcOrd="0" destOrd="0" presId="urn:microsoft.com/office/officeart/2005/8/layout/orgChart1"/>
    <dgm:cxn modelId="{8B59022C-5EA2-45B8-A211-4779C695915A}" type="presParOf" srcId="{952214B2-4179-49DC-9925-762116C4E9B6}" destId="{A85F449D-81FA-42C4-805A-63EB55D35B32}" srcOrd="1" destOrd="0" presId="urn:microsoft.com/office/officeart/2005/8/layout/orgChart1"/>
    <dgm:cxn modelId="{02E26993-C8D9-4DD4-889E-FF72F57A9832}" type="presParOf" srcId="{0D0A376B-58CF-473B-8A35-B6E294C12AD1}" destId="{48BDCB87-704F-43EA-9747-98057CFC76E6}" srcOrd="1" destOrd="0" presId="urn:microsoft.com/office/officeart/2005/8/layout/orgChart1"/>
    <dgm:cxn modelId="{71782565-CE6F-4150-98F8-6CE2B73C4BA6}" type="presParOf" srcId="{48BDCB87-704F-43EA-9747-98057CFC76E6}" destId="{AC094A5D-6B37-4061-8480-CB32637B3331}" srcOrd="0" destOrd="0" presId="urn:microsoft.com/office/officeart/2005/8/layout/orgChart1"/>
    <dgm:cxn modelId="{A6F983DB-AAD9-4FAD-91ED-1CACFC797984}" type="presParOf" srcId="{48BDCB87-704F-43EA-9747-98057CFC76E6}" destId="{E93F4AE9-05CC-40D6-AA60-646DAC2086D2}" srcOrd="1" destOrd="0" presId="urn:microsoft.com/office/officeart/2005/8/layout/orgChart1"/>
    <dgm:cxn modelId="{B2937E9C-BB1B-4FBB-A76D-FB3E60ED82FB}" type="presParOf" srcId="{E93F4AE9-05CC-40D6-AA60-646DAC2086D2}" destId="{09BBC822-45C0-41FC-B3C8-A46FDB79776C}" srcOrd="0" destOrd="0" presId="urn:microsoft.com/office/officeart/2005/8/layout/orgChart1"/>
    <dgm:cxn modelId="{C6561E6B-1B14-4C22-89E4-8420A499286A}" type="presParOf" srcId="{09BBC822-45C0-41FC-B3C8-A46FDB79776C}" destId="{F9B721AE-A939-4E93-9E46-1C75B3191BBF}" srcOrd="0" destOrd="0" presId="urn:microsoft.com/office/officeart/2005/8/layout/orgChart1"/>
    <dgm:cxn modelId="{412949B6-8162-46C9-9923-2D1644047E30}" type="presParOf" srcId="{09BBC822-45C0-41FC-B3C8-A46FDB79776C}" destId="{AFF7F51C-4C38-4BBB-A586-11DA12526539}" srcOrd="1" destOrd="0" presId="urn:microsoft.com/office/officeart/2005/8/layout/orgChart1"/>
    <dgm:cxn modelId="{20269744-28D2-479A-9F08-412EBAB22ED8}" type="presParOf" srcId="{E93F4AE9-05CC-40D6-AA60-646DAC2086D2}" destId="{6C33D26D-758D-4F54-9964-93F6B18DA371}" srcOrd="1" destOrd="0" presId="urn:microsoft.com/office/officeart/2005/8/layout/orgChart1"/>
    <dgm:cxn modelId="{A94A4B4A-973F-44E9-B7BF-C67E45D4D7FF}" type="presParOf" srcId="{E93F4AE9-05CC-40D6-AA60-646DAC2086D2}" destId="{68ACAB82-324D-4FC5-B9E3-0F76B60B2222}" srcOrd="2" destOrd="0" presId="urn:microsoft.com/office/officeart/2005/8/layout/orgChart1"/>
    <dgm:cxn modelId="{9C862A0A-8FA1-4177-BC8B-4268F6A7E737}" type="presParOf" srcId="{48BDCB87-704F-43EA-9747-98057CFC76E6}" destId="{03145B8F-ADAD-4B44-8994-1559F56D8FD6}" srcOrd="2" destOrd="0" presId="urn:microsoft.com/office/officeart/2005/8/layout/orgChart1"/>
    <dgm:cxn modelId="{FF00617F-7CEA-45AF-8F62-8FF91524F2B2}" type="presParOf" srcId="{48BDCB87-704F-43EA-9747-98057CFC76E6}" destId="{1CF4E6FD-3FF2-4671-8368-A97A4D851C80}" srcOrd="3" destOrd="0" presId="urn:microsoft.com/office/officeart/2005/8/layout/orgChart1"/>
    <dgm:cxn modelId="{9C803815-FA77-45D8-9735-860AD29FF0C7}" type="presParOf" srcId="{1CF4E6FD-3FF2-4671-8368-A97A4D851C80}" destId="{99B925E6-AB5F-4CFF-8383-84985E5ACEF6}" srcOrd="0" destOrd="0" presId="urn:microsoft.com/office/officeart/2005/8/layout/orgChart1"/>
    <dgm:cxn modelId="{128C0D16-CBD8-4926-8682-3297368FE56A}" type="presParOf" srcId="{99B925E6-AB5F-4CFF-8383-84985E5ACEF6}" destId="{876199FF-17D9-43F6-B80F-E15B9C3C3505}" srcOrd="0" destOrd="0" presId="urn:microsoft.com/office/officeart/2005/8/layout/orgChart1"/>
    <dgm:cxn modelId="{4F48E1FC-25BF-470C-8E15-0A1785D86307}" type="presParOf" srcId="{99B925E6-AB5F-4CFF-8383-84985E5ACEF6}" destId="{40DA4199-343A-43A7-B980-69B879BE3EA9}" srcOrd="1" destOrd="0" presId="urn:microsoft.com/office/officeart/2005/8/layout/orgChart1"/>
    <dgm:cxn modelId="{CE2454B7-883B-4170-8A3B-350937CD1C08}" type="presParOf" srcId="{1CF4E6FD-3FF2-4671-8368-A97A4D851C80}" destId="{C50DF092-F300-4732-B9C3-583A91269836}" srcOrd="1" destOrd="0" presId="urn:microsoft.com/office/officeart/2005/8/layout/orgChart1"/>
    <dgm:cxn modelId="{257F311B-78D0-4930-BE73-1F834F5474FE}" type="presParOf" srcId="{1CF4E6FD-3FF2-4671-8368-A97A4D851C80}" destId="{61AFD4A0-289C-44CC-835B-7C77770B7EF9}" srcOrd="2" destOrd="0" presId="urn:microsoft.com/office/officeart/2005/8/layout/orgChart1"/>
    <dgm:cxn modelId="{EA22655E-6BF2-4B83-82BC-CA10B9ABDA1D}" type="presParOf" srcId="{0D0A376B-58CF-473B-8A35-B6E294C12AD1}" destId="{C111A02C-7C80-4B5F-B746-AC5090BCB673}" srcOrd="2" destOrd="0" presId="urn:microsoft.com/office/officeart/2005/8/layout/orgChart1"/>
    <dgm:cxn modelId="{09774770-A2AB-4741-ACEF-ADAA64381936}" type="presParOf" srcId="{EC3F115C-A925-4DA3-BA6F-9E57F18F2876}" destId="{06AD22EE-BC33-4085-A3F5-73D0A197CC4B}" srcOrd="2" destOrd="0" presId="urn:microsoft.com/office/officeart/2005/8/layout/orgChart1"/>
    <dgm:cxn modelId="{8FFE266D-EEF2-469E-A71E-4A5FE71A7B18}" type="presParOf" srcId="{EC3F115C-A925-4DA3-BA6F-9E57F18F2876}" destId="{2B230BBC-3495-478D-9F04-E7A9612376F2}" srcOrd="3" destOrd="0" presId="urn:microsoft.com/office/officeart/2005/8/layout/orgChart1"/>
    <dgm:cxn modelId="{00D6DE9A-68EF-4139-AD62-16EBD103C3B5}" type="presParOf" srcId="{2B230BBC-3495-478D-9F04-E7A9612376F2}" destId="{C96E904C-BB28-4B85-974C-99A7A41422EA}" srcOrd="0" destOrd="0" presId="urn:microsoft.com/office/officeart/2005/8/layout/orgChart1"/>
    <dgm:cxn modelId="{C15697D1-2BCA-44E7-A0EF-9ADA048E7147}" type="presParOf" srcId="{C96E904C-BB28-4B85-974C-99A7A41422EA}" destId="{A75255C6-64C2-446A-9A5B-8F674F3C1685}" srcOrd="0" destOrd="0" presId="urn:microsoft.com/office/officeart/2005/8/layout/orgChart1"/>
    <dgm:cxn modelId="{3933DAED-8AC1-4829-8F9C-BA71177C15F8}" type="presParOf" srcId="{C96E904C-BB28-4B85-974C-99A7A41422EA}" destId="{CFD6959C-78BC-453F-9FC1-56018747AAF6}" srcOrd="1" destOrd="0" presId="urn:microsoft.com/office/officeart/2005/8/layout/orgChart1"/>
    <dgm:cxn modelId="{ED2D961C-62BD-44EA-A873-1F8228D27C39}" type="presParOf" srcId="{2B230BBC-3495-478D-9F04-E7A9612376F2}" destId="{5ED064B2-1570-4C92-8DBE-B87F137585C3}" srcOrd="1" destOrd="0" presId="urn:microsoft.com/office/officeart/2005/8/layout/orgChart1"/>
    <dgm:cxn modelId="{E77586B2-A143-405D-99B1-582AAACD453F}" type="presParOf" srcId="{2B230BBC-3495-478D-9F04-E7A9612376F2}" destId="{788EE2AD-FFAF-4176-B1B3-B3C98E407BF0}" srcOrd="2" destOrd="0" presId="urn:microsoft.com/office/officeart/2005/8/layout/orgChart1"/>
    <dgm:cxn modelId="{15861E49-1A13-4EF6-A72A-8A36F5CDAA30}" type="presParOf" srcId="{2886330C-E615-45F9-8C2C-A4D3BADE84BD}" destId="{8ECA0E96-5822-4263-8914-FC2F5D0F4160}" srcOrd="2" destOrd="0" presId="urn:microsoft.com/office/officeart/2005/8/layout/orgChart1"/>
    <dgm:cxn modelId="{B26FF714-1FE4-46BE-A9D6-8C650667414C}" type="presParOf" srcId="{75695429-D5ED-4355-B36E-35ACE6770FFE}" destId="{5EA55771-87EB-40FE-ABAB-3892586AE1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D22EE-BC33-4085-A3F5-73D0A197CC4B}">
      <dsp:nvSpPr>
        <dsp:cNvPr id="0" name=""/>
        <dsp:cNvSpPr/>
      </dsp:nvSpPr>
      <dsp:spPr>
        <a:xfrm>
          <a:off x="6285966" y="1386010"/>
          <a:ext cx="1006958" cy="349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61"/>
              </a:lnTo>
              <a:lnTo>
                <a:pt x="1006958" y="174761"/>
              </a:lnTo>
              <a:lnTo>
                <a:pt x="1006958" y="349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45B8F-ADAD-4B44-8994-1559F56D8FD6}">
      <dsp:nvSpPr>
        <dsp:cNvPr id="0" name=""/>
        <dsp:cNvSpPr/>
      </dsp:nvSpPr>
      <dsp:spPr>
        <a:xfrm>
          <a:off x="4613250" y="2567730"/>
          <a:ext cx="249659" cy="1947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341"/>
              </a:lnTo>
              <a:lnTo>
                <a:pt x="249659" y="1947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94A5D-6B37-4061-8480-CB32637B3331}">
      <dsp:nvSpPr>
        <dsp:cNvPr id="0" name=""/>
        <dsp:cNvSpPr/>
      </dsp:nvSpPr>
      <dsp:spPr>
        <a:xfrm>
          <a:off x="4613250" y="2567730"/>
          <a:ext cx="249659" cy="76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621"/>
              </a:lnTo>
              <a:lnTo>
                <a:pt x="249659" y="7656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5232A-98EB-414B-838F-1F6E1EF970A9}">
      <dsp:nvSpPr>
        <dsp:cNvPr id="0" name=""/>
        <dsp:cNvSpPr/>
      </dsp:nvSpPr>
      <dsp:spPr>
        <a:xfrm>
          <a:off x="5279008" y="1386010"/>
          <a:ext cx="1006958" cy="349522"/>
        </a:xfrm>
        <a:custGeom>
          <a:avLst/>
          <a:gdLst/>
          <a:ahLst/>
          <a:cxnLst/>
          <a:rect l="0" t="0" r="0" b="0"/>
          <a:pathLst>
            <a:path>
              <a:moveTo>
                <a:pt x="1006958" y="0"/>
              </a:moveTo>
              <a:lnTo>
                <a:pt x="1006958" y="174761"/>
              </a:lnTo>
              <a:lnTo>
                <a:pt x="0" y="174761"/>
              </a:lnTo>
              <a:lnTo>
                <a:pt x="0" y="349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4CDEA-015C-4E6D-B570-7C0C4A966055}">
      <dsp:nvSpPr>
        <dsp:cNvPr id="0" name=""/>
        <dsp:cNvSpPr/>
      </dsp:nvSpPr>
      <dsp:spPr>
        <a:xfrm>
          <a:off x="3560520" y="732827"/>
          <a:ext cx="2725446" cy="349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61"/>
              </a:lnTo>
              <a:lnTo>
                <a:pt x="2725446" y="174761"/>
              </a:lnTo>
              <a:lnTo>
                <a:pt x="2725446" y="349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AC86D-5375-4E2F-A868-2E48A7F3DFA2}">
      <dsp:nvSpPr>
        <dsp:cNvPr id="0" name=""/>
        <dsp:cNvSpPr/>
      </dsp:nvSpPr>
      <dsp:spPr>
        <a:xfrm>
          <a:off x="2183234" y="1398443"/>
          <a:ext cx="249659" cy="76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621"/>
              </a:lnTo>
              <a:lnTo>
                <a:pt x="249659" y="7656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9D598-4438-48A0-A562-0A2BBE2AD87F}">
      <dsp:nvSpPr>
        <dsp:cNvPr id="0" name=""/>
        <dsp:cNvSpPr/>
      </dsp:nvSpPr>
      <dsp:spPr>
        <a:xfrm>
          <a:off x="2848991" y="732827"/>
          <a:ext cx="711528" cy="349522"/>
        </a:xfrm>
        <a:custGeom>
          <a:avLst/>
          <a:gdLst/>
          <a:ahLst/>
          <a:cxnLst/>
          <a:rect l="0" t="0" r="0" b="0"/>
          <a:pathLst>
            <a:path>
              <a:moveTo>
                <a:pt x="711528" y="0"/>
              </a:moveTo>
              <a:lnTo>
                <a:pt x="711528" y="174761"/>
              </a:lnTo>
              <a:lnTo>
                <a:pt x="0" y="174761"/>
              </a:lnTo>
              <a:lnTo>
                <a:pt x="0" y="349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782DE-BF98-4745-9CDE-58A30015A9B0}">
      <dsp:nvSpPr>
        <dsp:cNvPr id="0" name=""/>
        <dsp:cNvSpPr/>
      </dsp:nvSpPr>
      <dsp:spPr>
        <a:xfrm>
          <a:off x="169316" y="1348703"/>
          <a:ext cx="249659" cy="3129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9061"/>
              </a:lnTo>
              <a:lnTo>
                <a:pt x="249659" y="3129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A3343-6120-46D5-9A33-CA42E200206A}">
      <dsp:nvSpPr>
        <dsp:cNvPr id="0" name=""/>
        <dsp:cNvSpPr/>
      </dsp:nvSpPr>
      <dsp:spPr>
        <a:xfrm>
          <a:off x="169316" y="1348703"/>
          <a:ext cx="249659" cy="1947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341"/>
              </a:lnTo>
              <a:lnTo>
                <a:pt x="249659" y="1947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8245E-E9B0-4C35-9D5E-FE2E7F668813}">
      <dsp:nvSpPr>
        <dsp:cNvPr id="0" name=""/>
        <dsp:cNvSpPr/>
      </dsp:nvSpPr>
      <dsp:spPr>
        <a:xfrm>
          <a:off x="169316" y="1348703"/>
          <a:ext cx="249659" cy="76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621"/>
              </a:lnTo>
              <a:lnTo>
                <a:pt x="249659" y="7656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91C67-C103-428F-9BC9-F9C253E1A689}">
      <dsp:nvSpPr>
        <dsp:cNvPr id="0" name=""/>
        <dsp:cNvSpPr/>
      </dsp:nvSpPr>
      <dsp:spPr>
        <a:xfrm>
          <a:off x="835074" y="732827"/>
          <a:ext cx="2725446" cy="349522"/>
        </a:xfrm>
        <a:custGeom>
          <a:avLst/>
          <a:gdLst/>
          <a:ahLst/>
          <a:cxnLst/>
          <a:rect l="0" t="0" r="0" b="0"/>
          <a:pathLst>
            <a:path>
              <a:moveTo>
                <a:pt x="2725446" y="0"/>
              </a:moveTo>
              <a:lnTo>
                <a:pt x="2725446" y="174761"/>
              </a:lnTo>
              <a:lnTo>
                <a:pt x="0" y="174761"/>
              </a:lnTo>
              <a:lnTo>
                <a:pt x="0" y="349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4207D-61BC-478F-820F-C51AB32AE197}">
      <dsp:nvSpPr>
        <dsp:cNvPr id="0" name=""/>
        <dsp:cNvSpPr/>
      </dsp:nvSpPr>
      <dsp:spPr>
        <a:xfrm>
          <a:off x="803842" y="487495"/>
          <a:ext cx="5513356" cy="24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JSON -</a:t>
          </a:r>
          <a:r>
            <a:rPr lang="en-US" sz="1600" kern="1200" dirty="0" err="1"/>
            <a:t>nasa_near_earth_object_API.json</a:t>
          </a:r>
          <a:endParaRPr lang="en-US" sz="1600" kern="1200" dirty="0"/>
        </a:p>
      </dsp:txBody>
      <dsp:txXfrm>
        <a:off x="803842" y="487495"/>
        <a:ext cx="5513356" cy="245331"/>
      </dsp:txXfrm>
    </dsp:sp>
    <dsp:sp modelId="{D611F736-A0B6-4811-BBCB-4EEF48B6D651}">
      <dsp:nvSpPr>
        <dsp:cNvPr id="0" name=""/>
        <dsp:cNvSpPr/>
      </dsp:nvSpPr>
      <dsp:spPr>
        <a:xfrm>
          <a:off x="2877" y="1082350"/>
          <a:ext cx="1664394" cy="266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Links</a:t>
          </a:r>
        </a:p>
      </dsp:txBody>
      <dsp:txXfrm>
        <a:off x="2877" y="1082350"/>
        <a:ext cx="1664394" cy="266353"/>
      </dsp:txXfrm>
    </dsp:sp>
    <dsp:sp modelId="{01C66999-6671-406C-9DFE-83EF509B78CE}">
      <dsp:nvSpPr>
        <dsp:cNvPr id="0" name=""/>
        <dsp:cNvSpPr/>
      </dsp:nvSpPr>
      <dsp:spPr>
        <a:xfrm>
          <a:off x="418975" y="1698226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self</a:t>
          </a:r>
        </a:p>
      </dsp:txBody>
      <dsp:txXfrm>
        <a:off x="418975" y="1698226"/>
        <a:ext cx="1664394" cy="832197"/>
      </dsp:txXfrm>
    </dsp:sp>
    <dsp:sp modelId="{6063B726-AA2B-4804-8893-9C6D159A524A}">
      <dsp:nvSpPr>
        <dsp:cNvPr id="0" name=""/>
        <dsp:cNvSpPr/>
      </dsp:nvSpPr>
      <dsp:spPr>
        <a:xfrm>
          <a:off x="418975" y="2879946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prev</a:t>
          </a:r>
        </a:p>
      </dsp:txBody>
      <dsp:txXfrm>
        <a:off x="418975" y="2879946"/>
        <a:ext cx="1664394" cy="832197"/>
      </dsp:txXfrm>
    </dsp:sp>
    <dsp:sp modelId="{77854781-8D84-4978-91C2-75A8BAAECFBE}">
      <dsp:nvSpPr>
        <dsp:cNvPr id="0" name=""/>
        <dsp:cNvSpPr/>
      </dsp:nvSpPr>
      <dsp:spPr>
        <a:xfrm>
          <a:off x="418975" y="4061666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next</a:t>
          </a:r>
        </a:p>
      </dsp:txBody>
      <dsp:txXfrm>
        <a:off x="418975" y="4061666"/>
        <a:ext cx="1664394" cy="832197"/>
      </dsp:txXfrm>
    </dsp:sp>
    <dsp:sp modelId="{973F6A27-0232-41FF-99F1-B4B56E52914E}">
      <dsp:nvSpPr>
        <dsp:cNvPr id="0" name=""/>
        <dsp:cNvSpPr/>
      </dsp:nvSpPr>
      <dsp:spPr>
        <a:xfrm>
          <a:off x="2016794" y="1082350"/>
          <a:ext cx="1664394" cy="316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element_count</a:t>
          </a:r>
          <a:endParaRPr lang="en-US" sz="1600" kern="1200" dirty="0"/>
        </a:p>
      </dsp:txBody>
      <dsp:txXfrm>
        <a:off x="2016794" y="1082350"/>
        <a:ext cx="1664394" cy="316093"/>
      </dsp:txXfrm>
    </dsp:sp>
    <dsp:sp modelId="{249C1856-2472-4DEC-8FEB-CFA3AD2BE543}">
      <dsp:nvSpPr>
        <dsp:cNvPr id="0" name=""/>
        <dsp:cNvSpPr/>
      </dsp:nvSpPr>
      <dsp:spPr>
        <a:xfrm>
          <a:off x="2432893" y="1747966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25</a:t>
          </a:r>
        </a:p>
      </dsp:txBody>
      <dsp:txXfrm>
        <a:off x="2432893" y="1747966"/>
        <a:ext cx="1664394" cy="832197"/>
      </dsp:txXfrm>
    </dsp:sp>
    <dsp:sp modelId="{60B9751F-BC9D-474E-9603-8DAF80F9BB6E}">
      <dsp:nvSpPr>
        <dsp:cNvPr id="0" name=""/>
        <dsp:cNvSpPr/>
      </dsp:nvSpPr>
      <dsp:spPr>
        <a:xfrm>
          <a:off x="5453769" y="1082350"/>
          <a:ext cx="1664394" cy="303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near_earth_objects</a:t>
          </a:r>
        </a:p>
      </dsp:txBody>
      <dsp:txXfrm>
        <a:off x="5453769" y="1082350"/>
        <a:ext cx="1664394" cy="303660"/>
      </dsp:txXfrm>
    </dsp:sp>
    <dsp:sp modelId="{796CA361-AE4E-4EF9-8F6E-AB444B7C5593}">
      <dsp:nvSpPr>
        <dsp:cNvPr id="0" name=""/>
        <dsp:cNvSpPr/>
      </dsp:nvSpPr>
      <dsp:spPr>
        <a:xfrm>
          <a:off x="4446810" y="1735533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2019-12-02</a:t>
          </a:r>
        </a:p>
      </dsp:txBody>
      <dsp:txXfrm>
        <a:off x="4446810" y="1735533"/>
        <a:ext cx="1664394" cy="832197"/>
      </dsp:txXfrm>
    </dsp:sp>
    <dsp:sp modelId="{F9B721AE-A939-4E93-9E46-1C75B3191BBF}">
      <dsp:nvSpPr>
        <dsp:cNvPr id="0" name=""/>
        <dsp:cNvSpPr/>
      </dsp:nvSpPr>
      <dsp:spPr>
        <a:xfrm>
          <a:off x="4862909" y="2917253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11 list items</a:t>
          </a:r>
        </a:p>
      </dsp:txBody>
      <dsp:txXfrm>
        <a:off x="4862909" y="2917253"/>
        <a:ext cx="1664394" cy="832197"/>
      </dsp:txXfrm>
    </dsp:sp>
    <dsp:sp modelId="{876199FF-17D9-43F6-B80F-E15B9C3C3505}">
      <dsp:nvSpPr>
        <dsp:cNvPr id="0" name=""/>
        <dsp:cNvSpPr/>
      </dsp:nvSpPr>
      <dsp:spPr>
        <a:xfrm>
          <a:off x="4862909" y="4098973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14 list items</a:t>
          </a:r>
        </a:p>
      </dsp:txBody>
      <dsp:txXfrm>
        <a:off x="4862909" y="4098973"/>
        <a:ext cx="1664394" cy="832197"/>
      </dsp:txXfrm>
    </dsp:sp>
    <dsp:sp modelId="{A75255C6-64C2-446A-9A5B-8F674F3C1685}">
      <dsp:nvSpPr>
        <dsp:cNvPr id="0" name=""/>
        <dsp:cNvSpPr/>
      </dsp:nvSpPr>
      <dsp:spPr>
        <a:xfrm>
          <a:off x="6460728" y="1735533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2019-12-01</a:t>
          </a:r>
        </a:p>
      </dsp:txBody>
      <dsp:txXfrm>
        <a:off x="6460728" y="1735533"/>
        <a:ext cx="1664394" cy="832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02A0-0615-419F-8F4A-B67C3094B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99C7D-4EFC-4247-A4C2-78202CE1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A6D1D-E918-423B-930D-C44EBFF9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C591-5239-4DEA-BFD9-009C1DD4F68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1240-6E7D-469C-B76F-2302D29E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1DB3-D92F-4F8E-B3FD-76A99F3A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69B-E840-4AEC-90F5-32E052E8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85F3-A027-475F-A634-F405E6D1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EC6BD-F696-422B-987C-44E40D493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428DC-AAA9-4296-ADE6-89AE9553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C591-5239-4DEA-BFD9-009C1DD4F68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145D-373E-42BF-AC69-3B7F31F7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D65A-269F-49CB-8B92-E03BF73E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69B-E840-4AEC-90F5-32E052E8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175B4-C7FB-4B5E-921A-1BB7F369C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465E1-5D29-4785-94C8-D6678CEA1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57ECD-0BE9-41D3-A240-6A87D61D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C591-5239-4DEA-BFD9-009C1DD4F68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E8C0-8407-4F02-8BDA-ECF0DA8B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A646-BA53-4580-9870-7079D896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69B-E840-4AEC-90F5-32E052E8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8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7FBC-3F13-4FC9-8624-6BDC0BC4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1A75-A0E3-4A72-98D9-626B1E81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D641-4513-486D-B8F0-1E35497E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C591-5239-4DEA-BFD9-009C1DD4F68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6CF33-C649-497F-BF39-26C004EE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59134-DBD1-49C1-A039-6DFD6D4B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69B-E840-4AEC-90F5-32E052E8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83F1-1BA9-4529-870A-0B2CE002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1D738-CE4F-436F-96D9-F5A7CEFE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CCE8A-F7B3-4D63-9F2E-7699AD88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C591-5239-4DEA-BFD9-009C1DD4F68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8DF7-4A4F-4C00-AB76-D5715704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EE74-C33B-4767-AF59-E428F25E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69B-E840-4AEC-90F5-32E052E8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C3D9-68F7-476D-9855-36A72CA7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A229-CF12-4FC8-AB83-78250945A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71E91-9B20-4F99-819D-842E10441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BF029-CD9B-457A-ACFD-5DB51B57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C591-5239-4DEA-BFD9-009C1DD4F68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4DC89-1BDC-4B28-B3AB-7AD29C01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B1E9C-C6A1-4505-8935-3C44CC20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69B-E840-4AEC-90F5-32E052E8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1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4E35-4C81-4810-BDC2-0D6F136F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1C1FB-3712-43FC-BB89-CC7164762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A1737-1B3E-48EF-AEE0-1A0EB4E7A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730EB-BDA6-4F23-ABAC-0ED7AC9DA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E7B54-B468-4654-AECA-13E5FC531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1A386-02E7-43C6-AEAB-E3561E5C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C591-5239-4DEA-BFD9-009C1DD4F68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F5841-F937-4CE0-B1AD-275614AA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D010D-535E-4503-8469-6919E54C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69B-E840-4AEC-90F5-32E052E8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6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83DF-B7CC-44CB-A3AC-4823D075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BA4AC-F3B8-4C0F-AA41-13776ECF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C591-5239-4DEA-BFD9-009C1DD4F68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89911-50E3-41FC-B875-4574CC3C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2E02C-7D2B-4AE5-91B8-D2D071CD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69B-E840-4AEC-90F5-32E052E8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0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BD8A6-1DDA-4957-ABB8-6866BB78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C591-5239-4DEA-BFD9-009C1DD4F68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422F3-7A56-4CCF-86A7-DC8992C2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89C1-255B-49FE-BB6E-042B1382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69B-E840-4AEC-90F5-32E052E8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A464-B7B1-46BD-91BD-ED345DEC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C26BF-F059-4FB0-9BF8-E14E00F49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3E406-4240-46E4-BA54-ACBC83083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D9292-5EC2-48F1-A21E-0FC27A69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C591-5239-4DEA-BFD9-009C1DD4F68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BF147-22D1-412B-834E-554AB87A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C0DDF-C126-45F7-B5BB-FC9A8059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69B-E840-4AEC-90F5-32E052E8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7DAC-FA8E-449A-B843-73E93C26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735B1-035D-4664-9EBC-704758CAB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5B491-96B3-4926-9D47-4F72A3176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DF249-BED8-4BE7-A75F-B478FD66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C591-5239-4DEA-BFD9-009C1DD4F68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E2A37-AD81-4445-AACD-16090056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D5A9F-EE0C-4870-A4AD-6240203A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69B-E840-4AEC-90F5-32E052E8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AE1B2-FAD2-4AA7-840E-0128044D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FA53F-3CEA-4543-8130-333C2EB6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01C5C-EB34-4FC6-99E8-3804A305B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1C591-5239-4DEA-BFD9-009C1DD4F68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4C16-49CA-4DAB-9F38-A5FA9B0F8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F99C-65BF-44A1-8924-B4CDBF7B1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6969B-E840-4AEC-90F5-32E052E8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1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7130D4-5F21-43DE-93CA-149AAD330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5841" y="86481"/>
            <a:ext cx="9144000" cy="517201"/>
          </a:xfrm>
        </p:spPr>
        <p:txBody>
          <a:bodyPr>
            <a:normAutofit/>
          </a:bodyPr>
          <a:lstStyle/>
          <a:p>
            <a:r>
              <a:rPr lang="en-US" sz="2000" b="1" dirty="0"/>
              <a:t>Json data break up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ED8E98-01D2-4626-A6FF-2BC7D88BA0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9661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33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Sarang k</dc:creator>
  <cp:lastModifiedBy>Sarang k</cp:lastModifiedBy>
  <cp:revision>3</cp:revision>
  <dcterms:created xsi:type="dcterms:W3CDTF">2021-02-09T13:28:44Z</dcterms:created>
  <dcterms:modified xsi:type="dcterms:W3CDTF">2021-02-09T18:56:51Z</dcterms:modified>
</cp:coreProperties>
</file>