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B9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30" autoAdjust="0"/>
    <p:restoredTop sz="94660"/>
  </p:normalViewPr>
  <p:slideViewPr>
    <p:cSldViewPr snapToGrid="0">
      <p:cViewPr>
        <p:scale>
          <a:sx n="50" d="100"/>
          <a:sy n="50" d="100"/>
        </p:scale>
        <p:origin x="114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F6F3-212A-40CC-B96B-ACFC0AE1D02B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DC94-F7BF-4B3A-9565-AE51D236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8116268">
            <a:off x="3417695" y="1527536"/>
            <a:ext cx="1615032" cy="4704243"/>
          </a:xfrm>
          <a:prstGeom prst="triangl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/>
          <p:cNvSpPr/>
          <p:nvPr/>
        </p:nvSpPr>
        <p:spPr>
          <a:xfrm rot="9853417">
            <a:off x="381895" y="-502703"/>
            <a:ext cx="5140960" cy="7193280"/>
          </a:xfrm>
          <a:prstGeom prst="uturnArrow">
            <a:avLst/>
          </a:prstGeom>
          <a:solidFill>
            <a:srgbClr val="00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3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Sarang Joshi</dc:creator>
  <cp:lastModifiedBy>Sarang Joshi</cp:lastModifiedBy>
  <cp:revision>3</cp:revision>
  <dcterms:created xsi:type="dcterms:W3CDTF">2014-02-06T23:39:45Z</dcterms:created>
  <dcterms:modified xsi:type="dcterms:W3CDTF">2014-02-07T05:32:43Z</dcterms:modified>
</cp:coreProperties>
</file>