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>
        <p:scale>
          <a:sx n="100" d="100"/>
          <a:sy n="100" d="100"/>
        </p:scale>
        <p:origin x="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F6F3-212A-40CC-B96B-ACFC0AE1D02B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38515" y="-247216"/>
            <a:ext cx="6790278" cy="6321444"/>
            <a:chOff x="206515" y="899413"/>
            <a:chExt cx="6790278" cy="6321444"/>
          </a:xfrm>
        </p:grpSpPr>
        <p:sp>
          <p:nvSpPr>
            <p:cNvPr id="4" name="Isosceles Triangle 3"/>
            <p:cNvSpPr/>
            <p:nvPr/>
          </p:nvSpPr>
          <p:spPr>
            <a:xfrm rot="18116268">
              <a:off x="3417695" y="1527536"/>
              <a:ext cx="1615032" cy="4704243"/>
            </a:xfrm>
            <a:prstGeom prst="triangl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15" y="899413"/>
              <a:ext cx="6790278" cy="6321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-Turn Arrow 1"/>
          <p:cNvSpPr/>
          <p:nvPr/>
        </p:nvSpPr>
        <p:spPr>
          <a:xfrm rot="9853417">
            <a:off x="1169294" y="1081621"/>
            <a:ext cx="5140960" cy="7193280"/>
          </a:xfrm>
          <a:prstGeom prst="uturnArrow">
            <a:avLst/>
          </a:prstGeom>
          <a:solidFill>
            <a:srgbClr val="00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 Joshi</dc:creator>
  <cp:lastModifiedBy>Sarang Joshi</cp:lastModifiedBy>
  <cp:revision>6</cp:revision>
  <dcterms:created xsi:type="dcterms:W3CDTF">2014-02-06T23:39:45Z</dcterms:created>
  <dcterms:modified xsi:type="dcterms:W3CDTF">2014-02-16T09:47:48Z</dcterms:modified>
</cp:coreProperties>
</file>