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67" r:id="rId7"/>
    <p:sldId id="268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6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8866-5FC2-DB43-AA9E-6F852D212971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E6BF-C522-7042-BABC-CD813427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7153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Imagine Font Regular"/>
                <a:cs typeface="Imagine Font Regular"/>
              </a:rPr>
              <a:t>Light Runner</a:t>
            </a:r>
            <a:endParaRPr lang="en-US" sz="6000" b="1" dirty="0">
              <a:latin typeface="Imagine Font Regular"/>
              <a:cs typeface="Imagine Font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4303" y="4137910"/>
            <a:ext cx="82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5 Prophit Cell"/>
                <a:cs typeface="V5 Prophit Cell"/>
              </a:rPr>
              <a:t>Play</a:t>
            </a:r>
            <a:endParaRPr lang="en-US" b="1" dirty="0">
              <a:latin typeface="V5 Prophit Cell"/>
              <a:cs typeface="V5 Prophit Cel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9522" y="4164930"/>
            <a:ext cx="2092683" cy="3288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439522" y="4614383"/>
            <a:ext cx="2092683" cy="369332"/>
            <a:chOff x="3439522" y="4668423"/>
            <a:chExt cx="2092683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483335" y="4668423"/>
              <a:ext cx="2031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V5 Prophit Cell"/>
                  <a:cs typeface="V5 Prophit Cell"/>
                </a:rPr>
                <a:t>Instructions</a:t>
              </a:r>
              <a:endParaRPr lang="en-US" b="1" dirty="0">
                <a:latin typeface="V5 Prophit Cell"/>
                <a:cs typeface="V5 Prophit Cel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9522" y="4695443"/>
              <a:ext cx="2092683" cy="3288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907198" y="709273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3853" y="1155102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3123" y="1790409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74408" y="2422751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52418" y="3288702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93608" y="1151650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07808" y="1846588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1682" y="1846588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5808" y="1248359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0954" y="2264421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63082" y="5158183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69808" y="2608588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6008" y="2069502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1053" y="3511616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89009" y="3161521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79408" y="3218188"/>
            <a:ext cx="457200" cy="4458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439522" y="5972743"/>
            <a:ext cx="2092683" cy="369332"/>
            <a:chOff x="3439522" y="5130561"/>
            <a:chExt cx="2092683" cy="369332"/>
          </a:xfrm>
        </p:grpSpPr>
        <p:sp>
          <p:nvSpPr>
            <p:cNvPr id="26" name="Rectangle 25"/>
            <p:cNvSpPr/>
            <p:nvPr/>
          </p:nvSpPr>
          <p:spPr>
            <a:xfrm>
              <a:off x="3439522" y="5155556"/>
              <a:ext cx="2092683" cy="3288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9522" y="5130561"/>
              <a:ext cx="207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V5 Prophit Cell"/>
                  <a:cs typeface="V5 Prophit Cell"/>
                </a:rPr>
                <a:t>QUIT</a:t>
              </a:r>
              <a:endParaRPr lang="en-US" b="1" dirty="0">
                <a:latin typeface="V5 Prophit Cell"/>
                <a:cs typeface="V5 Prophit Cel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39522" y="5533836"/>
            <a:ext cx="2092683" cy="369332"/>
            <a:chOff x="3439522" y="5130561"/>
            <a:chExt cx="2092683" cy="369332"/>
          </a:xfrm>
        </p:grpSpPr>
        <p:sp>
          <p:nvSpPr>
            <p:cNvPr id="31" name="Rectangle 30"/>
            <p:cNvSpPr/>
            <p:nvPr/>
          </p:nvSpPr>
          <p:spPr>
            <a:xfrm>
              <a:off x="3439522" y="5155556"/>
              <a:ext cx="2092683" cy="3288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39522" y="5130561"/>
              <a:ext cx="207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V5 Prophit Cell"/>
                  <a:cs typeface="V5 Prophit Cell"/>
                </a:rPr>
                <a:t>Credits</a:t>
              </a:r>
              <a:endParaRPr lang="en-US" b="1" dirty="0">
                <a:latin typeface="V5 Prophit Cell"/>
                <a:cs typeface="V5 Prophit Cel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1974" y="5075009"/>
            <a:ext cx="2092683" cy="369332"/>
            <a:chOff x="3439522" y="5130561"/>
            <a:chExt cx="2092683" cy="369332"/>
          </a:xfrm>
        </p:grpSpPr>
        <p:sp>
          <p:nvSpPr>
            <p:cNvPr id="37" name="Rectangle 36"/>
            <p:cNvSpPr/>
            <p:nvPr/>
          </p:nvSpPr>
          <p:spPr>
            <a:xfrm>
              <a:off x="3439522" y="5155556"/>
              <a:ext cx="2092683" cy="3288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39522" y="5130561"/>
              <a:ext cx="207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V5 Prophit Cell"/>
                  <a:cs typeface="V5 Prophit Cell"/>
                </a:rPr>
                <a:t>Statistics</a:t>
              </a:r>
              <a:endParaRPr lang="en-US" b="1" dirty="0">
                <a:latin typeface="V5 Prophit Cell"/>
                <a:cs typeface="V5 Prophit Cel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08204" y="2250427"/>
            <a:ext cx="868876" cy="942771"/>
            <a:chOff x="1108204" y="4520107"/>
            <a:chExt cx="868876" cy="942771"/>
          </a:xfrm>
        </p:grpSpPr>
        <p:sp>
          <p:nvSpPr>
            <p:cNvPr id="6" name="Oval 5"/>
            <p:cNvSpPr/>
            <p:nvPr/>
          </p:nvSpPr>
          <p:spPr>
            <a:xfrm>
              <a:off x="1108204" y="4611767"/>
              <a:ext cx="724850" cy="72017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054" y="4520107"/>
              <a:ext cx="144026" cy="9427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107815" y="2237986"/>
            <a:ext cx="3417538" cy="464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07815" y="2837094"/>
            <a:ext cx="6149308" cy="12873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93019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0346006">
            <a:off x="-1032951" y="1548986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27" name="Rectangle 26"/>
          <p:cNvSpPr/>
          <p:nvPr/>
        </p:nvSpPr>
        <p:spPr>
          <a:xfrm rot="10800000">
            <a:off x="235708" y="3094269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Player Position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180000">
            <a:off x="1833054" y="349334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329949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5459" y="295815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43763">
            <a:off x="4938202" y="3882014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239" y="5227797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37" name="Rectangle 36"/>
          <p:cNvSpPr/>
          <p:nvPr/>
        </p:nvSpPr>
        <p:spPr>
          <a:xfrm rot="10800000">
            <a:off x="5553095" y="3459872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1492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Beam Angle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054" y="353387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08012" y="4092610"/>
            <a:ext cx="3296643" cy="12168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5459" y="295815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43763">
            <a:off x="4938202" y="4949304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1143" y="4430095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1492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Beam Angle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760000">
            <a:off x="1833054" y="346632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08012" y="2391265"/>
            <a:ext cx="3417339" cy="17013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5459" y="295815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43763">
            <a:off x="4938202" y="2220284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36" name="Rectangle 35"/>
          <p:cNvSpPr/>
          <p:nvPr/>
        </p:nvSpPr>
        <p:spPr>
          <a:xfrm rot="10800000">
            <a:off x="5286850" y="3314318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1492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Beam Angle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180000">
            <a:off x="1833054" y="349334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603127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86288" y="385691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1492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Killing Enemies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407431" y="3723079"/>
            <a:ext cx="475222" cy="45719"/>
            <a:chOff x="6824834" y="1662988"/>
            <a:chExt cx="475222" cy="45719"/>
          </a:xfrm>
        </p:grpSpPr>
        <p:sp>
          <p:nvSpPr>
            <p:cNvPr id="30" name="Rectangle 29"/>
            <p:cNvSpPr/>
            <p:nvPr/>
          </p:nvSpPr>
          <p:spPr>
            <a:xfrm>
              <a:off x="6824834" y="1662988"/>
              <a:ext cx="237611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62445" y="1662988"/>
              <a:ext cx="237611" cy="457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61374" y="4414361"/>
            <a:ext cx="217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When the beam passes through enemies, their health will decrease till they die.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5446" y="37230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26589" y="3589241"/>
            <a:ext cx="475222" cy="45719"/>
            <a:chOff x="6824834" y="1662988"/>
            <a:chExt cx="475222" cy="45719"/>
          </a:xfrm>
        </p:grpSpPr>
        <p:sp>
          <p:nvSpPr>
            <p:cNvPr id="38" name="Rectangle 37"/>
            <p:cNvSpPr/>
            <p:nvPr/>
          </p:nvSpPr>
          <p:spPr>
            <a:xfrm>
              <a:off x="6824834" y="1662988"/>
              <a:ext cx="237611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2445" y="1662988"/>
              <a:ext cx="237611" cy="457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8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359822" y="3259464"/>
            <a:ext cx="471357" cy="471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1492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Power Ups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8559" y="3436560"/>
            <a:ext cx="471357" cy="471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431" y="2890132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MAG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3391" y="3353267"/>
            <a:ext cx="471357" cy="471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59822" y="2965175"/>
            <a:ext cx="471357" cy="471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6383" y="2653372"/>
            <a:ext cx="793533" cy="80418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88465" y="4269017"/>
            <a:ext cx="471357" cy="907163"/>
            <a:chOff x="1180983" y="4161938"/>
            <a:chExt cx="471357" cy="907163"/>
          </a:xfrm>
        </p:grpSpPr>
        <p:sp>
          <p:nvSpPr>
            <p:cNvPr id="41" name="Rectangle 40"/>
            <p:cNvSpPr/>
            <p:nvPr/>
          </p:nvSpPr>
          <p:spPr>
            <a:xfrm>
              <a:off x="1180983" y="4161938"/>
              <a:ext cx="471357" cy="47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318102" y="469121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02942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01294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3872792">
            <a:off x="2223309" y="1737557"/>
            <a:ext cx="471357" cy="907163"/>
            <a:chOff x="1180983" y="4161938"/>
            <a:chExt cx="471357" cy="907163"/>
          </a:xfrm>
        </p:grpSpPr>
        <p:sp>
          <p:nvSpPr>
            <p:cNvPr id="47" name="Rectangle 46"/>
            <p:cNvSpPr/>
            <p:nvPr/>
          </p:nvSpPr>
          <p:spPr>
            <a:xfrm>
              <a:off x="1180983" y="4161938"/>
              <a:ext cx="471357" cy="47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318102" y="469121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02942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1294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8615934">
            <a:off x="2157379" y="3708356"/>
            <a:ext cx="471357" cy="907163"/>
            <a:chOff x="1180983" y="4161938"/>
            <a:chExt cx="471357" cy="907163"/>
          </a:xfrm>
        </p:grpSpPr>
        <p:sp>
          <p:nvSpPr>
            <p:cNvPr id="52" name="Rectangle 51"/>
            <p:cNvSpPr/>
            <p:nvPr/>
          </p:nvSpPr>
          <p:spPr>
            <a:xfrm>
              <a:off x="1180983" y="4161938"/>
              <a:ext cx="471357" cy="47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318102" y="469121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402942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01294" y="4695004"/>
              <a:ext cx="0" cy="374097"/>
            </a:xfrm>
            <a:prstGeom prst="line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-128727" y="5213041"/>
            <a:ext cx="2844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The magnet power up attracts enemies as it slowly moves towards the player.</a:t>
            </a:r>
            <a:endParaRPr lang="en-US" sz="1400" dirty="0">
              <a:latin typeface="Helvetica"/>
              <a:cs typeface="Helvetica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202253" y="1594177"/>
            <a:ext cx="0" cy="4357528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418694" y="335326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43544" y="324809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81785" y="1981870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81785" y="3134314"/>
            <a:ext cx="3417339" cy="6276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381785" y="3684094"/>
            <a:ext cx="3417339" cy="778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381785" y="3761956"/>
            <a:ext cx="3417339" cy="461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0" y="1360387"/>
            <a:ext cx="320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Magnet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2253" y="1328121"/>
            <a:ext cx="594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Prism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20981" y="5213041"/>
            <a:ext cx="27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The prism power up splits the incoming beam of light into three beams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261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3696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Imagine Font Regular"/>
                <a:cs typeface="Imagine Font Regular"/>
              </a:rPr>
              <a:t>Light Runner</a:t>
            </a:r>
            <a:endParaRPr lang="en-US" sz="6000" b="1" dirty="0">
              <a:latin typeface="Imagine Font Regular"/>
              <a:cs typeface="Imagine Font Regular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3984" y="2222209"/>
            <a:ext cx="2092683" cy="523220"/>
            <a:chOff x="3439522" y="4668423"/>
            <a:chExt cx="209268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Restart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13179" y="2247777"/>
            <a:ext cx="2092683" cy="523220"/>
            <a:chOff x="3439522" y="4668423"/>
            <a:chExt cx="2092683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Quit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21689" y="2247777"/>
            <a:ext cx="2092683" cy="523220"/>
            <a:chOff x="3439522" y="4668423"/>
            <a:chExt cx="2092683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Menu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39729" y="2993185"/>
            <a:ext cx="4897159" cy="769441"/>
            <a:chOff x="3439522" y="4668423"/>
            <a:chExt cx="4897159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3483334" y="4668423"/>
              <a:ext cx="47587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V5 Prophit Cell"/>
                  <a:cs typeface="V5 Prophit Cell"/>
                </a:rPr>
                <a:t>Continue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39522" y="4695442"/>
              <a:ext cx="4897159" cy="8963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948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3696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Imagine Font Regular"/>
                <a:cs typeface="Imagine Font Regular"/>
              </a:rPr>
              <a:t>Light Runner</a:t>
            </a:r>
            <a:endParaRPr lang="en-US" sz="6000" b="1" dirty="0">
              <a:latin typeface="Imagine Font Regular"/>
              <a:cs typeface="Imagine Font Regular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3984" y="2222209"/>
            <a:ext cx="2092683" cy="523220"/>
            <a:chOff x="3439522" y="4668423"/>
            <a:chExt cx="209268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Restart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13179" y="2247777"/>
            <a:ext cx="2092683" cy="523220"/>
            <a:chOff x="3439522" y="4668423"/>
            <a:chExt cx="2092683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Quit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21689" y="2247777"/>
            <a:ext cx="2092683" cy="523220"/>
            <a:chOff x="3439522" y="4668423"/>
            <a:chExt cx="2092683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3483335" y="4668423"/>
              <a:ext cx="2048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V5 Prophit Cell"/>
                  <a:cs typeface="V5 Prophit Cell"/>
                </a:rPr>
                <a:t>Menu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39522" y="4695442"/>
              <a:ext cx="2092683" cy="49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39729" y="2993185"/>
            <a:ext cx="4897159" cy="769441"/>
            <a:chOff x="3439522" y="4668423"/>
            <a:chExt cx="4897159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3483334" y="4668423"/>
              <a:ext cx="47587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V5 Prophit Cell"/>
                  <a:cs typeface="V5 Prophit Cell"/>
                </a:rPr>
                <a:t>Continue</a:t>
              </a:r>
              <a:endParaRPr lang="en-US" sz="2800" b="1" dirty="0">
                <a:latin typeface="V5 Prophit Cell"/>
                <a:cs typeface="V5 Prophit Cel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39522" y="4695442"/>
              <a:ext cx="4897159" cy="8963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82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Story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5047" y="26842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&lt;Plot&gt;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2585" y="6101819"/>
            <a:ext cx="746316" cy="52376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050" y="61803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rabara"/>
                <a:cs typeface="Harabara"/>
              </a:rPr>
              <a:t>prev</a:t>
            </a:r>
            <a:endParaRPr lang="en-US" dirty="0">
              <a:latin typeface="Harabara"/>
              <a:cs typeface="Harabar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57123" y="6254219"/>
            <a:ext cx="746316" cy="52376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22588" y="6332784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rabara"/>
                <a:cs typeface="Harabara"/>
              </a:rPr>
              <a:t>next</a:t>
            </a:r>
            <a:endParaRPr lang="en-US" dirty="0">
              <a:latin typeface="Harabara"/>
              <a:cs typeface="Harabara"/>
            </a:endParaRPr>
          </a:p>
        </p:txBody>
      </p:sp>
    </p:spTree>
    <p:extLst>
      <p:ext uri="{BB962C8B-B14F-4D97-AF65-F5344CB8AC3E}">
        <p14:creationId xmlns:p14="http://schemas.microsoft.com/office/powerpoint/2010/main" val="3076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054" y="354738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3299499" cy="13403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2895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Light Source Default Angles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054" y="354738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3" y="2237986"/>
            <a:ext cx="78347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665640" cy="13403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2895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Light Source Default Angles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054" y="354738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3" y="2237986"/>
            <a:ext cx="6149110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6096736" cy="13403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2895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Light Source Default Angles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204" y="3639047"/>
            <a:ext cx="724850" cy="7201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054" y="3547387"/>
            <a:ext cx="144026" cy="9427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08012" y="2237986"/>
            <a:ext cx="3417339" cy="17022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5852" y="4092610"/>
            <a:ext cx="3299499" cy="13403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2895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0346006">
            <a:off x="-884319" y="2845946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708" y="4254465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37" name="Rectangle 36"/>
          <p:cNvSpPr/>
          <p:nvPr/>
        </p:nvSpPr>
        <p:spPr>
          <a:xfrm rot="10800000">
            <a:off x="235708" y="2700338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Player Position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204" y="2237986"/>
            <a:ext cx="7214384" cy="31949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08204" y="4520107"/>
            <a:ext cx="868876" cy="942771"/>
            <a:chOff x="1108204" y="4520107"/>
            <a:chExt cx="868876" cy="942771"/>
          </a:xfrm>
        </p:grpSpPr>
        <p:sp>
          <p:nvSpPr>
            <p:cNvPr id="6" name="Oval 5"/>
            <p:cNvSpPr/>
            <p:nvPr/>
          </p:nvSpPr>
          <p:spPr>
            <a:xfrm>
              <a:off x="1108204" y="4611767"/>
              <a:ext cx="724850" cy="72017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054" y="4520107"/>
              <a:ext cx="144026" cy="9427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107815" y="2237986"/>
            <a:ext cx="3417537" cy="27535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07815" y="5093260"/>
            <a:ext cx="783677" cy="3396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94252" y="24867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1138" y="35473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7158" y="2555879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158" y="3179664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495" y="4725850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2895" y="2943972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1930" y="4254465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6288" y="3959487"/>
            <a:ext cx="471357" cy="4713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0346006">
            <a:off x="-1032951" y="3872706"/>
            <a:ext cx="27685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Wingdings" charset="2"/>
                <a:cs typeface="Wingdings" charset="2"/>
              </a:rPr>
              <a:t>E</a:t>
            </a:r>
            <a:endParaRPr lang="en-US" sz="1200" dirty="0">
              <a:latin typeface="Wingdings" charset="2"/>
              <a:cs typeface="Wingdings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708" y="3687045"/>
            <a:ext cx="73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0" y="2749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arabara"/>
                <a:cs typeface="Harabara"/>
              </a:rPr>
              <a:t>Controls</a:t>
            </a:r>
            <a:endParaRPr lang="en-US" sz="4800" dirty="0">
              <a:latin typeface="Harabara"/>
              <a:cs typeface="Harabar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1491" y="988856"/>
            <a:ext cx="31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Changing Player Position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91492" y="1015876"/>
            <a:ext cx="3198963" cy="0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129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Harabara</vt:lpstr>
      <vt:lpstr>Helvetica</vt:lpstr>
      <vt:lpstr>Imagine Font Regular</vt:lpstr>
      <vt:lpstr>V5 Prophit Cell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Redmond Highschool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Karnati</dc:creator>
  <cp:lastModifiedBy>Sarang Joshi</cp:lastModifiedBy>
  <cp:revision>50</cp:revision>
  <dcterms:created xsi:type="dcterms:W3CDTF">2013-08-14T06:34:34Z</dcterms:created>
  <dcterms:modified xsi:type="dcterms:W3CDTF">2013-09-21T05:19:45Z</dcterms:modified>
</cp:coreProperties>
</file>