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804" r:id="rId2"/>
  </p:sldMasterIdLst>
  <p:notesMasterIdLst>
    <p:notesMasterId r:id="rId8"/>
  </p:notesMasterIdLst>
  <p:handoutMasterIdLst>
    <p:handoutMasterId r:id="rId9"/>
  </p:handoutMasterIdLst>
  <p:sldIdLst>
    <p:sldId id="2567" r:id="rId3"/>
    <p:sldId id="509" r:id="rId4"/>
    <p:sldId id="2568" r:id="rId5"/>
    <p:sldId id="504" r:id="rId6"/>
    <p:sldId id="276"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07E211-48CE-1641-8E45-4A4B9BCE1075}">
          <p14:sldIdLst>
            <p14:sldId id="2567"/>
            <p14:sldId id="509"/>
            <p14:sldId id="2568"/>
            <p14:sldId id="504"/>
            <p14:sldId id="276"/>
          </p14:sldIdLst>
        </p14:section>
      </p14:sectionLst>
    </p:ext>
    <p:ext uri="{EFAFB233-063F-42B5-8137-9DF3F51BA10A}">
      <p15:sldGuideLst xmlns:p15="http://schemas.microsoft.com/office/powerpoint/2012/main">
        <p15:guide id="2" orient="horz" pos="2916" userDrawn="1">
          <p15:clr>
            <a:srgbClr val="A4A3A4"/>
          </p15:clr>
        </p15:guide>
        <p15:guide id="3" orient="horz" pos="660" userDrawn="1">
          <p15:clr>
            <a:srgbClr val="A4A3A4"/>
          </p15:clr>
        </p15:guide>
        <p15:guide id="4" orient="horz" pos="804" userDrawn="1">
          <p15:clr>
            <a:srgbClr val="A4A3A4"/>
          </p15:clr>
        </p15:guide>
        <p15:guide id="5" pos="5448" userDrawn="1">
          <p15:clr>
            <a:srgbClr val="A4A3A4"/>
          </p15:clr>
        </p15:guide>
        <p15:guide id="6" pos="2880" userDrawn="1">
          <p15:clr>
            <a:srgbClr val="A4A3A4"/>
          </p15:clr>
        </p15:guide>
        <p15:guide id="7" pos="288" userDrawn="1">
          <p15:clr>
            <a:srgbClr val="A4A3A4"/>
          </p15:clr>
        </p15:guide>
        <p15:guide id="8" pos="2736">
          <p15:clr>
            <a:srgbClr val="A4A3A4"/>
          </p15:clr>
        </p15:guide>
        <p15:guide id="9" pos="30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kir, Furqan" initials="SF" lastIdx="2" clrIdx="0">
    <p:extLst>
      <p:ext uri="{19B8F6BF-5375-455C-9EA6-DF929625EA0E}">
        <p15:presenceInfo xmlns:p15="http://schemas.microsoft.com/office/powerpoint/2012/main" userId="S-1-5-21-1396450758-1786167332-1027482587-120855" providerId="AD"/>
      </p:ext>
    </p:extLst>
  </p:cmAuthor>
  <p:cmAuthor id="2" name="Emmanuelle Blas" initials="EB" lastIdx="1" clrIdx="1">
    <p:extLst>
      <p:ext uri="{19B8F6BF-5375-455C-9EA6-DF929625EA0E}">
        <p15:presenceInfo xmlns:p15="http://schemas.microsoft.com/office/powerpoint/2012/main" userId="S-1-5-21-1396450758-1786167332-1027482587-1955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B2"/>
    <a:srgbClr val="394951"/>
    <a:srgbClr val="F37440"/>
    <a:srgbClr val="FFC74E"/>
    <a:srgbClr val="0099C9"/>
    <a:srgbClr val="0079DB"/>
    <a:srgbClr val="0088A8"/>
    <a:srgbClr val="009EA2"/>
    <a:srgbClr val="00888A"/>
    <a:srgbClr val="5FB2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92" autoAdjust="0"/>
    <p:restoredTop sz="93907" autoAdjust="0"/>
  </p:normalViewPr>
  <p:slideViewPr>
    <p:cSldViewPr snapToGrid="0">
      <p:cViewPr varScale="1">
        <p:scale>
          <a:sx n="171" d="100"/>
          <a:sy n="171" d="100"/>
        </p:scale>
        <p:origin x="608" y="168"/>
      </p:cViewPr>
      <p:guideLst>
        <p:guide orient="horz" pos="2916"/>
        <p:guide orient="horz" pos="660"/>
        <p:guide orient="horz" pos="804"/>
        <p:guide pos="5448"/>
        <p:guide pos="2880"/>
        <p:guide pos="288"/>
        <p:guide pos="2736"/>
        <p:guide pos="3019"/>
      </p:guideLst>
    </p:cSldViewPr>
  </p:slideViewPr>
  <p:notesTextViewPr>
    <p:cViewPr>
      <p:scale>
        <a:sx n="110" d="100"/>
        <a:sy n="110" d="100"/>
      </p:scale>
      <p:origin x="0" y="0"/>
    </p:cViewPr>
  </p:notesTextViewPr>
  <p:sorterViewPr>
    <p:cViewPr varScale="1">
      <p:scale>
        <a:sx n="100" d="100"/>
        <a:sy n="100" d="100"/>
      </p:scale>
      <p:origin x="0" y="0"/>
    </p:cViewPr>
  </p:sorterViewPr>
  <p:notesViewPr>
    <p:cSldViewPr snapToGrid="0" snapToObjects="1">
      <p:cViewPr varScale="1">
        <p:scale>
          <a:sx n="121" d="100"/>
          <a:sy n="121" d="100"/>
        </p:scale>
        <p:origin x="-4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customXml" Target="../customXml/item1.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BC6CC6-8138-E540-A434-B867CC36BCD0}" type="datetime1">
              <a:rPr lang="en-US" smtClean="0"/>
              <a:t>3/11/19</a:t>
            </a:fld>
            <a:endParaRPr lang="en-US"/>
          </a:p>
        </p:txBody>
      </p:sp>
      <p:sp>
        <p:nvSpPr>
          <p:cNvPr id="6" name="TextBox 5"/>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8" name="Group 4"/>
          <p:cNvGrpSpPr>
            <a:grpSpLocks noChangeAspect="1"/>
          </p:cNvGrpSpPr>
          <p:nvPr/>
        </p:nvGrpSpPr>
        <p:grpSpPr bwMode="auto">
          <a:xfrm>
            <a:off x="6010878" y="8738453"/>
            <a:ext cx="531812" cy="119063"/>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ooter Placeholder 3"/>
          <p:cNvSpPr>
            <a:spLocks noGrp="1"/>
          </p:cNvSpPr>
          <p:nvPr>
            <p:ph type="ftr" sz="quarter" idx="2"/>
          </p:nvPr>
        </p:nvSpPr>
        <p:spPr>
          <a:xfrm>
            <a:off x="457200" y="8743301"/>
            <a:ext cx="2971800" cy="107722"/>
          </a:xfrm>
          <a:prstGeom prst="rect">
            <a:avLst/>
          </a:prstGeom>
        </p:spPr>
        <p:txBody>
          <a:bodyPr vert="horz" wrap="square" lIns="0" tIns="0" rIns="0" bIns="0" rtlCol="0" anchor="ctr">
            <a:spAutoFit/>
          </a:bodyPr>
          <a:lstStyle/>
          <a:p>
            <a:r>
              <a:rPr lang="en-US" sz="700">
                <a:solidFill>
                  <a:schemeClr val="bg2"/>
                </a:solidFill>
              </a:rPr>
              <a:t>© 2016 Teradata</a:t>
            </a:r>
            <a:endParaRPr lang="en-US" sz="700" dirty="0">
              <a:solidFill>
                <a:schemeClr val="bg2"/>
              </a:solidFill>
            </a:endParaRPr>
          </a:p>
        </p:txBody>
      </p:sp>
    </p:spTree>
    <p:extLst>
      <p:ext uri="{BB962C8B-B14F-4D97-AF65-F5344CB8AC3E}">
        <p14:creationId xmlns:p14="http://schemas.microsoft.com/office/powerpoint/2010/main" val="8840953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20B24A-4901-584A-9EFA-AC0C3BF0E694}" type="datetime1">
              <a:rPr lang="en-US" smtClean="0"/>
              <a:t>3/11/19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9" name="Group 4"/>
          <p:cNvGrpSpPr>
            <a:grpSpLocks noChangeAspect="1"/>
          </p:cNvGrpSpPr>
          <p:nvPr/>
        </p:nvGrpSpPr>
        <p:grpSpPr bwMode="auto">
          <a:xfrm>
            <a:off x="6010878" y="8738453"/>
            <a:ext cx="531812" cy="119063"/>
            <a:chOff x="5137" y="4139"/>
            <a:chExt cx="335" cy="75"/>
          </a:xfrm>
          <a:solidFill>
            <a:schemeClr val="accent1"/>
          </a:solidFill>
        </p:grpSpPr>
        <p:sp>
          <p:nvSpPr>
            <p:cNvPr id="10"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Footer Placeholder 5"/>
          <p:cNvSpPr>
            <a:spLocks noGrp="1"/>
          </p:cNvSpPr>
          <p:nvPr>
            <p:ph type="ftr" sz="quarter" idx="4"/>
          </p:nvPr>
        </p:nvSpPr>
        <p:spPr>
          <a:xfrm>
            <a:off x="457200" y="8743301"/>
            <a:ext cx="2971800" cy="107722"/>
          </a:xfrm>
          <a:prstGeom prst="rect">
            <a:avLst/>
          </a:prstGeom>
        </p:spPr>
        <p:txBody>
          <a:bodyPr vert="horz" wrap="square" lIns="0" tIns="0" rIns="0" bIns="0" rtlCol="0" anchor="ctr">
            <a:spAutoFit/>
          </a:bodyPr>
          <a:lstStyle>
            <a:lvl1pPr>
              <a:defRPr lang="en-US" sz="700" smtClean="0">
                <a:solidFill>
                  <a:schemeClr val="bg2"/>
                </a:solidFill>
              </a:defRPr>
            </a:lvl1pPr>
          </a:lstStyle>
          <a:p>
            <a:r>
              <a:rPr lang="en-US"/>
              <a:t>© 2016 Teradata</a:t>
            </a:r>
          </a:p>
        </p:txBody>
      </p:sp>
    </p:spTree>
    <p:extLst>
      <p:ext uri="{BB962C8B-B14F-4D97-AF65-F5344CB8AC3E}">
        <p14:creationId xmlns:p14="http://schemas.microsoft.com/office/powerpoint/2010/main" val="3902587985"/>
      </p:ext>
    </p:extLst>
  </p:cSld>
  <p:clrMap bg1="lt1" tx1="dk1" bg2="lt2" tx2="dk2" accent1="accent1" accent2="accent2" accent3="accent3" accent4="accent4" accent5="accent5" accent6="accent6" hlink="hlink" folHlink="folHlink"/>
  <p:hf hdr="0" dt="0"/>
  <p:notesStyle>
    <a:lvl1pPr marL="173038" indent="-173038" algn="l" defTabSz="914400" rtl="0" eaLnBrk="1" latinLnBrk="0" hangingPunct="1">
      <a:lnSpc>
        <a:spcPct val="95000"/>
      </a:lnSpc>
      <a:spcBef>
        <a:spcPts val="400"/>
      </a:spcBef>
      <a:buFont typeface="Arial" panose="020B0604020202020204" pitchFamily="34" charset="0"/>
      <a:buChar char="•"/>
      <a:defRPr sz="1200" kern="1200">
        <a:solidFill>
          <a:schemeClr val="tx1"/>
        </a:solidFill>
        <a:latin typeface="+mn-lt"/>
        <a:ea typeface="+mn-ea"/>
        <a:cs typeface="+mn-cs"/>
      </a:defRPr>
    </a:lvl1pPr>
    <a:lvl2pPr marL="2841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2pPr>
    <a:lvl3pPr marL="4016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3pPr>
    <a:lvl4pPr marL="5127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Footer Placeholder 3"/>
          <p:cNvSpPr>
            <a:spLocks noGrp="1"/>
          </p:cNvSpPr>
          <p:nvPr>
            <p:ph type="ftr" sz="quarter" idx="10"/>
          </p:nvPr>
        </p:nvSpPr>
        <p:spPr/>
        <p:txBody>
          <a:bodyPr/>
          <a:lstStyle/>
          <a:p>
            <a:r>
              <a:rPr lang="en-US" dirty="0"/>
              <a:t>© 2014 Teradata</a:t>
            </a:r>
          </a:p>
        </p:txBody>
      </p:sp>
    </p:spTree>
    <p:extLst>
      <p:ext uri="{BB962C8B-B14F-4D97-AF65-F5344CB8AC3E}">
        <p14:creationId xmlns:p14="http://schemas.microsoft.com/office/powerpoint/2010/main" val="225470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Footer Placeholder 3"/>
          <p:cNvSpPr>
            <a:spLocks noGrp="1"/>
          </p:cNvSpPr>
          <p:nvPr>
            <p:ph type="ftr" sz="quarter" idx="10"/>
          </p:nvPr>
        </p:nvSpPr>
        <p:spPr/>
        <p:txBody>
          <a:bodyPr/>
          <a:lstStyle/>
          <a:p>
            <a:r>
              <a:rPr lang="en-US" dirty="0"/>
              <a:t>© 2014 Teradata</a:t>
            </a:r>
          </a:p>
        </p:txBody>
      </p:sp>
    </p:spTree>
    <p:extLst>
      <p:ext uri="{BB962C8B-B14F-4D97-AF65-F5344CB8AC3E}">
        <p14:creationId xmlns:p14="http://schemas.microsoft.com/office/powerpoint/2010/main" val="3506847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Footer Placeholder 3"/>
          <p:cNvSpPr>
            <a:spLocks noGrp="1"/>
          </p:cNvSpPr>
          <p:nvPr>
            <p:ph type="ftr" sz="quarter" idx="10"/>
          </p:nvPr>
        </p:nvSpPr>
        <p:spPr/>
        <p:txBody>
          <a:bodyPr/>
          <a:lstStyle/>
          <a:p>
            <a:r>
              <a:rPr lang="en-US"/>
              <a:t>© 2014 Teradata</a:t>
            </a:r>
            <a:endParaRPr lang="en-US" dirty="0"/>
          </a:p>
        </p:txBody>
      </p:sp>
    </p:spTree>
    <p:extLst>
      <p:ext uri="{BB962C8B-B14F-4D97-AF65-F5344CB8AC3E}">
        <p14:creationId xmlns:p14="http://schemas.microsoft.com/office/powerpoint/2010/main" val="2254709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5762"/>
            <a:ext cx="9144000" cy="1611980"/>
          </a:xfrm>
          <a:solidFill>
            <a:schemeClr val="accent1">
              <a:alpha val="90000"/>
            </a:schemeClr>
          </a:solidFill>
        </p:spPr>
        <p:txBody>
          <a:bodyPr lIns="457200" tIns="137160" rIns="457200" bIns="137160" anchor="ctr" anchorCtr="0">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2" name="Group 4"/>
          <p:cNvGrpSpPr>
            <a:grpSpLocks noChangeAspect="1"/>
          </p:cNvGrpSpPr>
          <p:nvPr userDrawn="1"/>
        </p:nvGrpSpPr>
        <p:grpSpPr bwMode="auto">
          <a:xfrm>
            <a:off x="994117" y="305466"/>
            <a:ext cx="1362335" cy="305001"/>
            <a:chOff x="5137" y="4139"/>
            <a:chExt cx="335" cy="75"/>
          </a:xfrm>
          <a:solidFill>
            <a:schemeClr val="bg1"/>
          </a:solidFill>
        </p:grpSpPr>
        <p:sp>
          <p:nvSpPr>
            <p:cNvPr id="1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8" name="Date Placeholder 1">
            <a:extLst>
              <a:ext uri="{FF2B5EF4-FFF2-40B4-BE49-F238E27FC236}">
                <a16:creationId xmlns:a16="http://schemas.microsoft.com/office/drawing/2014/main" id="{8F5364E4-DD8E-4D57-BAC0-FFDD1B0B69BC}"/>
              </a:ext>
            </a:extLst>
          </p:cNvPr>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dirty="0"/>
              <a:t>© 2018 Teradata</a:t>
            </a:r>
          </a:p>
        </p:txBody>
      </p:sp>
      <p:pic>
        <p:nvPicPr>
          <p:cNvPr id="19" name="Picture 18">
            <a:extLst>
              <a:ext uri="{FF2B5EF4-FFF2-40B4-BE49-F238E27FC236}">
                <a16:creationId xmlns:a16="http://schemas.microsoft.com/office/drawing/2014/main" id="{FF902F66-5BC6-4807-8DAF-CA75521929C6}"/>
              </a:ext>
            </a:extLst>
          </p:cNvPr>
          <p:cNvPicPr>
            <a:picLocks noChangeAspect="1"/>
          </p:cNvPicPr>
          <p:nvPr userDrawn="1"/>
        </p:nvPicPr>
        <p:blipFill>
          <a:blip r:embed="rId2"/>
          <a:stretch>
            <a:fillRect/>
          </a:stretch>
        </p:blipFill>
        <p:spPr>
          <a:xfrm>
            <a:off x="7706008" y="4820492"/>
            <a:ext cx="1140032" cy="215339"/>
          </a:xfrm>
          <a:prstGeom prst="rect">
            <a:avLst/>
          </a:prstGeom>
        </p:spPr>
      </p:pic>
    </p:spTree>
    <p:extLst>
      <p:ext uri="{BB962C8B-B14F-4D97-AF65-F5344CB8AC3E}">
        <p14:creationId xmlns:p14="http://schemas.microsoft.com/office/powerpoint/2010/main" val="351345045"/>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254125"/>
            <a:ext cx="2438400" cy="3210015"/>
          </a:xfrm>
        </p:spPr>
        <p:txBody>
          <a:bodyPr/>
          <a:lstStyle/>
          <a:p>
            <a:r>
              <a:rPr lang="en-US"/>
              <a:t>Drag picture to placeholder or click icon to add</a:t>
            </a:r>
            <a:endParaRPr lang="en-US" dirty="0"/>
          </a:p>
        </p:txBody>
      </p:sp>
      <p:sp>
        <p:nvSpPr>
          <p:cNvPr id="15" name="Content Placeholder 2"/>
          <p:cNvSpPr>
            <a:spLocks noGrp="1"/>
          </p:cNvSpPr>
          <p:nvPr>
            <p:ph idx="12"/>
          </p:nvPr>
        </p:nvSpPr>
        <p:spPr bwMode="gray">
          <a:xfrm>
            <a:off x="3352800" y="1267716"/>
            <a:ext cx="53340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r>
              <a:rPr lang="en-US"/>
              <a:t>© 2017 Teradata</a:t>
            </a:r>
            <a:endParaRPr lang="en-US" dirty="0"/>
          </a:p>
        </p:txBody>
      </p:sp>
      <p:sp>
        <p:nvSpPr>
          <p:cNvPr id="4" name="Footer Placeholder 3"/>
          <p:cNvSpPr>
            <a:spLocks noGrp="1"/>
          </p:cNvSpPr>
          <p:nvPr>
            <p:ph type="ftr" sz="quarter" idx="18"/>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71370559"/>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 2017 Teradata</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59445256"/>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 2017 Teradata</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Title 3"/>
          <p:cNvSpPr>
            <a:spLocks noGrp="1"/>
          </p:cNvSpPr>
          <p:nvPr>
            <p:ph type="title"/>
          </p:nvPr>
        </p:nvSpPr>
        <p:spPr>
          <a:xfrm>
            <a:off x="457200" y="320038"/>
            <a:ext cx="8229600" cy="719053"/>
          </a:xfrm>
        </p:spPr>
        <p:txBody>
          <a:bodyPr/>
          <a:lstStyle/>
          <a:p>
            <a:r>
              <a:rPr lang="en-US"/>
              <a:t>Click to edit Master title style</a:t>
            </a:r>
          </a:p>
        </p:txBody>
      </p:sp>
      <p:sp>
        <p:nvSpPr>
          <p:cNvPr id="9" name="Text Placeholder 8"/>
          <p:cNvSpPr>
            <a:spLocks noGrp="1"/>
          </p:cNvSpPr>
          <p:nvPr>
            <p:ph type="body" sz="quarter" idx="12"/>
          </p:nvPr>
        </p:nvSpPr>
        <p:spPr>
          <a:xfrm>
            <a:off x="457200" y="731520"/>
            <a:ext cx="8220220" cy="307571"/>
          </a:xfrm>
        </p:spPr>
        <p:txBody>
          <a:bodyPr/>
          <a:lstStyle>
            <a:lvl1pPr marL="0" indent="0">
              <a:buNone/>
              <a:defRPr sz="1600">
                <a:solidFill>
                  <a:srgbClr val="5F6062"/>
                </a:solidFill>
              </a:defRPr>
            </a:lvl1pPr>
          </a:lstStyle>
          <a:p>
            <a:pPr lvl="0"/>
            <a:r>
              <a:rPr lang="en-US"/>
              <a:t>Click to edit Master text styles</a:t>
            </a:r>
          </a:p>
        </p:txBody>
      </p:sp>
    </p:spTree>
    <p:extLst>
      <p:ext uri="{BB962C8B-B14F-4D97-AF65-F5344CB8AC3E}">
        <p14:creationId xmlns:p14="http://schemas.microsoft.com/office/powerpoint/2010/main" val="3270677096"/>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Alternate">
    <p:spTree>
      <p:nvGrpSpPr>
        <p:cNvPr id="1" name=""/>
        <p:cNvGrpSpPr/>
        <p:nvPr/>
      </p:nvGrpSpPr>
      <p:grpSpPr>
        <a:xfrm>
          <a:off x="0" y="0"/>
          <a:ext cx="0" cy="0"/>
          <a:chOff x="0" y="0"/>
          <a:chExt cx="0" cy="0"/>
        </a:xfrm>
      </p:grpSpPr>
      <p:grpSp>
        <p:nvGrpSpPr>
          <p:cNvPr id="6" name="Group 5"/>
          <p:cNvGrpSpPr/>
          <p:nvPr userDrawn="1"/>
        </p:nvGrpSpPr>
        <p:grpSpPr>
          <a:xfrm>
            <a:off x="249238" y="1112498"/>
            <a:ext cx="8655050" cy="3567112"/>
            <a:chOff x="249238" y="1919288"/>
            <a:chExt cx="8655050" cy="3567112"/>
          </a:xfrm>
        </p:grpSpPr>
        <p:sp>
          <p:nvSpPr>
            <p:cNvPr id="7" name="Oval 122"/>
            <p:cNvSpPr>
              <a:spLocks noChangeArrowheads="1"/>
            </p:cNvSpPr>
            <p:nvPr/>
          </p:nvSpPr>
          <p:spPr bwMode="auto">
            <a:xfrm>
              <a:off x="2492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Oval 123"/>
            <p:cNvSpPr>
              <a:spLocks noChangeArrowheads="1"/>
            </p:cNvSpPr>
            <p:nvPr/>
          </p:nvSpPr>
          <p:spPr bwMode="auto">
            <a:xfrm>
              <a:off x="6381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124"/>
            <p:cNvSpPr>
              <a:spLocks noChangeArrowheads="1"/>
            </p:cNvSpPr>
            <p:nvPr/>
          </p:nvSpPr>
          <p:spPr bwMode="auto">
            <a:xfrm>
              <a:off x="1042540" y="1933378"/>
              <a:ext cx="59635" cy="6072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125"/>
            <p:cNvSpPr>
              <a:spLocks noChangeArrowheads="1"/>
            </p:cNvSpPr>
            <p:nvPr/>
          </p:nvSpPr>
          <p:spPr bwMode="auto">
            <a:xfrm>
              <a:off x="1417638" y="1919288"/>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126"/>
            <p:cNvSpPr>
              <a:spLocks noChangeArrowheads="1"/>
            </p:cNvSpPr>
            <p:nvPr/>
          </p:nvSpPr>
          <p:spPr bwMode="auto">
            <a:xfrm>
              <a:off x="182593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127"/>
            <p:cNvSpPr>
              <a:spLocks noChangeArrowheads="1"/>
            </p:cNvSpPr>
            <p:nvPr/>
          </p:nvSpPr>
          <p:spPr bwMode="auto">
            <a:xfrm>
              <a:off x="2210940"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128"/>
            <p:cNvSpPr>
              <a:spLocks noChangeArrowheads="1"/>
            </p:cNvSpPr>
            <p:nvPr/>
          </p:nvSpPr>
          <p:spPr bwMode="auto">
            <a:xfrm>
              <a:off x="25860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129"/>
            <p:cNvSpPr>
              <a:spLocks noChangeArrowheads="1"/>
            </p:cNvSpPr>
            <p:nvPr/>
          </p:nvSpPr>
          <p:spPr bwMode="auto">
            <a:xfrm>
              <a:off x="2993990"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30"/>
            <p:cNvSpPr>
              <a:spLocks noChangeArrowheads="1"/>
            </p:cNvSpPr>
            <p:nvPr/>
          </p:nvSpPr>
          <p:spPr bwMode="auto">
            <a:xfrm>
              <a:off x="33639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31"/>
            <p:cNvSpPr>
              <a:spLocks noChangeArrowheads="1"/>
            </p:cNvSpPr>
            <p:nvPr/>
          </p:nvSpPr>
          <p:spPr bwMode="auto">
            <a:xfrm>
              <a:off x="3766941" y="1933378"/>
              <a:ext cx="60720"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32"/>
            <p:cNvSpPr>
              <a:spLocks noChangeArrowheads="1"/>
            </p:cNvSpPr>
            <p:nvPr/>
          </p:nvSpPr>
          <p:spPr bwMode="auto">
            <a:xfrm>
              <a:off x="41433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33"/>
            <p:cNvSpPr>
              <a:spLocks noChangeArrowheads="1"/>
            </p:cNvSpPr>
            <p:nvPr/>
          </p:nvSpPr>
          <p:spPr bwMode="auto">
            <a:xfrm>
              <a:off x="45323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34"/>
            <p:cNvSpPr>
              <a:spLocks noChangeArrowheads="1"/>
            </p:cNvSpPr>
            <p:nvPr/>
          </p:nvSpPr>
          <p:spPr bwMode="auto">
            <a:xfrm>
              <a:off x="4936677"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35"/>
            <p:cNvSpPr>
              <a:spLocks noChangeArrowheads="1"/>
            </p:cNvSpPr>
            <p:nvPr/>
          </p:nvSpPr>
          <p:spPr bwMode="auto">
            <a:xfrm>
              <a:off x="53117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36"/>
            <p:cNvSpPr>
              <a:spLocks noChangeArrowheads="1"/>
            </p:cNvSpPr>
            <p:nvPr/>
          </p:nvSpPr>
          <p:spPr bwMode="auto">
            <a:xfrm>
              <a:off x="5700713"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37"/>
            <p:cNvSpPr>
              <a:spLocks noChangeArrowheads="1"/>
            </p:cNvSpPr>
            <p:nvPr/>
          </p:nvSpPr>
          <p:spPr bwMode="auto">
            <a:xfrm>
              <a:off x="6108665"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38"/>
            <p:cNvSpPr>
              <a:spLocks noChangeArrowheads="1"/>
            </p:cNvSpPr>
            <p:nvPr/>
          </p:nvSpPr>
          <p:spPr bwMode="auto">
            <a:xfrm>
              <a:off x="64785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39"/>
            <p:cNvSpPr>
              <a:spLocks noChangeArrowheads="1"/>
            </p:cNvSpPr>
            <p:nvPr/>
          </p:nvSpPr>
          <p:spPr bwMode="auto">
            <a:xfrm>
              <a:off x="688688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40"/>
            <p:cNvSpPr>
              <a:spLocks noChangeArrowheads="1"/>
            </p:cNvSpPr>
            <p:nvPr/>
          </p:nvSpPr>
          <p:spPr bwMode="auto">
            <a:xfrm>
              <a:off x="7258051"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41"/>
            <p:cNvSpPr>
              <a:spLocks noChangeArrowheads="1"/>
            </p:cNvSpPr>
            <p:nvPr/>
          </p:nvSpPr>
          <p:spPr bwMode="auto">
            <a:xfrm>
              <a:off x="76469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42"/>
            <p:cNvSpPr>
              <a:spLocks noChangeArrowheads="1"/>
            </p:cNvSpPr>
            <p:nvPr/>
          </p:nvSpPr>
          <p:spPr bwMode="auto">
            <a:xfrm>
              <a:off x="8051352"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43"/>
            <p:cNvSpPr>
              <a:spLocks noChangeArrowheads="1"/>
            </p:cNvSpPr>
            <p:nvPr/>
          </p:nvSpPr>
          <p:spPr bwMode="auto">
            <a:xfrm>
              <a:off x="8426451"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144"/>
            <p:cNvSpPr>
              <a:spLocks noChangeArrowheads="1"/>
            </p:cNvSpPr>
            <p:nvPr/>
          </p:nvSpPr>
          <p:spPr bwMode="auto">
            <a:xfrm>
              <a:off x="8815388" y="1919288"/>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51"/>
            <p:cNvSpPr>
              <a:spLocks noChangeArrowheads="1"/>
            </p:cNvSpPr>
            <p:nvPr/>
          </p:nvSpPr>
          <p:spPr bwMode="auto">
            <a:xfrm>
              <a:off x="2630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52"/>
            <p:cNvSpPr>
              <a:spLocks noChangeArrowheads="1"/>
            </p:cNvSpPr>
            <p:nvPr/>
          </p:nvSpPr>
          <p:spPr bwMode="auto">
            <a:xfrm>
              <a:off x="6520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53"/>
            <p:cNvSpPr>
              <a:spLocks noChangeArrowheads="1"/>
            </p:cNvSpPr>
            <p:nvPr/>
          </p:nvSpPr>
          <p:spPr bwMode="auto">
            <a:xfrm>
              <a:off x="10287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54"/>
            <p:cNvSpPr>
              <a:spLocks noChangeArrowheads="1"/>
            </p:cNvSpPr>
            <p:nvPr/>
          </p:nvSpPr>
          <p:spPr bwMode="auto">
            <a:xfrm>
              <a:off x="14314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55"/>
            <p:cNvSpPr>
              <a:spLocks noChangeArrowheads="1"/>
            </p:cNvSpPr>
            <p:nvPr/>
          </p:nvSpPr>
          <p:spPr bwMode="auto">
            <a:xfrm>
              <a:off x="1806576"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56"/>
            <p:cNvSpPr>
              <a:spLocks noChangeArrowheads="1"/>
            </p:cNvSpPr>
            <p:nvPr/>
          </p:nvSpPr>
          <p:spPr bwMode="auto">
            <a:xfrm>
              <a:off x="21971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57"/>
            <p:cNvSpPr>
              <a:spLocks noChangeArrowheads="1"/>
            </p:cNvSpPr>
            <p:nvPr/>
          </p:nvSpPr>
          <p:spPr bwMode="auto">
            <a:xfrm>
              <a:off x="258603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58"/>
            <p:cNvSpPr>
              <a:spLocks noChangeArrowheads="1"/>
            </p:cNvSpPr>
            <p:nvPr/>
          </p:nvSpPr>
          <p:spPr bwMode="auto">
            <a:xfrm>
              <a:off x="29749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59"/>
            <p:cNvSpPr>
              <a:spLocks noChangeArrowheads="1"/>
            </p:cNvSpPr>
            <p:nvPr/>
          </p:nvSpPr>
          <p:spPr bwMode="auto">
            <a:xfrm>
              <a:off x="33639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60"/>
            <p:cNvSpPr>
              <a:spLocks noChangeArrowheads="1"/>
            </p:cNvSpPr>
            <p:nvPr/>
          </p:nvSpPr>
          <p:spPr bwMode="auto">
            <a:xfrm>
              <a:off x="3772210" y="2327239"/>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61"/>
            <p:cNvSpPr>
              <a:spLocks noChangeArrowheads="1"/>
            </p:cNvSpPr>
            <p:nvPr/>
          </p:nvSpPr>
          <p:spPr bwMode="auto">
            <a:xfrm>
              <a:off x="41572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62"/>
            <p:cNvSpPr>
              <a:spLocks noChangeArrowheads="1"/>
            </p:cNvSpPr>
            <p:nvPr/>
          </p:nvSpPr>
          <p:spPr bwMode="auto">
            <a:xfrm>
              <a:off x="45323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63"/>
            <p:cNvSpPr>
              <a:spLocks noChangeArrowheads="1"/>
            </p:cNvSpPr>
            <p:nvPr/>
          </p:nvSpPr>
          <p:spPr bwMode="auto">
            <a:xfrm>
              <a:off x="49366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64"/>
            <p:cNvSpPr>
              <a:spLocks noChangeArrowheads="1"/>
            </p:cNvSpPr>
            <p:nvPr/>
          </p:nvSpPr>
          <p:spPr bwMode="auto">
            <a:xfrm>
              <a:off x="53117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65"/>
            <p:cNvSpPr>
              <a:spLocks noChangeArrowheads="1"/>
            </p:cNvSpPr>
            <p:nvPr/>
          </p:nvSpPr>
          <p:spPr bwMode="auto">
            <a:xfrm>
              <a:off x="5714552"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66"/>
            <p:cNvSpPr>
              <a:spLocks noChangeArrowheads="1"/>
            </p:cNvSpPr>
            <p:nvPr/>
          </p:nvSpPr>
          <p:spPr bwMode="auto">
            <a:xfrm>
              <a:off x="61034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67"/>
            <p:cNvSpPr>
              <a:spLocks noChangeArrowheads="1"/>
            </p:cNvSpPr>
            <p:nvPr/>
          </p:nvSpPr>
          <p:spPr bwMode="auto">
            <a:xfrm>
              <a:off x="647858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68"/>
            <p:cNvSpPr>
              <a:spLocks noChangeArrowheads="1"/>
            </p:cNvSpPr>
            <p:nvPr/>
          </p:nvSpPr>
          <p:spPr bwMode="auto">
            <a:xfrm>
              <a:off x="6881616" y="23220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69"/>
            <p:cNvSpPr>
              <a:spLocks noChangeArrowheads="1"/>
            </p:cNvSpPr>
            <p:nvPr/>
          </p:nvSpPr>
          <p:spPr bwMode="auto">
            <a:xfrm>
              <a:off x="725805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70"/>
            <p:cNvSpPr>
              <a:spLocks noChangeArrowheads="1"/>
            </p:cNvSpPr>
            <p:nvPr/>
          </p:nvSpPr>
          <p:spPr bwMode="auto">
            <a:xfrm>
              <a:off x="766082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71"/>
            <p:cNvSpPr>
              <a:spLocks noChangeArrowheads="1"/>
            </p:cNvSpPr>
            <p:nvPr/>
          </p:nvSpPr>
          <p:spPr bwMode="auto">
            <a:xfrm>
              <a:off x="80375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72"/>
            <p:cNvSpPr>
              <a:spLocks noChangeArrowheads="1"/>
            </p:cNvSpPr>
            <p:nvPr/>
          </p:nvSpPr>
          <p:spPr bwMode="auto">
            <a:xfrm>
              <a:off x="84402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Oval 173"/>
            <p:cNvSpPr>
              <a:spLocks noChangeArrowheads="1"/>
            </p:cNvSpPr>
            <p:nvPr/>
          </p:nvSpPr>
          <p:spPr bwMode="auto">
            <a:xfrm>
              <a:off x="8815388"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80"/>
            <p:cNvSpPr>
              <a:spLocks noChangeArrowheads="1"/>
            </p:cNvSpPr>
            <p:nvPr/>
          </p:nvSpPr>
          <p:spPr bwMode="auto">
            <a:xfrm>
              <a:off x="2492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81"/>
            <p:cNvSpPr>
              <a:spLocks noChangeArrowheads="1"/>
            </p:cNvSpPr>
            <p:nvPr/>
          </p:nvSpPr>
          <p:spPr bwMode="auto">
            <a:xfrm>
              <a:off x="6381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82"/>
            <p:cNvSpPr>
              <a:spLocks noChangeArrowheads="1"/>
            </p:cNvSpPr>
            <p:nvPr/>
          </p:nvSpPr>
          <p:spPr bwMode="auto">
            <a:xfrm>
              <a:off x="1042540" y="27078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9" name="Oval 183"/>
            <p:cNvSpPr>
              <a:spLocks noChangeArrowheads="1"/>
            </p:cNvSpPr>
            <p:nvPr/>
          </p:nvSpPr>
          <p:spPr bwMode="auto">
            <a:xfrm>
              <a:off x="14176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84"/>
            <p:cNvSpPr>
              <a:spLocks noChangeArrowheads="1"/>
            </p:cNvSpPr>
            <p:nvPr/>
          </p:nvSpPr>
          <p:spPr bwMode="auto">
            <a:xfrm>
              <a:off x="1806576" y="2693988"/>
              <a:ext cx="88900" cy="87313"/>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1" name="Oval 185"/>
            <p:cNvSpPr>
              <a:spLocks noChangeArrowheads="1"/>
            </p:cNvSpPr>
            <p:nvPr/>
          </p:nvSpPr>
          <p:spPr bwMode="auto">
            <a:xfrm>
              <a:off x="219710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86"/>
            <p:cNvSpPr>
              <a:spLocks noChangeArrowheads="1"/>
            </p:cNvSpPr>
            <p:nvPr/>
          </p:nvSpPr>
          <p:spPr bwMode="auto">
            <a:xfrm>
              <a:off x="25860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87"/>
            <p:cNvSpPr>
              <a:spLocks noChangeArrowheads="1"/>
            </p:cNvSpPr>
            <p:nvPr/>
          </p:nvSpPr>
          <p:spPr bwMode="auto">
            <a:xfrm>
              <a:off x="29749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88"/>
            <p:cNvSpPr>
              <a:spLocks noChangeArrowheads="1"/>
            </p:cNvSpPr>
            <p:nvPr/>
          </p:nvSpPr>
          <p:spPr bwMode="auto">
            <a:xfrm>
              <a:off x="33639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89"/>
            <p:cNvSpPr>
              <a:spLocks noChangeArrowheads="1"/>
            </p:cNvSpPr>
            <p:nvPr/>
          </p:nvSpPr>
          <p:spPr bwMode="auto">
            <a:xfrm>
              <a:off x="3752851"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90"/>
            <p:cNvSpPr>
              <a:spLocks noChangeArrowheads="1"/>
            </p:cNvSpPr>
            <p:nvPr/>
          </p:nvSpPr>
          <p:spPr bwMode="auto">
            <a:xfrm>
              <a:off x="4157215"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91"/>
            <p:cNvSpPr>
              <a:spLocks noChangeArrowheads="1"/>
            </p:cNvSpPr>
            <p:nvPr/>
          </p:nvSpPr>
          <p:spPr bwMode="auto">
            <a:xfrm>
              <a:off x="45323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92"/>
            <p:cNvSpPr>
              <a:spLocks noChangeArrowheads="1"/>
            </p:cNvSpPr>
            <p:nvPr/>
          </p:nvSpPr>
          <p:spPr bwMode="auto">
            <a:xfrm>
              <a:off x="493667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93"/>
            <p:cNvSpPr>
              <a:spLocks noChangeArrowheads="1"/>
            </p:cNvSpPr>
            <p:nvPr/>
          </p:nvSpPr>
          <p:spPr bwMode="auto">
            <a:xfrm>
              <a:off x="53117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94"/>
            <p:cNvSpPr>
              <a:spLocks noChangeArrowheads="1"/>
            </p:cNvSpPr>
            <p:nvPr/>
          </p:nvSpPr>
          <p:spPr bwMode="auto">
            <a:xfrm>
              <a:off x="57007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95"/>
            <p:cNvSpPr>
              <a:spLocks noChangeArrowheads="1"/>
            </p:cNvSpPr>
            <p:nvPr/>
          </p:nvSpPr>
          <p:spPr bwMode="auto">
            <a:xfrm>
              <a:off x="60896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96"/>
            <p:cNvSpPr>
              <a:spLocks noChangeArrowheads="1"/>
            </p:cNvSpPr>
            <p:nvPr/>
          </p:nvSpPr>
          <p:spPr bwMode="auto">
            <a:xfrm>
              <a:off x="649242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97"/>
            <p:cNvSpPr>
              <a:spLocks noChangeArrowheads="1"/>
            </p:cNvSpPr>
            <p:nvPr/>
          </p:nvSpPr>
          <p:spPr bwMode="auto">
            <a:xfrm>
              <a:off x="6867526"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98"/>
            <p:cNvSpPr>
              <a:spLocks noChangeArrowheads="1"/>
            </p:cNvSpPr>
            <p:nvPr/>
          </p:nvSpPr>
          <p:spPr bwMode="auto">
            <a:xfrm>
              <a:off x="72580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99"/>
            <p:cNvSpPr>
              <a:spLocks noChangeArrowheads="1"/>
            </p:cNvSpPr>
            <p:nvPr/>
          </p:nvSpPr>
          <p:spPr bwMode="auto">
            <a:xfrm>
              <a:off x="7666002" y="2713002"/>
              <a:ext cx="49285"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200"/>
            <p:cNvSpPr>
              <a:spLocks noChangeArrowheads="1"/>
            </p:cNvSpPr>
            <p:nvPr/>
          </p:nvSpPr>
          <p:spPr bwMode="auto">
            <a:xfrm>
              <a:off x="8037513" y="2693988"/>
              <a:ext cx="87313" cy="87313"/>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201"/>
            <p:cNvSpPr>
              <a:spLocks noChangeArrowheads="1"/>
            </p:cNvSpPr>
            <p:nvPr/>
          </p:nvSpPr>
          <p:spPr bwMode="auto">
            <a:xfrm>
              <a:off x="84264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Oval 202"/>
            <p:cNvSpPr>
              <a:spLocks noChangeArrowheads="1"/>
            </p:cNvSpPr>
            <p:nvPr/>
          </p:nvSpPr>
          <p:spPr bwMode="auto">
            <a:xfrm>
              <a:off x="8829478" y="2707827"/>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210"/>
            <p:cNvSpPr>
              <a:spLocks noChangeArrowheads="1"/>
            </p:cNvSpPr>
            <p:nvPr/>
          </p:nvSpPr>
          <p:spPr bwMode="auto">
            <a:xfrm>
              <a:off x="263077"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211"/>
            <p:cNvSpPr>
              <a:spLocks noChangeArrowheads="1"/>
            </p:cNvSpPr>
            <p:nvPr/>
          </p:nvSpPr>
          <p:spPr bwMode="auto">
            <a:xfrm>
              <a:off x="6381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212"/>
            <p:cNvSpPr>
              <a:spLocks noChangeArrowheads="1"/>
            </p:cNvSpPr>
            <p:nvPr/>
          </p:nvSpPr>
          <p:spPr bwMode="auto">
            <a:xfrm>
              <a:off x="10287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213"/>
            <p:cNvSpPr>
              <a:spLocks noChangeArrowheads="1"/>
            </p:cNvSpPr>
            <p:nvPr/>
          </p:nvSpPr>
          <p:spPr bwMode="auto">
            <a:xfrm>
              <a:off x="14176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214"/>
            <p:cNvSpPr>
              <a:spLocks noChangeArrowheads="1"/>
            </p:cNvSpPr>
            <p:nvPr/>
          </p:nvSpPr>
          <p:spPr bwMode="auto">
            <a:xfrm>
              <a:off x="180657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215"/>
            <p:cNvSpPr>
              <a:spLocks noChangeArrowheads="1"/>
            </p:cNvSpPr>
            <p:nvPr/>
          </p:nvSpPr>
          <p:spPr bwMode="auto">
            <a:xfrm>
              <a:off x="21971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216"/>
            <p:cNvSpPr>
              <a:spLocks noChangeArrowheads="1"/>
            </p:cNvSpPr>
            <p:nvPr/>
          </p:nvSpPr>
          <p:spPr bwMode="auto">
            <a:xfrm>
              <a:off x="25860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217"/>
            <p:cNvSpPr>
              <a:spLocks noChangeArrowheads="1"/>
            </p:cNvSpPr>
            <p:nvPr/>
          </p:nvSpPr>
          <p:spPr bwMode="auto">
            <a:xfrm>
              <a:off x="29749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218"/>
            <p:cNvSpPr>
              <a:spLocks noChangeArrowheads="1"/>
            </p:cNvSpPr>
            <p:nvPr/>
          </p:nvSpPr>
          <p:spPr bwMode="auto">
            <a:xfrm>
              <a:off x="33639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219"/>
            <p:cNvSpPr>
              <a:spLocks noChangeArrowheads="1"/>
            </p:cNvSpPr>
            <p:nvPr/>
          </p:nvSpPr>
          <p:spPr bwMode="auto">
            <a:xfrm>
              <a:off x="3772210" y="3098764"/>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220"/>
            <p:cNvSpPr>
              <a:spLocks noChangeArrowheads="1"/>
            </p:cNvSpPr>
            <p:nvPr/>
          </p:nvSpPr>
          <p:spPr bwMode="auto">
            <a:xfrm>
              <a:off x="41433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0" name="Oval 221"/>
            <p:cNvSpPr>
              <a:spLocks noChangeArrowheads="1"/>
            </p:cNvSpPr>
            <p:nvPr/>
          </p:nvSpPr>
          <p:spPr bwMode="auto">
            <a:xfrm>
              <a:off x="45323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222"/>
            <p:cNvSpPr>
              <a:spLocks noChangeArrowheads="1"/>
            </p:cNvSpPr>
            <p:nvPr/>
          </p:nvSpPr>
          <p:spPr bwMode="auto">
            <a:xfrm>
              <a:off x="49228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223"/>
            <p:cNvSpPr>
              <a:spLocks noChangeArrowheads="1"/>
            </p:cNvSpPr>
            <p:nvPr/>
          </p:nvSpPr>
          <p:spPr bwMode="auto">
            <a:xfrm>
              <a:off x="53117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224"/>
            <p:cNvSpPr>
              <a:spLocks noChangeArrowheads="1"/>
            </p:cNvSpPr>
            <p:nvPr/>
          </p:nvSpPr>
          <p:spPr bwMode="auto">
            <a:xfrm>
              <a:off x="57007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225"/>
            <p:cNvSpPr>
              <a:spLocks noChangeArrowheads="1"/>
            </p:cNvSpPr>
            <p:nvPr/>
          </p:nvSpPr>
          <p:spPr bwMode="auto">
            <a:xfrm>
              <a:off x="6089651"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226"/>
            <p:cNvSpPr>
              <a:spLocks noChangeArrowheads="1"/>
            </p:cNvSpPr>
            <p:nvPr/>
          </p:nvSpPr>
          <p:spPr bwMode="auto">
            <a:xfrm>
              <a:off x="64785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227"/>
            <p:cNvSpPr>
              <a:spLocks noChangeArrowheads="1"/>
            </p:cNvSpPr>
            <p:nvPr/>
          </p:nvSpPr>
          <p:spPr bwMode="auto">
            <a:xfrm>
              <a:off x="686752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228"/>
            <p:cNvSpPr>
              <a:spLocks noChangeArrowheads="1"/>
            </p:cNvSpPr>
            <p:nvPr/>
          </p:nvSpPr>
          <p:spPr bwMode="auto">
            <a:xfrm>
              <a:off x="7271890"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29"/>
            <p:cNvSpPr>
              <a:spLocks noChangeArrowheads="1"/>
            </p:cNvSpPr>
            <p:nvPr/>
          </p:nvSpPr>
          <p:spPr bwMode="auto">
            <a:xfrm>
              <a:off x="76469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30"/>
            <p:cNvSpPr>
              <a:spLocks noChangeArrowheads="1"/>
            </p:cNvSpPr>
            <p:nvPr/>
          </p:nvSpPr>
          <p:spPr bwMode="auto">
            <a:xfrm>
              <a:off x="8051352"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31"/>
            <p:cNvSpPr>
              <a:spLocks noChangeArrowheads="1"/>
            </p:cNvSpPr>
            <p:nvPr/>
          </p:nvSpPr>
          <p:spPr bwMode="auto">
            <a:xfrm>
              <a:off x="842645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Oval 232"/>
            <p:cNvSpPr>
              <a:spLocks noChangeArrowheads="1"/>
            </p:cNvSpPr>
            <p:nvPr/>
          </p:nvSpPr>
          <p:spPr bwMode="auto">
            <a:xfrm>
              <a:off x="8815388"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39"/>
            <p:cNvSpPr>
              <a:spLocks noChangeArrowheads="1"/>
            </p:cNvSpPr>
            <p:nvPr/>
          </p:nvSpPr>
          <p:spPr bwMode="auto">
            <a:xfrm>
              <a:off x="268252" y="3486114"/>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40"/>
            <p:cNvSpPr>
              <a:spLocks noChangeArrowheads="1"/>
            </p:cNvSpPr>
            <p:nvPr/>
          </p:nvSpPr>
          <p:spPr bwMode="auto">
            <a:xfrm>
              <a:off x="6520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41"/>
            <p:cNvSpPr>
              <a:spLocks noChangeArrowheads="1"/>
            </p:cNvSpPr>
            <p:nvPr/>
          </p:nvSpPr>
          <p:spPr bwMode="auto">
            <a:xfrm>
              <a:off x="10287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42"/>
            <p:cNvSpPr>
              <a:spLocks noChangeArrowheads="1"/>
            </p:cNvSpPr>
            <p:nvPr/>
          </p:nvSpPr>
          <p:spPr bwMode="auto">
            <a:xfrm>
              <a:off x="1431477"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43"/>
            <p:cNvSpPr>
              <a:spLocks noChangeArrowheads="1"/>
            </p:cNvSpPr>
            <p:nvPr/>
          </p:nvSpPr>
          <p:spPr bwMode="auto">
            <a:xfrm>
              <a:off x="180657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44"/>
            <p:cNvSpPr>
              <a:spLocks noChangeArrowheads="1"/>
            </p:cNvSpPr>
            <p:nvPr/>
          </p:nvSpPr>
          <p:spPr bwMode="auto">
            <a:xfrm>
              <a:off x="21971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45"/>
            <p:cNvSpPr>
              <a:spLocks noChangeArrowheads="1"/>
            </p:cNvSpPr>
            <p:nvPr/>
          </p:nvSpPr>
          <p:spPr bwMode="auto">
            <a:xfrm>
              <a:off x="25860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46"/>
            <p:cNvSpPr>
              <a:spLocks noChangeArrowheads="1"/>
            </p:cNvSpPr>
            <p:nvPr/>
          </p:nvSpPr>
          <p:spPr bwMode="auto">
            <a:xfrm>
              <a:off x="29749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47"/>
            <p:cNvSpPr>
              <a:spLocks noChangeArrowheads="1"/>
            </p:cNvSpPr>
            <p:nvPr/>
          </p:nvSpPr>
          <p:spPr bwMode="auto">
            <a:xfrm>
              <a:off x="33639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48"/>
            <p:cNvSpPr>
              <a:spLocks noChangeArrowheads="1"/>
            </p:cNvSpPr>
            <p:nvPr/>
          </p:nvSpPr>
          <p:spPr bwMode="auto">
            <a:xfrm>
              <a:off x="3752851"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49"/>
            <p:cNvSpPr>
              <a:spLocks noChangeArrowheads="1"/>
            </p:cNvSpPr>
            <p:nvPr/>
          </p:nvSpPr>
          <p:spPr bwMode="auto">
            <a:xfrm>
              <a:off x="41433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50"/>
            <p:cNvSpPr>
              <a:spLocks noChangeArrowheads="1"/>
            </p:cNvSpPr>
            <p:nvPr/>
          </p:nvSpPr>
          <p:spPr bwMode="auto">
            <a:xfrm>
              <a:off x="45323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51"/>
            <p:cNvSpPr>
              <a:spLocks noChangeArrowheads="1"/>
            </p:cNvSpPr>
            <p:nvPr/>
          </p:nvSpPr>
          <p:spPr bwMode="auto">
            <a:xfrm>
              <a:off x="49228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52"/>
            <p:cNvSpPr>
              <a:spLocks noChangeArrowheads="1"/>
            </p:cNvSpPr>
            <p:nvPr/>
          </p:nvSpPr>
          <p:spPr bwMode="auto">
            <a:xfrm>
              <a:off x="53256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53"/>
            <p:cNvSpPr>
              <a:spLocks noChangeArrowheads="1"/>
            </p:cNvSpPr>
            <p:nvPr/>
          </p:nvSpPr>
          <p:spPr bwMode="auto">
            <a:xfrm>
              <a:off x="57007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54"/>
            <p:cNvSpPr>
              <a:spLocks noChangeArrowheads="1"/>
            </p:cNvSpPr>
            <p:nvPr/>
          </p:nvSpPr>
          <p:spPr bwMode="auto">
            <a:xfrm>
              <a:off x="608965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55"/>
            <p:cNvSpPr>
              <a:spLocks noChangeArrowheads="1"/>
            </p:cNvSpPr>
            <p:nvPr/>
          </p:nvSpPr>
          <p:spPr bwMode="auto">
            <a:xfrm>
              <a:off x="64785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56"/>
            <p:cNvSpPr>
              <a:spLocks noChangeArrowheads="1"/>
            </p:cNvSpPr>
            <p:nvPr/>
          </p:nvSpPr>
          <p:spPr bwMode="auto">
            <a:xfrm>
              <a:off x="686752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57"/>
            <p:cNvSpPr>
              <a:spLocks noChangeArrowheads="1"/>
            </p:cNvSpPr>
            <p:nvPr/>
          </p:nvSpPr>
          <p:spPr bwMode="auto">
            <a:xfrm>
              <a:off x="7258051" y="3467100"/>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58"/>
            <p:cNvSpPr>
              <a:spLocks noChangeArrowheads="1"/>
            </p:cNvSpPr>
            <p:nvPr/>
          </p:nvSpPr>
          <p:spPr bwMode="auto">
            <a:xfrm>
              <a:off x="76469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59"/>
            <p:cNvSpPr>
              <a:spLocks noChangeArrowheads="1"/>
            </p:cNvSpPr>
            <p:nvPr/>
          </p:nvSpPr>
          <p:spPr bwMode="auto">
            <a:xfrm>
              <a:off x="80375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60"/>
            <p:cNvSpPr>
              <a:spLocks noChangeArrowheads="1"/>
            </p:cNvSpPr>
            <p:nvPr/>
          </p:nvSpPr>
          <p:spPr bwMode="auto">
            <a:xfrm>
              <a:off x="8440290"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Oval 261"/>
            <p:cNvSpPr>
              <a:spLocks noChangeArrowheads="1"/>
            </p:cNvSpPr>
            <p:nvPr/>
          </p:nvSpPr>
          <p:spPr bwMode="auto">
            <a:xfrm>
              <a:off x="8834747" y="3486114"/>
              <a:ext cx="50182"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68"/>
            <p:cNvSpPr>
              <a:spLocks noChangeArrowheads="1"/>
            </p:cNvSpPr>
            <p:nvPr/>
          </p:nvSpPr>
          <p:spPr bwMode="auto">
            <a:xfrm>
              <a:off x="2492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69"/>
            <p:cNvSpPr>
              <a:spLocks noChangeArrowheads="1"/>
            </p:cNvSpPr>
            <p:nvPr/>
          </p:nvSpPr>
          <p:spPr bwMode="auto">
            <a:xfrm>
              <a:off x="657226" y="3852863"/>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27" name="Oval 270"/>
            <p:cNvSpPr>
              <a:spLocks noChangeArrowheads="1"/>
            </p:cNvSpPr>
            <p:nvPr/>
          </p:nvSpPr>
          <p:spPr bwMode="auto">
            <a:xfrm>
              <a:off x="104254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71"/>
            <p:cNvSpPr>
              <a:spLocks noChangeArrowheads="1"/>
            </p:cNvSpPr>
            <p:nvPr/>
          </p:nvSpPr>
          <p:spPr bwMode="auto">
            <a:xfrm>
              <a:off x="14176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72"/>
            <p:cNvSpPr>
              <a:spLocks noChangeArrowheads="1"/>
            </p:cNvSpPr>
            <p:nvPr/>
          </p:nvSpPr>
          <p:spPr bwMode="auto">
            <a:xfrm>
              <a:off x="180657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73"/>
            <p:cNvSpPr>
              <a:spLocks noChangeArrowheads="1"/>
            </p:cNvSpPr>
            <p:nvPr/>
          </p:nvSpPr>
          <p:spPr bwMode="auto">
            <a:xfrm>
              <a:off x="2197101" y="3852863"/>
              <a:ext cx="87313" cy="88900"/>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74"/>
            <p:cNvSpPr>
              <a:spLocks noChangeArrowheads="1"/>
            </p:cNvSpPr>
            <p:nvPr/>
          </p:nvSpPr>
          <p:spPr bwMode="auto">
            <a:xfrm>
              <a:off x="25860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75"/>
            <p:cNvSpPr>
              <a:spLocks noChangeArrowheads="1"/>
            </p:cNvSpPr>
            <p:nvPr/>
          </p:nvSpPr>
          <p:spPr bwMode="auto">
            <a:xfrm>
              <a:off x="29749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76"/>
            <p:cNvSpPr>
              <a:spLocks noChangeArrowheads="1"/>
            </p:cNvSpPr>
            <p:nvPr/>
          </p:nvSpPr>
          <p:spPr bwMode="auto">
            <a:xfrm>
              <a:off x="3363913" y="3852863"/>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77"/>
            <p:cNvSpPr>
              <a:spLocks noChangeArrowheads="1"/>
            </p:cNvSpPr>
            <p:nvPr/>
          </p:nvSpPr>
          <p:spPr bwMode="auto">
            <a:xfrm>
              <a:off x="3752851"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78"/>
            <p:cNvSpPr>
              <a:spLocks noChangeArrowheads="1"/>
            </p:cNvSpPr>
            <p:nvPr/>
          </p:nvSpPr>
          <p:spPr bwMode="auto">
            <a:xfrm>
              <a:off x="41433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79"/>
            <p:cNvSpPr>
              <a:spLocks noChangeArrowheads="1"/>
            </p:cNvSpPr>
            <p:nvPr/>
          </p:nvSpPr>
          <p:spPr bwMode="auto">
            <a:xfrm>
              <a:off x="45323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80"/>
            <p:cNvSpPr>
              <a:spLocks noChangeArrowheads="1"/>
            </p:cNvSpPr>
            <p:nvPr/>
          </p:nvSpPr>
          <p:spPr bwMode="auto">
            <a:xfrm>
              <a:off x="49228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81"/>
            <p:cNvSpPr>
              <a:spLocks noChangeArrowheads="1"/>
            </p:cNvSpPr>
            <p:nvPr/>
          </p:nvSpPr>
          <p:spPr bwMode="auto">
            <a:xfrm>
              <a:off x="53117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82"/>
            <p:cNvSpPr>
              <a:spLocks noChangeArrowheads="1"/>
            </p:cNvSpPr>
            <p:nvPr/>
          </p:nvSpPr>
          <p:spPr bwMode="auto">
            <a:xfrm>
              <a:off x="57007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83"/>
            <p:cNvSpPr>
              <a:spLocks noChangeArrowheads="1"/>
            </p:cNvSpPr>
            <p:nvPr/>
          </p:nvSpPr>
          <p:spPr bwMode="auto">
            <a:xfrm>
              <a:off x="6089651"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84"/>
            <p:cNvSpPr>
              <a:spLocks noChangeArrowheads="1"/>
            </p:cNvSpPr>
            <p:nvPr/>
          </p:nvSpPr>
          <p:spPr bwMode="auto">
            <a:xfrm>
              <a:off x="647858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85"/>
            <p:cNvSpPr>
              <a:spLocks noChangeArrowheads="1"/>
            </p:cNvSpPr>
            <p:nvPr/>
          </p:nvSpPr>
          <p:spPr bwMode="auto">
            <a:xfrm>
              <a:off x="686752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86"/>
            <p:cNvSpPr>
              <a:spLocks noChangeArrowheads="1"/>
            </p:cNvSpPr>
            <p:nvPr/>
          </p:nvSpPr>
          <p:spPr bwMode="auto">
            <a:xfrm>
              <a:off x="7277065" y="3872222"/>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87"/>
            <p:cNvSpPr>
              <a:spLocks noChangeArrowheads="1"/>
            </p:cNvSpPr>
            <p:nvPr/>
          </p:nvSpPr>
          <p:spPr bwMode="auto">
            <a:xfrm>
              <a:off x="7660827"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88"/>
            <p:cNvSpPr>
              <a:spLocks noChangeArrowheads="1"/>
            </p:cNvSpPr>
            <p:nvPr/>
          </p:nvSpPr>
          <p:spPr bwMode="auto">
            <a:xfrm>
              <a:off x="80375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89"/>
            <p:cNvSpPr>
              <a:spLocks noChangeArrowheads="1"/>
            </p:cNvSpPr>
            <p:nvPr/>
          </p:nvSpPr>
          <p:spPr bwMode="auto">
            <a:xfrm>
              <a:off x="844029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Oval 290"/>
            <p:cNvSpPr>
              <a:spLocks noChangeArrowheads="1"/>
            </p:cNvSpPr>
            <p:nvPr/>
          </p:nvSpPr>
          <p:spPr bwMode="auto">
            <a:xfrm>
              <a:off x="8815388"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97"/>
            <p:cNvSpPr>
              <a:spLocks noChangeArrowheads="1"/>
            </p:cNvSpPr>
            <p:nvPr/>
          </p:nvSpPr>
          <p:spPr bwMode="auto">
            <a:xfrm>
              <a:off x="26825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98"/>
            <p:cNvSpPr>
              <a:spLocks noChangeArrowheads="1"/>
            </p:cNvSpPr>
            <p:nvPr/>
          </p:nvSpPr>
          <p:spPr bwMode="auto">
            <a:xfrm>
              <a:off x="6381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99"/>
            <p:cNvSpPr>
              <a:spLocks noChangeArrowheads="1"/>
            </p:cNvSpPr>
            <p:nvPr/>
          </p:nvSpPr>
          <p:spPr bwMode="auto">
            <a:xfrm>
              <a:off x="10287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300"/>
            <p:cNvSpPr>
              <a:spLocks noChangeArrowheads="1"/>
            </p:cNvSpPr>
            <p:nvPr/>
          </p:nvSpPr>
          <p:spPr bwMode="auto">
            <a:xfrm>
              <a:off x="14176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301"/>
            <p:cNvSpPr>
              <a:spLocks noChangeArrowheads="1"/>
            </p:cNvSpPr>
            <p:nvPr/>
          </p:nvSpPr>
          <p:spPr bwMode="auto">
            <a:xfrm>
              <a:off x="1806576" y="4238625"/>
              <a:ext cx="88900"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302"/>
            <p:cNvSpPr>
              <a:spLocks noChangeArrowheads="1"/>
            </p:cNvSpPr>
            <p:nvPr/>
          </p:nvSpPr>
          <p:spPr bwMode="auto">
            <a:xfrm>
              <a:off x="21971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303"/>
            <p:cNvSpPr>
              <a:spLocks noChangeArrowheads="1"/>
            </p:cNvSpPr>
            <p:nvPr/>
          </p:nvSpPr>
          <p:spPr bwMode="auto">
            <a:xfrm>
              <a:off x="2607292" y="4260265"/>
              <a:ext cx="44805" cy="456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304"/>
            <p:cNvSpPr>
              <a:spLocks noChangeArrowheads="1"/>
            </p:cNvSpPr>
            <p:nvPr/>
          </p:nvSpPr>
          <p:spPr bwMode="auto">
            <a:xfrm>
              <a:off x="29749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305"/>
            <p:cNvSpPr>
              <a:spLocks noChangeArrowheads="1"/>
            </p:cNvSpPr>
            <p:nvPr/>
          </p:nvSpPr>
          <p:spPr bwMode="auto">
            <a:xfrm>
              <a:off x="33639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306"/>
            <p:cNvSpPr>
              <a:spLocks noChangeArrowheads="1"/>
            </p:cNvSpPr>
            <p:nvPr/>
          </p:nvSpPr>
          <p:spPr bwMode="auto">
            <a:xfrm>
              <a:off x="3752851"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307"/>
            <p:cNvSpPr>
              <a:spLocks noChangeArrowheads="1"/>
            </p:cNvSpPr>
            <p:nvPr/>
          </p:nvSpPr>
          <p:spPr bwMode="auto">
            <a:xfrm>
              <a:off x="41433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308"/>
            <p:cNvSpPr>
              <a:spLocks noChangeArrowheads="1"/>
            </p:cNvSpPr>
            <p:nvPr/>
          </p:nvSpPr>
          <p:spPr bwMode="auto">
            <a:xfrm>
              <a:off x="45323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309"/>
            <p:cNvSpPr>
              <a:spLocks noChangeArrowheads="1"/>
            </p:cNvSpPr>
            <p:nvPr/>
          </p:nvSpPr>
          <p:spPr bwMode="auto">
            <a:xfrm>
              <a:off x="49228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310"/>
            <p:cNvSpPr>
              <a:spLocks noChangeArrowheads="1"/>
            </p:cNvSpPr>
            <p:nvPr/>
          </p:nvSpPr>
          <p:spPr bwMode="auto">
            <a:xfrm>
              <a:off x="5325615"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311"/>
            <p:cNvSpPr>
              <a:spLocks noChangeArrowheads="1"/>
            </p:cNvSpPr>
            <p:nvPr/>
          </p:nvSpPr>
          <p:spPr bwMode="auto">
            <a:xfrm>
              <a:off x="5719727"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312"/>
            <p:cNvSpPr>
              <a:spLocks noChangeArrowheads="1"/>
            </p:cNvSpPr>
            <p:nvPr/>
          </p:nvSpPr>
          <p:spPr bwMode="auto">
            <a:xfrm>
              <a:off x="60896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313"/>
            <p:cNvSpPr>
              <a:spLocks noChangeArrowheads="1"/>
            </p:cNvSpPr>
            <p:nvPr/>
          </p:nvSpPr>
          <p:spPr bwMode="auto">
            <a:xfrm>
              <a:off x="649760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314"/>
            <p:cNvSpPr>
              <a:spLocks noChangeArrowheads="1"/>
            </p:cNvSpPr>
            <p:nvPr/>
          </p:nvSpPr>
          <p:spPr bwMode="auto">
            <a:xfrm>
              <a:off x="6867526"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315"/>
            <p:cNvSpPr>
              <a:spLocks noChangeArrowheads="1"/>
            </p:cNvSpPr>
            <p:nvPr/>
          </p:nvSpPr>
          <p:spPr bwMode="auto">
            <a:xfrm>
              <a:off x="7271890"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316"/>
            <p:cNvSpPr>
              <a:spLocks noChangeArrowheads="1"/>
            </p:cNvSpPr>
            <p:nvPr/>
          </p:nvSpPr>
          <p:spPr bwMode="auto">
            <a:xfrm>
              <a:off x="764698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317"/>
            <p:cNvSpPr>
              <a:spLocks noChangeArrowheads="1"/>
            </p:cNvSpPr>
            <p:nvPr/>
          </p:nvSpPr>
          <p:spPr bwMode="auto">
            <a:xfrm>
              <a:off x="80375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318"/>
            <p:cNvSpPr>
              <a:spLocks noChangeArrowheads="1"/>
            </p:cNvSpPr>
            <p:nvPr/>
          </p:nvSpPr>
          <p:spPr bwMode="auto">
            <a:xfrm>
              <a:off x="84264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Oval 319"/>
            <p:cNvSpPr>
              <a:spLocks noChangeArrowheads="1"/>
            </p:cNvSpPr>
            <p:nvPr/>
          </p:nvSpPr>
          <p:spPr bwMode="auto">
            <a:xfrm>
              <a:off x="8815388"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326"/>
            <p:cNvSpPr>
              <a:spLocks noChangeArrowheads="1"/>
            </p:cNvSpPr>
            <p:nvPr/>
          </p:nvSpPr>
          <p:spPr bwMode="auto">
            <a:xfrm>
              <a:off x="2492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327"/>
            <p:cNvSpPr>
              <a:spLocks noChangeArrowheads="1"/>
            </p:cNvSpPr>
            <p:nvPr/>
          </p:nvSpPr>
          <p:spPr bwMode="auto">
            <a:xfrm>
              <a:off x="6381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28"/>
            <p:cNvSpPr>
              <a:spLocks noChangeArrowheads="1"/>
            </p:cNvSpPr>
            <p:nvPr/>
          </p:nvSpPr>
          <p:spPr bwMode="auto">
            <a:xfrm>
              <a:off x="1042540" y="4641402"/>
              <a:ext cx="59635" cy="59635"/>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29"/>
            <p:cNvSpPr>
              <a:spLocks noChangeArrowheads="1"/>
            </p:cNvSpPr>
            <p:nvPr/>
          </p:nvSpPr>
          <p:spPr bwMode="auto">
            <a:xfrm>
              <a:off x="14176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30"/>
            <p:cNvSpPr>
              <a:spLocks noChangeArrowheads="1"/>
            </p:cNvSpPr>
            <p:nvPr/>
          </p:nvSpPr>
          <p:spPr bwMode="auto">
            <a:xfrm>
              <a:off x="1828216" y="4648817"/>
              <a:ext cx="45620"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31"/>
            <p:cNvSpPr>
              <a:spLocks noChangeArrowheads="1"/>
            </p:cNvSpPr>
            <p:nvPr/>
          </p:nvSpPr>
          <p:spPr bwMode="auto">
            <a:xfrm>
              <a:off x="2197101"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32"/>
            <p:cNvSpPr>
              <a:spLocks noChangeArrowheads="1"/>
            </p:cNvSpPr>
            <p:nvPr/>
          </p:nvSpPr>
          <p:spPr bwMode="auto">
            <a:xfrm>
              <a:off x="25860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33"/>
            <p:cNvSpPr>
              <a:spLocks noChangeArrowheads="1"/>
            </p:cNvSpPr>
            <p:nvPr/>
          </p:nvSpPr>
          <p:spPr bwMode="auto">
            <a:xfrm>
              <a:off x="29749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34"/>
            <p:cNvSpPr>
              <a:spLocks noChangeArrowheads="1"/>
            </p:cNvSpPr>
            <p:nvPr/>
          </p:nvSpPr>
          <p:spPr bwMode="auto">
            <a:xfrm>
              <a:off x="3385167" y="4648817"/>
              <a:ext cx="44805" cy="4480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35"/>
            <p:cNvSpPr>
              <a:spLocks noChangeArrowheads="1"/>
            </p:cNvSpPr>
            <p:nvPr/>
          </p:nvSpPr>
          <p:spPr bwMode="auto">
            <a:xfrm>
              <a:off x="3766941" y="4641402"/>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36"/>
            <p:cNvSpPr>
              <a:spLocks noChangeArrowheads="1"/>
            </p:cNvSpPr>
            <p:nvPr/>
          </p:nvSpPr>
          <p:spPr bwMode="auto">
            <a:xfrm>
              <a:off x="41433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37"/>
            <p:cNvSpPr>
              <a:spLocks noChangeArrowheads="1"/>
            </p:cNvSpPr>
            <p:nvPr/>
          </p:nvSpPr>
          <p:spPr bwMode="auto">
            <a:xfrm>
              <a:off x="4546152"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38"/>
            <p:cNvSpPr>
              <a:spLocks noChangeArrowheads="1"/>
            </p:cNvSpPr>
            <p:nvPr/>
          </p:nvSpPr>
          <p:spPr bwMode="auto">
            <a:xfrm>
              <a:off x="49228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39"/>
            <p:cNvSpPr>
              <a:spLocks noChangeArrowheads="1"/>
            </p:cNvSpPr>
            <p:nvPr/>
          </p:nvSpPr>
          <p:spPr bwMode="auto">
            <a:xfrm>
              <a:off x="5330790"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40"/>
            <p:cNvSpPr>
              <a:spLocks noChangeArrowheads="1"/>
            </p:cNvSpPr>
            <p:nvPr/>
          </p:nvSpPr>
          <p:spPr bwMode="auto">
            <a:xfrm>
              <a:off x="57007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41"/>
            <p:cNvSpPr>
              <a:spLocks noChangeArrowheads="1"/>
            </p:cNvSpPr>
            <p:nvPr/>
          </p:nvSpPr>
          <p:spPr bwMode="auto">
            <a:xfrm>
              <a:off x="61034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42"/>
            <p:cNvSpPr>
              <a:spLocks noChangeArrowheads="1"/>
            </p:cNvSpPr>
            <p:nvPr/>
          </p:nvSpPr>
          <p:spPr bwMode="auto">
            <a:xfrm>
              <a:off x="647858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43"/>
            <p:cNvSpPr>
              <a:spLocks noChangeArrowheads="1"/>
            </p:cNvSpPr>
            <p:nvPr/>
          </p:nvSpPr>
          <p:spPr bwMode="auto">
            <a:xfrm>
              <a:off x="6867526" y="4627563"/>
              <a:ext cx="88900"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44"/>
            <p:cNvSpPr>
              <a:spLocks noChangeArrowheads="1"/>
            </p:cNvSpPr>
            <p:nvPr/>
          </p:nvSpPr>
          <p:spPr bwMode="auto">
            <a:xfrm>
              <a:off x="72718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45"/>
            <p:cNvSpPr>
              <a:spLocks noChangeArrowheads="1"/>
            </p:cNvSpPr>
            <p:nvPr/>
          </p:nvSpPr>
          <p:spPr bwMode="auto">
            <a:xfrm>
              <a:off x="7666002"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46"/>
            <p:cNvSpPr>
              <a:spLocks noChangeArrowheads="1"/>
            </p:cNvSpPr>
            <p:nvPr/>
          </p:nvSpPr>
          <p:spPr bwMode="auto">
            <a:xfrm>
              <a:off x="80375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47"/>
            <p:cNvSpPr>
              <a:spLocks noChangeArrowheads="1"/>
            </p:cNvSpPr>
            <p:nvPr/>
          </p:nvSpPr>
          <p:spPr bwMode="auto">
            <a:xfrm>
              <a:off x="84402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Oval 348"/>
            <p:cNvSpPr>
              <a:spLocks noChangeArrowheads="1"/>
            </p:cNvSpPr>
            <p:nvPr/>
          </p:nvSpPr>
          <p:spPr bwMode="auto">
            <a:xfrm>
              <a:off x="8815388" y="4627563"/>
              <a:ext cx="88900"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55"/>
            <p:cNvSpPr>
              <a:spLocks noChangeArrowheads="1"/>
            </p:cNvSpPr>
            <p:nvPr/>
          </p:nvSpPr>
          <p:spPr bwMode="auto">
            <a:xfrm>
              <a:off x="263077"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56"/>
            <p:cNvSpPr>
              <a:spLocks noChangeArrowheads="1"/>
            </p:cNvSpPr>
            <p:nvPr/>
          </p:nvSpPr>
          <p:spPr bwMode="auto">
            <a:xfrm>
              <a:off x="6381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57"/>
            <p:cNvSpPr>
              <a:spLocks noChangeArrowheads="1"/>
            </p:cNvSpPr>
            <p:nvPr/>
          </p:nvSpPr>
          <p:spPr bwMode="auto">
            <a:xfrm>
              <a:off x="1042540"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58"/>
            <p:cNvSpPr>
              <a:spLocks noChangeArrowheads="1"/>
            </p:cNvSpPr>
            <p:nvPr/>
          </p:nvSpPr>
          <p:spPr bwMode="auto">
            <a:xfrm>
              <a:off x="14176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59"/>
            <p:cNvSpPr>
              <a:spLocks noChangeArrowheads="1"/>
            </p:cNvSpPr>
            <p:nvPr/>
          </p:nvSpPr>
          <p:spPr bwMode="auto">
            <a:xfrm>
              <a:off x="180657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60"/>
            <p:cNvSpPr>
              <a:spLocks noChangeArrowheads="1"/>
            </p:cNvSpPr>
            <p:nvPr/>
          </p:nvSpPr>
          <p:spPr bwMode="auto">
            <a:xfrm>
              <a:off x="219710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61"/>
            <p:cNvSpPr>
              <a:spLocks noChangeArrowheads="1"/>
            </p:cNvSpPr>
            <p:nvPr/>
          </p:nvSpPr>
          <p:spPr bwMode="auto">
            <a:xfrm>
              <a:off x="2607292" y="5034579"/>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62"/>
            <p:cNvSpPr>
              <a:spLocks noChangeArrowheads="1"/>
            </p:cNvSpPr>
            <p:nvPr/>
          </p:nvSpPr>
          <p:spPr bwMode="auto">
            <a:xfrm>
              <a:off x="29749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63"/>
            <p:cNvSpPr>
              <a:spLocks noChangeArrowheads="1"/>
            </p:cNvSpPr>
            <p:nvPr/>
          </p:nvSpPr>
          <p:spPr bwMode="auto">
            <a:xfrm>
              <a:off x="33639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64"/>
            <p:cNvSpPr>
              <a:spLocks noChangeArrowheads="1"/>
            </p:cNvSpPr>
            <p:nvPr/>
          </p:nvSpPr>
          <p:spPr bwMode="auto">
            <a:xfrm>
              <a:off x="3752851"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65"/>
            <p:cNvSpPr>
              <a:spLocks noChangeArrowheads="1"/>
            </p:cNvSpPr>
            <p:nvPr/>
          </p:nvSpPr>
          <p:spPr bwMode="auto">
            <a:xfrm>
              <a:off x="4162390"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66"/>
            <p:cNvSpPr>
              <a:spLocks noChangeArrowheads="1"/>
            </p:cNvSpPr>
            <p:nvPr/>
          </p:nvSpPr>
          <p:spPr bwMode="auto">
            <a:xfrm>
              <a:off x="45323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67"/>
            <p:cNvSpPr>
              <a:spLocks noChangeArrowheads="1"/>
            </p:cNvSpPr>
            <p:nvPr/>
          </p:nvSpPr>
          <p:spPr bwMode="auto">
            <a:xfrm>
              <a:off x="49228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68"/>
            <p:cNvSpPr>
              <a:spLocks noChangeArrowheads="1"/>
            </p:cNvSpPr>
            <p:nvPr/>
          </p:nvSpPr>
          <p:spPr bwMode="auto">
            <a:xfrm>
              <a:off x="5325615"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69"/>
            <p:cNvSpPr>
              <a:spLocks noChangeArrowheads="1"/>
            </p:cNvSpPr>
            <p:nvPr/>
          </p:nvSpPr>
          <p:spPr bwMode="auto">
            <a:xfrm>
              <a:off x="57007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70"/>
            <p:cNvSpPr>
              <a:spLocks noChangeArrowheads="1"/>
            </p:cNvSpPr>
            <p:nvPr/>
          </p:nvSpPr>
          <p:spPr bwMode="auto">
            <a:xfrm>
              <a:off x="6108665"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71"/>
            <p:cNvSpPr>
              <a:spLocks noChangeArrowheads="1"/>
            </p:cNvSpPr>
            <p:nvPr/>
          </p:nvSpPr>
          <p:spPr bwMode="auto">
            <a:xfrm>
              <a:off x="64785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72"/>
            <p:cNvSpPr>
              <a:spLocks noChangeArrowheads="1"/>
            </p:cNvSpPr>
            <p:nvPr/>
          </p:nvSpPr>
          <p:spPr bwMode="auto">
            <a:xfrm>
              <a:off x="686752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73"/>
            <p:cNvSpPr>
              <a:spLocks noChangeArrowheads="1"/>
            </p:cNvSpPr>
            <p:nvPr/>
          </p:nvSpPr>
          <p:spPr bwMode="auto">
            <a:xfrm>
              <a:off x="72580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74"/>
            <p:cNvSpPr>
              <a:spLocks noChangeArrowheads="1"/>
            </p:cNvSpPr>
            <p:nvPr/>
          </p:nvSpPr>
          <p:spPr bwMode="auto">
            <a:xfrm>
              <a:off x="76469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75"/>
            <p:cNvSpPr>
              <a:spLocks noChangeArrowheads="1"/>
            </p:cNvSpPr>
            <p:nvPr/>
          </p:nvSpPr>
          <p:spPr bwMode="auto">
            <a:xfrm>
              <a:off x="80375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76"/>
            <p:cNvSpPr>
              <a:spLocks noChangeArrowheads="1"/>
            </p:cNvSpPr>
            <p:nvPr/>
          </p:nvSpPr>
          <p:spPr bwMode="auto">
            <a:xfrm>
              <a:off x="84264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Oval 377"/>
            <p:cNvSpPr>
              <a:spLocks noChangeArrowheads="1"/>
            </p:cNvSpPr>
            <p:nvPr/>
          </p:nvSpPr>
          <p:spPr bwMode="auto">
            <a:xfrm>
              <a:off x="8829478" y="50271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84"/>
            <p:cNvSpPr>
              <a:spLocks noChangeArrowheads="1"/>
            </p:cNvSpPr>
            <p:nvPr/>
          </p:nvSpPr>
          <p:spPr bwMode="auto">
            <a:xfrm>
              <a:off x="263077"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85"/>
            <p:cNvSpPr>
              <a:spLocks noChangeArrowheads="1"/>
            </p:cNvSpPr>
            <p:nvPr/>
          </p:nvSpPr>
          <p:spPr bwMode="auto">
            <a:xfrm>
              <a:off x="6381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86"/>
            <p:cNvSpPr>
              <a:spLocks noChangeArrowheads="1"/>
            </p:cNvSpPr>
            <p:nvPr/>
          </p:nvSpPr>
          <p:spPr bwMode="auto">
            <a:xfrm>
              <a:off x="102870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87"/>
            <p:cNvSpPr>
              <a:spLocks noChangeArrowheads="1"/>
            </p:cNvSpPr>
            <p:nvPr/>
          </p:nvSpPr>
          <p:spPr bwMode="auto">
            <a:xfrm>
              <a:off x="1450527"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88"/>
            <p:cNvSpPr>
              <a:spLocks noChangeArrowheads="1"/>
            </p:cNvSpPr>
            <p:nvPr/>
          </p:nvSpPr>
          <p:spPr bwMode="auto">
            <a:xfrm>
              <a:off x="180657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89"/>
            <p:cNvSpPr>
              <a:spLocks noChangeArrowheads="1"/>
            </p:cNvSpPr>
            <p:nvPr/>
          </p:nvSpPr>
          <p:spPr bwMode="auto">
            <a:xfrm>
              <a:off x="2218355" y="5420342"/>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90"/>
            <p:cNvSpPr>
              <a:spLocks noChangeArrowheads="1"/>
            </p:cNvSpPr>
            <p:nvPr/>
          </p:nvSpPr>
          <p:spPr bwMode="auto">
            <a:xfrm>
              <a:off x="25860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91"/>
            <p:cNvSpPr>
              <a:spLocks noChangeArrowheads="1"/>
            </p:cNvSpPr>
            <p:nvPr/>
          </p:nvSpPr>
          <p:spPr bwMode="auto">
            <a:xfrm>
              <a:off x="29749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92"/>
            <p:cNvSpPr>
              <a:spLocks noChangeArrowheads="1"/>
            </p:cNvSpPr>
            <p:nvPr/>
          </p:nvSpPr>
          <p:spPr bwMode="auto">
            <a:xfrm>
              <a:off x="33777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93"/>
            <p:cNvSpPr>
              <a:spLocks noChangeArrowheads="1"/>
            </p:cNvSpPr>
            <p:nvPr/>
          </p:nvSpPr>
          <p:spPr bwMode="auto">
            <a:xfrm>
              <a:off x="3752851"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94"/>
            <p:cNvSpPr>
              <a:spLocks noChangeArrowheads="1"/>
            </p:cNvSpPr>
            <p:nvPr/>
          </p:nvSpPr>
          <p:spPr bwMode="auto">
            <a:xfrm>
              <a:off x="4162426" y="5399088"/>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95"/>
            <p:cNvSpPr>
              <a:spLocks noChangeArrowheads="1"/>
            </p:cNvSpPr>
            <p:nvPr/>
          </p:nvSpPr>
          <p:spPr bwMode="auto">
            <a:xfrm>
              <a:off x="4546152"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96"/>
            <p:cNvSpPr>
              <a:spLocks noChangeArrowheads="1"/>
            </p:cNvSpPr>
            <p:nvPr/>
          </p:nvSpPr>
          <p:spPr bwMode="auto">
            <a:xfrm>
              <a:off x="49228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97"/>
            <p:cNvSpPr>
              <a:spLocks noChangeArrowheads="1"/>
            </p:cNvSpPr>
            <p:nvPr/>
          </p:nvSpPr>
          <p:spPr bwMode="auto">
            <a:xfrm>
              <a:off x="53117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98"/>
            <p:cNvSpPr>
              <a:spLocks noChangeArrowheads="1"/>
            </p:cNvSpPr>
            <p:nvPr/>
          </p:nvSpPr>
          <p:spPr bwMode="auto">
            <a:xfrm>
              <a:off x="57145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99"/>
            <p:cNvSpPr>
              <a:spLocks noChangeArrowheads="1"/>
            </p:cNvSpPr>
            <p:nvPr/>
          </p:nvSpPr>
          <p:spPr bwMode="auto">
            <a:xfrm>
              <a:off x="60896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400"/>
            <p:cNvSpPr>
              <a:spLocks noChangeArrowheads="1"/>
            </p:cNvSpPr>
            <p:nvPr/>
          </p:nvSpPr>
          <p:spPr bwMode="auto">
            <a:xfrm>
              <a:off x="647858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401"/>
            <p:cNvSpPr>
              <a:spLocks noChangeArrowheads="1"/>
            </p:cNvSpPr>
            <p:nvPr/>
          </p:nvSpPr>
          <p:spPr bwMode="auto">
            <a:xfrm>
              <a:off x="686752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402"/>
            <p:cNvSpPr>
              <a:spLocks noChangeArrowheads="1"/>
            </p:cNvSpPr>
            <p:nvPr/>
          </p:nvSpPr>
          <p:spPr bwMode="auto">
            <a:xfrm>
              <a:off x="72580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403"/>
            <p:cNvSpPr>
              <a:spLocks noChangeArrowheads="1"/>
            </p:cNvSpPr>
            <p:nvPr/>
          </p:nvSpPr>
          <p:spPr bwMode="auto">
            <a:xfrm>
              <a:off x="7666002"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404"/>
            <p:cNvSpPr>
              <a:spLocks noChangeArrowheads="1"/>
            </p:cNvSpPr>
            <p:nvPr/>
          </p:nvSpPr>
          <p:spPr bwMode="auto">
            <a:xfrm>
              <a:off x="8037513"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405"/>
            <p:cNvSpPr>
              <a:spLocks noChangeArrowheads="1"/>
            </p:cNvSpPr>
            <p:nvPr/>
          </p:nvSpPr>
          <p:spPr bwMode="auto">
            <a:xfrm>
              <a:off x="8445465"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Oval 406"/>
            <p:cNvSpPr>
              <a:spLocks noChangeArrowheads="1"/>
            </p:cNvSpPr>
            <p:nvPr/>
          </p:nvSpPr>
          <p:spPr bwMode="auto">
            <a:xfrm>
              <a:off x="8815388"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0"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a:t>© 2017 Teradata</a:t>
            </a:r>
            <a:endParaRPr lang="en-US" dirty="0"/>
          </a:p>
        </p:txBody>
      </p:sp>
      <p:sp>
        <p:nvSpPr>
          <p:cNvPr id="241"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325249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 2017 Teradata</a:t>
            </a:r>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739069376"/>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Date Placeholder 1"/>
          <p:cNvSpPr>
            <a:spLocks noGrp="1"/>
          </p:cNvSpPr>
          <p:nvPr>
            <p:ph type="dt" sz="half" idx="19"/>
          </p:nvPr>
        </p:nvSpPr>
        <p:spPr/>
        <p:txBody>
          <a:bodyPr/>
          <a:lstStyle/>
          <a:p>
            <a:r>
              <a:rPr lang="en-US"/>
              <a:t>© 2017 Teradata</a:t>
            </a:r>
            <a:endParaRPr lang="en-US" dirty="0"/>
          </a:p>
        </p:txBody>
      </p:sp>
      <p:sp>
        <p:nvSpPr>
          <p:cNvPr id="3" name="Footer Placeholder 2"/>
          <p:cNvSpPr>
            <a:spLocks noGrp="1"/>
          </p:cNvSpPr>
          <p:nvPr>
            <p:ph type="ftr" sz="quarter" idx="20"/>
          </p:nvPr>
        </p:nvSpPr>
        <p:spPr/>
        <p:txBody>
          <a:bodyPr/>
          <a:lstStyle/>
          <a:p>
            <a:endParaRPr lang="en-US" dirty="0"/>
          </a:p>
        </p:txBody>
      </p:sp>
      <p:sp>
        <p:nvSpPr>
          <p:cNvPr id="8" name="Title 3"/>
          <p:cNvSpPr txBox="1">
            <a:spLocks/>
          </p:cNvSpPr>
          <p:nvPr userDrawn="1"/>
        </p:nvSpPr>
        <p:spPr>
          <a:xfrm>
            <a:off x="2706256" y="316894"/>
            <a:ext cx="4959783" cy="704088"/>
          </a:xfrm>
          <a:prstGeom prst="rect">
            <a:avLst/>
          </a:prstGeom>
        </p:spPr>
        <p:txBody>
          <a:bodyPr vert="horz" lIns="0" tIns="0" rIns="0" bIns="0" rtlCol="0" anchor="t" anchorCtr="0">
            <a:noAutofit/>
          </a:bodyPr>
          <a:lst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a:lstStyle>
          <a:p>
            <a:r>
              <a:rPr lang="en-US" dirty="0"/>
              <a:t>Case Study</a:t>
            </a:r>
          </a:p>
        </p:txBody>
      </p:sp>
      <p:sp>
        <p:nvSpPr>
          <p:cNvPr id="11" name="Picture Placeholder 4"/>
          <p:cNvSpPr>
            <a:spLocks noGrp="1"/>
          </p:cNvSpPr>
          <p:nvPr>
            <p:ph type="pic" sz="quarter" idx="14"/>
          </p:nvPr>
        </p:nvSpPr>
        <p:spPr>
          <a:xfrm>
            <a:off x="0" y="0"/>
            <a:ext cx="2359152" cy="5143500"/>
          </a:xfrm>
        </p:spPr>
        <p:txBody>
          <a:bodyPr anchor="t">
            <a:normAutofit/>
          </a:bodyPr>
          <a:lstStyle>
            <a:lvl1pPr marL="0" indent="0" algn="ctr">
              <a:buFontTx/>
              <a:buNone/>
              <a:defRPr sz="1400"/>
            </a:lvl1pPr>
          </a:lstStyle>
          <a:p>
            <a:r>
              <a:rPr lang="en-US"/>
              <a:t>Drag picture to placeholder or click icon to add</a:t>
            </a:r>
            <a:endParaRPr lang="en-US" dirty="0"/>
          </a:p>
        </p:txBody>
      </p:sp>
      <p:sp>
        <p:nvSpPr>
          <p:cNvPr id="13" name="Title 3"/>
          <p:cNvSpPr>
            <a:spLocks noGrp="1"/>
          </p:cNvSpPr>
          <p:nvPr>
            <p:ph type="title" hasCustomPrompt="1"/>
          </p:nvPr>
        </p:nvSpPr>
        <p:spPr>
          <a:xfrm>
            <a:off x="2706256" y="1174984"/>
            <a:ext cx="5946642" cy="501915"/>
          </a:xfrm>
        </p:spPr>
        <p:txBody>
          <a:bodyPr anchor="b"/>
          <a:lstStyle>
            <a:lvl1pPr>
              <a:defRPr sz="1800">
                <a:solidFill>
                  <a:schemeClr val="tx1"/>
                </a:solidFill>
              </a:defRPr>
            </a:lvl1pPr>
          </a:lstStyle>
          <a:p>
            <a:r>
              <a:rPr lang="en-US" dirty="0"/>
              <a:t>Insert case study title</a:t>
            </a:r>
          </a:p>
        </p:txBody>
      </p:sp>
      <p:sp>
        <p:nvSpPr>
          <p:cNvPr id="14" name="Text Placeholder 6"/>
          <p:cNvSpPr>
            <a:spLocks noGrp="1"/>
          </p:cNvSpPr>
          <p:nvPr>
            <p:ph type="body" sz="quarter" idx="21" hasCustomPrompt="1"/>
          </p:nvPr>
        </p:nvSpPr>
        <p:spPr>
          <a:xfrm>
            <a:off x="2700338" y="1866900"/>
            <a:ext cx="5967412" cy="2784475"/>
          </a:xfrm>
        </p:spPr>
        <p:txBody>
          <a:bodyPr/>
          <a:lstStyle>
            <a:lvl1pPr marL="0" indent="0">
              <a:lnSpc>
                <a:spcPct val="130000"/>
              </a:lnSpc>
              <a:spcBef>
                <a:spcPts val="0"/>
              </a:spcBef>
              <a:spcAft>
                <a:spcPts val="1000"/>
              </a:spcAft>
              <a:buNone/>
              <a:defRPr sz="1200"/>
            </a:lvl1pPr>
            <a:lvl2pPr marL="228600" indent="0">
              <a:lnSpc>
                <a:spcPct val="130000"/>
              </a:lnSpc>
              <a:spcBef>
                <a:spcPts val="0"/>
              </a:spcBef>
              <a:spcAft>
                <a:spcPts val="1000"/>
              </a:spcAft>
              <a:buNone/>
              <a:defRPr sz="1200"/>
            </a:lvl2pPr>
            <a:lvl3pPr marL="457200" indent="0">
              <a:lnSpc>
                <a:spcPct val="130000"/>
              </a:lnSpc>
              <a:spcBef>
                <a:spcPts val="0"/>
              </a:spcBef>
              <a:spcAft>
                <a:spcPts val="1000"/>
              </a:spcAft>
              <a:buNone/>
              <a:defRPr sz="1200"/>
            </a:lvl3pPr>
            <a:lvl4pPr>
              <a:lnSpc>
                <a:spcPct val="130000"/>
              </a:lnSpc>
              <a:spcBef>
                <a:spcPts val="0"/>
              </a:spcBef>
              <a:spcAft>
                <a:spcPts val="1000"/>
              </a:spcAft>
              <a:buNone/>
              <a:defRPr sz="1200"/>
            </a:lvl4pPr>
            <a:lvl5pPr>
              <a:lnSpc>
                <a:spcPct val="130000"/>
              </a:lnSpc>
              <a:spcBef>
                <a:spcPts val="0"/>
              </a:spcBef>
              <a:spcAft>
                <a:spcPts val="1000"/>
              </a:spcAft>
              <a:buNone/>
              <a:defRPr sz="1200"/>
            </a:lvl5pPr>
          </a:lstStyle>
          <a:p>
            <a:pPr lvl="0">
              <a:lnSpc>
                <a:spcPct val="103000"/>
              </a:lnSpc>
              <a:defRPr/>
            </a:pPr>
            <a:r>
              <a:rPr lang="en-US" dirty="0"/>
              <a:t>This is placeholder text. This text can be replaced with your own text. </a:t>
            </a:r>
            <a:br>
              <a:rPr lang="en-US" dirty="0"/>
            </a:br>
            <a:r>
              <a:rPr lang="en-US" dirty="0"/>
              <a:t>(120 words max)</a:t>
            </a:r>
          </a:p>
        </p:txBody>
      </p:sp>
    </p:spTree>
    <p:extLst>
      <p:ext uri="{BB962C8B-B14F-4D97-AF65-F5344CB8AC3E}">
        <p14:creationId xmlns:p14="http://schemas.microsoft.com/office/powerpoint/2010/main" val="24609034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_Business Outcome">
    <p:spTree>
      <p:nvGrpSpPr>
        <p:cNvPr id="1" name=""/>
        <p:cNvGrpSpPr/>
        <p:nvPr/>
      </p:nvGrpSpPr>
      <p:grpSpPr>
        <a:xfrm>
          <a:off x="0" y="0"/>
          <a:ext cx="0" cy="0"/>
          <a:chOff x="0" y="0"/>
          <a:chExt cx="0" cy="0"/>
        </a:xfrm>
      </p:grpSpPr>
      <p:sp>
        <p:nvSpPr>
          <p:cNvPr id="2" name="Date Placeholder 1"/>
          <p:cNvSpPr>
            <a:spLocks noGrp="1"/>
          </p:cNvSpPr>
          <p:nvPr>
            <p:ph type="dt" sz="half" idx="16"/>
          </p:nvPr>
        </p:nvSpPr>
        <p:spPr/>
        <p:txBody>
          <a:bodyPr/>
          <a:lstStyle/>
          <a:p>
            <a:r>
              <a:rPr lang="en-US"/>
              <a:t>© 2017 Teradata</a:t>
            </a:r>
            <a:endParaRPr lang="en-US" dirty="0"/>
          </a:p>
        </p:txBody>
      </p:sp>
      <p:sp>
        <p:nvSpPr>
          <p:cNvPr id="3" name="Footer Placeholder 2"/>
          <p:cNvSpPr>
            <a:spLocks noGrp="1"/>
          </p:cNvSpPr>
          <p:nvPr>
            <p:ph type="ftr" sz="quarter" idx="17"/>
          </p:nvPr>
        </p:nvSpPr>
        <p:spPr/>
        <p:txBody>
          <a:bodyPr/>
          <a:lstStyle/>
          <a:p>
            <a:endParaRPr lang="en-US" dirty="0"/>
          </a:p>
        </p:txBody>
      </p:sp>
      <p:sp>
        <p:nvSpPr>
          <p:cNvPr id="7" name="Title 2"/>
          <p:cNvSpPr>
            <a:spLocks noGrp="1"/>
          </p:cNvSpPr>
          <p:nvPr>
            <p:ph type="title"/>
          </p:nvPr>
        </p:nvSpPr>
        <p:spPr>
          <a:xfrm>
            <a:off x="457201" y="320039"/>
            <a:ext cx="8229600" cy="704088"/>
          </a:xfrm>
        </p:spPr>
        <p:txBody>
          <a:bodyPr/>
          <a:lstStyle/>
          <a:p>
            <a:r>
              <a:rPr lang="en-US"/>
              <a:t>Click to edit Master title style</a:t>
            </a:r>
            <a:endParaRPr lang="en-US" dirty="0"/>
          </a:p>
        </p:txBody>
      </p:sp>
      <p:sp>
        <p:nvSpPr>
          <p:cNvPr id="8" name="Text Placeholder 5"/>
          <p:cNvSpPr>
            <a:spLocks noGrp="1"/>
          </p:cNvSpPr>
          <p:nvPr>
            <p:ph type="body" sz="quarter" idx="22"/>
          </p:nvPr>
        </p:nvSpPr>
        <p:spPr>
          <a:xfrm>
            <a:off x="462719" y="723977"/>
            <a:ext cx="8220456" cy="308580"/>
          </a:xfrm>
        </p:spPr>
        <p:txBody>
          <a:bodyPr/>
          <a:lstStyle>
            <a:lvl1pPr marL="0" indent="0">
              <a:buNone/>
              <a:defRPr sz="1600">
                <a:solidFill>
                  <a:srgbClr val="5F6062"/>
                </a:solidFill>
              </a:defRPr>
            </a:lvl1pPr>
            <a:lvl2pPr marL="228600" indent="0">
              <a:buNone/>
              <a:defRPr/>
            </a:lvl2pPr>
            <a:lvl3pPr marL="457200" indent="0">
              <a:buNone/>
              <a:defRPr/>
            </a:lvl3pPr>
            <a:lvl4pPr>
              <a:buNone/>
              <a:defRPr/>
            </a:lvl4pPr>
            <a:lvl5pPr>
              <a:buNone/>
              <a:defRPr/>
            </a:lvl5pPr>
          </a:lstStyle>
          <a:p>
            <a:pPr lvl="0"/>
            <a:r>
              <a:rPr lang="en-US"/>
              <a:t>Click to edit Master text styles</a:t>
            </a:r>
          </a:p>
        </p:txBody>
      </p:sp>
      <p:sp>
        <p:nvSpPr>
          <p:cNvPr id="11" name="Content Placeholder 13"/>
          <p:cNvSpPr>
            <a:spLocks noGrp="1"/>
          </p:cNvSpPr>
          <p:nvPr>
            <p:ph sz="quarter" idx="23" hasCustomPrompt="1"/>
          </p:nvPr>
        </p:nvSpPr>
        <p:spPr>
          <a:xfrm>
            <a:off x="460918" y="1590376"/>
            <a:ext cx="2560320" cy="2031727"/>
          </a:xfrm>
        </p:spPr>
        <p:txBody>
          <a:bodyPr/>
          <a:lstStyle>
            <a:lvl1pPr marL="119063" indent="-119063">
              <a:lnSpc>
                <a:spcPct val="120000"/>
              </a:lnSpc>
              <a:spcBef>
                <a:spcPts val="0"/>
              </a:spcBef>
              <a:spcAft>
                <a:spcPts val="600"/>
              </a:spcAft>
              <a:buFont typeface="Arial"/>
              <a:buChar char="•"/>
              <a:defRPr sz="1000" b="0" baseline="0"/>
            </a:lvl1pPr>
            <a:lvl2pPr marL="166688" indent="-165100">
              <a:lnSpc>
                <a:spcPct val="120000"/>
              </a:lnSpc>
              <a:spcBef>
                <a:spcPts val="0"/>
              </a:spcBef>
              <a:spcAft>
                <a:spcPts val="600"/>
              </a:spcAft>
              <a:buFont typeface="Arial"/>
              <a:buChar char="•"/>
              <a:defRPr sz="1000"/>
            </a:lvl2pPr>
            <a:lvl3pPr marL="225425" indent="-111125">
              <a:lnSpc>
                <a:spcPct val="120000"/>
              </a:lnSpc>
              <a:spcBef>
                <a:spcPts val="0"/>
              </a:spcBef>
              <a:spcAft>
                <a:spcPts val="600"/>
              </a:spcAft>
              <a:defRPr sz="1000"/>
            </a:lvl3pPr>
          </a:lstStyle>
          <a:p>
            <a:pPr lvl="0"/>
            <a:r>
              <a:rPr lang="en-US" dirty="0"/>
              <a:t>This is placeholder text. This text can be replaced with your own text. (20 words max)</a:t>
            </a:r>
          </a:p>
          <a:p>
            <a:pPr lvl="2"/>
            <a:r>
              <a:rPr lang="en-US" dirty="0"/>
              <a:t>Third level</a:t>
            </a:r>
          </a:p>
        </p:txBody>
      </p:sp>
      <p:sp>
        <p:nvSpPr>
          <p:cNvPr id="12" name="Text Placeholder 17"/>
          <p:cNvSpPr>
            <a:spLocks noGrp="1"/>
          </p:cNvSpPr>
          <p:nvPr>
            <p:ph type="body" sz="quarter" idx="26" hasCustomPrompt="1"/>
          </p:nvPr>
        </p:nvSpPr>
        <p:spPr>
          <a:xfrm>
            <a:off x="457200" y="1258736"/>
            <a:ext cx="2560320" cy="225425"/>
          </a:xfrm>
        </p:spPr>
        <p:txBody>
          <a:bodyPr/>
          <a:lstStyle>
            <a:lvl1pPr marL="0" indent="0">
              <a:buNone/>
              <a:defRPr sz="1300" b="1"/>
            </a:lvl1pPr>
          </a:lstStyle>
          <a:p>
            <a:pPr lvl="0"/>
            <a:r>
              <a:rPr lang="en-US" dirty="0"/>
              <a:t>Business challenge</a:t>
            </a:r>
          </a:p>
        </p:txBody>
      </p:sp>
      <p:sp>
        <p:nvSpPr>
          <p:cNvPr id="13" name="Content Placeholder 13"/>
          <p:cNvSpPr>
            <a:spLocks noGrp="1"/>
          </p:cNvSpPr>
          <p:nvPr>
            <p:ph sz="quarter" idx="27" hasCustomPrompt="1"/>
          </p:nvPr>
        </p:nvSpPr>
        <p:spPr>
          <a:xfrm>
            <a:off x="3283864" y="1590376"/>
            <a:ext cx="2560320" cy="2031727"/>
          </a:xfrm>
        </p:spPr>
        <p:txBody>
          <a:bodyPr/>
          <a:lstStyle>
            <a:lvl1pPr marL="119063" indent="-119063">
              <a:lnSpc>
                <a:spcPct val="120000"/>
              </a:lnSpc>
              <a:spcBef>
                <a:spcPts val="0"/>
              </a:spcBef>
              <a:spcAft>
                <a:spcPts val="600"/>
              </a:spcAft>
              <a:buFont typeface="Arial"/>
              <a:buChar char="•"/>
              <a:defRPr sz="1000" b="0" baseline="0"/>
            </a:lvl1pPr>
            <a:lvl2pPr marL="166688" indent="-165100">
              <a:lnSpc>
                <a:spcPct val="120000"/>
              </a:lnSpc>
              <a:spcBef>
                <a:spcPts val="0"/>
              </a:spcBef>
              <a:spcAft>
                <a:spcPts val="600"/>
              </a:spcAft>
              <a:buFont typeface="Arial"/>
              <a:buChar char="•"/>
              <a:defRPr sz="1000"/>
            </a:lvl2pPr>
            <a:lvl3pPr marL="225425" indent="-111125">
              <a:lnSpc>
                <a:spcPct val="120000"/>
              </a:lnSpc>
              <a:spcBef>
                <a:spcPts val="0"/>
              </a:spcBef>
              <a:spcAft>
                <a:spcPts val="600"/>
              </a:spcAft>
              <a:defRPr sz="1000"/>
            </a:lvl3pPr>
          </a:lstStyle>
          <a:p>
            <a:pPr lvl="0"/>
            <a:r>
              <a:rPr lang="en-US" dirty="0"/>
              <a:t>This is placeholder text. This text can be replaced with your own text. (20 words max)</a:t>
            </a:r>
          </a:p>
          <a:p>
            <a:pPr lvl="2"/>
            <a:r>
              <a:rPr lang="en-US" dirty="0"/>
              <a:t>Third level</a:t>
            </a:r>
          </a:p>
        </p:txBody>
      </p:sp>
      <p:sp>
        <p:nvSpPr>
          <p:cNvPr id="14" name="Text Placeholder 17"/>
          <p:cNvSpPr>
            <a:spLocks noGrp="1"/>
          </p:cNvSpPr>
          <p:nvPr>
            <p:ph type="body" sz="quarter" idx="28" hasCustomPrompt="1"/>
          </p:nvPr>
        </p:nvSpPr>
        <p:spPr>
          <a:xfrm>
            <a:off x="3280146" y="1258736"/>
            <a:ext cx="2560320" cy="225425"/>
          </a:xfrm>
        </p:spPr>
        <p:txBody>
          <a:bodyPr/>
          <a:lstStyle>
            <a:lvl1pPr marL="0" indent="0">
              <a:buNone/>
              <a:defRPr sz="1300" b="1"/>
            </a:lvl1pPr>
          </a:lstStyle>
          <a:p>
            <a:pPr lvl="0"/>
            <a:r>
              <a:rPr lang="en-US" dirty="0"/>
              <a:t>Solution</a:t>
            </a:r>
          </a:p>
        </p:txBody>
      </p:sp>
      <p:sp>
        <p:nvSpPr>
          <p:cNvPr id="15" name="Content Placeholder 13"/>
          <p:cNvSpPr>
            <a:spLocks noGrp="1"/>
          </p:cNvSpPr>
          <p:nvPr>
            <p:ph sz="quarter" idx="29" hasCustomPrompt="1"/>
          </p:nvPr>
        </p:nvSpPr>
        <p:spPr>
          <a:xfrm>
            <a:off x="6106809" y="1590376"/>
            <a:ext cx="2560320" cy="2031727"/>
          </a:xfrm>
        </p:spPr>
        <p:txBody>
          <a:bodyPr/>
          <a:lstStyle>
            <a:lvl1pPr marL="119063" indent="-119063">
              <a:lnSpc>
                <a:spcPct val="120000"/>
              </a:lnSpc>
              <a:spcBef>
                <a:spcPts val="0"/>
              </a:spcBef>
              <a:spcAft>
                <a:spcPts val="600"/>
              </a:spcAft>
              <a:buFont typeface="Arial"/>
              <a:buChar char="•"/>
              <a:defRPr sz="1000" b="0" baseline="0"/>
            </a:lvl1pPr>
            <a:lvl2pPr marL="166688" indent="-165100">
              <a:lnSpc>
                <a:spcPct val="120000"/>
              </a:lnSpc>
              <a:spcBef>
                <a:spcPts val="0"/>
              </a:spcBef>
              <a:spcAft>
                <a:spcPts val="600"/>
              </a:spcAft>
              <a:buFont typeface="Arial"/>
              <a:buChar char="•"/>
              <a:defRPr sz="1000"/>
            </a:lvl2pPr>
            <a:lvl3pPr marL="225425" indent="-111125">
              <a:lnSpc>
                <a:spcPct val="120000"/>
              </a:lnSpc>
              <a:spcBef>
                <a:spcPts val="0"/>
              </a:spcBef>
              <a:spcAft>
                <a:spcPts val="600"/>
              </a:spcAft>
              <a:defRPr sz="1000"/>
            </a:lvl3pPr>
          </a:lstStyle>
          <a:p>
            <a:pPr lvl="0"/>
            <a:r>
              <a:rPr lang="en-US" dirty="0"/>
              <a:t>This is placeholder text. This text can be replaced with your own text. (20 words max)</a:t>
            </a:r>
          </a:p>
          <a:p>
            <a:pPr lvl="2"/>
            <a:r>
              <a:rPr lang="en-US" dirty="0"/>
              <a:t>Third level</a:t>
            </a:r>
          </a:p>
        </p:txBody>
      </p:sp>
      <p:sp>
        <p:nvSpPr>
          <p:cNvPr id="16" name="Text Placeholder 17"/>
          <p:cNvSpPr>
            <a:spLocks noGrp="1"/>
          </p:cNvSpPr>
          <p:nvPr>
            <p:ph type="body" sz="quarter" idx="30" hasCustomPrompt="1"/>
          </p:nvPr>
        </p:nvSpPr>
        <p:spPr>
          <a:xfrm>
            <a:off x="6103091" y="1258736"/>
            <a:ext cx="2560320" cy="225425"/>
          </a:xfrm>
        </p:spPr>
        <p:txBody>
          <a:bodyPr/>
          <a:lstStyle>
            <a:lvl1pPr marL="0" indent="0">
              <a:buNone/>
              <a:defRPr sz="1300" b="1"/>
            </a:lvl1pPr>
          </a:lstStyle>
          <a:p>
            <a:pPr lvl="0"/>
            <a:r>
              <a:rPr lang="en-US" dirty="0"/>
              <a:t>Benefits</a:t>
            </a:r>
          </a:p>
        </p:txBody>
      </p:sp>
      <p:cxnSp>
        <p:nvCxnSpPr>
          <p:cNvPr id="18" name="Shape 239"/>
          <p:cNvCxnSpPr/>
          <p:nvPr userDrawn="1"/>
        </p:nvCxnSpPr>
        <p:spPr>
          <a:xfrm>
            <a:off x="462203" y="3784600"/>
            <a:ext cx="8256347" cy="0"/>
          </a:xfrm>
          <a:prstGeom prst="straightConnector1">
            <a:avLst/>
          </a:prstGeom>
          <a:noFill/>
          <a:ln w="6350" cap="flat" cmpd="sng">
            <a:solidFill>
              <a:srgbClr val="BFBFBF"/>
            </a:solidFill>
            <a:prstDash val="solid"/>
            <a:round/>
            <a:headEnd type="none" w="med" len="med"/>
            <a:tailEnd type="none" w="med" len="med"/>
          </a:ln>
        </p:spPr>
      </p:cxnSp>
      <p:sp>
        <p:nvSpPr>
          <p:cNvPr id="19" name="object 4"/>
          <p:cNvSpPr txBox="1">
            <a:spLocks/>
          </p:cNvSpPr>
          <p:nvPr userDrawn="1"/>
        </p:nvSpPr>
        <p:spPr>
          <a:xfrm>
            <a:off x="457200" y="4542577"/>
            <a:ext cx="8280541" cy="179536"/>
          </a:xfrm>
          <a:prstGeom prst="rect">
            <a:avLst/>
          </a:prstGeom>
          <a:ln>
            <a:noFill/>
          </a:ln>
        </p:spPr>
        <p:txBody>
          <a:bodyPr vert="horz" wrap="square" lIns="0" tIns="0" rIns="0" bIns="0" rtlCol="0">
            <a:spAutoFit/>
          </a:bodyPr>
          <a:lstStyle>
            <a:lvl1pPr marL="180975" indent="-180975" algn="l" defTabSz="914400" rtl="0" eaLnBrk="1" latinLnBrk="0" hangingPunct="1">
              <a:lnSpc>
                <a:spcPct val="90000"/>
              </a:lnSpc>
              <a:spcBef>
                <a:spcPts val="0"/>
              </a:spcBef>
              <a:spcAft>
                <a:spcPts val="1000"/>
              </a:spcAft>
              <a:buFont typeface="Century Gothic" panose="020B0502020202020204" pitchFamily="34" charset="0"/>
              <a:buChar char="▪"/>
              <a:defRPr sz="2200" kern="1200">
                <a:solidFill>
                  <a:schemeClr val="tx1"/>
                </a:solidFill>
                <a:latin typeface="+mn-lt"/>
                <a:ea typeface="+mn-ea"/>
                <a:cs typeface="+mn-cs"/>
              </a:defRPr>
            </a:lvl1pPr>
            <a:lvl2pPr marL="720000" indent="-270000" algn="l" defTabSz="914400" rtl="0" eaLnBrk="1" latinLnBrk="0" hangingPunct="1">
              <a:lnSpc>
                <a:spcPct val="90000"/>
              </a:lnSpc>
              <a:spcBef>
                <a:spcPts val="0"/>
              </a:spcBef>
              <a:spcAft>
                <a:spcPts val="1000"/>
              </a:spcAft>
              <a:buFont typeface="Century Gothic" panose="020B0502020202020204" pitchFamily="34" charset="0"/>
              <a:buChar char="―"/>
              <a:defRPr sz="2000" kern="1200">
                <a:solidFill>
                  <a:schemeClr val="tx1"/>
                </a:solidFill>
                <a:latin typeface="+mn-lt"/>
                <a:ea typeface="+mn-ea"/>
                <a:cs typeface="+mn-cs"/>
              </a:defRPr>
            </a:lvl2pPr>
            <a:lvl3pPr marL="1080000" indent="-270000" algn="l" defTabSz="914400" rtl="0" eaLnBrk="1" latinLnBrk="0" hangingPunct="1">
              <a:lnSpc>
                <a:spcPct val="90000"/>
              </a:lnSpc>
              <a:spcBef>
                <a:spcPts val="0"/>
              </a:spcBef>
              <a:spcAft>
                <a:spcPts val="1000"/>
              </a:spcAft>
              <a:buFont typeface="Century Gothic" panose="020B0502020202020204" pitchFamily="34" charset="0"/>
              <a:buChar char="―"/>
              <a:defRPr sz="1800" kern="1200">
                <a:solidFill>
                  <a:schemeClr val="tx1"/>
                </a:solidFill>
                <a:latin typeface="+mn-lt"/>
                <a:ea typeface="+mn-ea"/>
                <a:cs typeface="+mn-cs"/>
              </a:defRPr>
            </a:lvl3pPr>
            <a:lvl4pPr marL="1440000" indent="-270000" algn="l" defTabSz="914400" rtl="0" eaLnBrk="1" latinLnBrk="0" hangingPunct="1">
              <a:lnSpc>
                <a:spcPct val="90000"/>
              </a:lnSpc>
              <a:spcBef>
                <a:spcPts val="0"/>
              </a:spcBef>
              <a:spcAft>
                <a:spcPts val="1000"/>
              </a:spcAft>
              <a:buFont typeface="Century Gothic" panose="020B0502020202020204" pitchFamily="34" charset="0"/>
              <a:buChar char="―"/>
              <a:defRPr sz="1600" kern="1200">
                <a:solidFill>
                  <a:schemeClr val="tx1"/>
                </a:solidFill>
                <a:latin typeface="+mn-lt"/>
                <a:ea typeface="+mn-ea"/>
                <a:cs typeface="+mn-cs"/>
              </a:defRPr>
            </a:lvl4pPr>
            <a:lvl5pPr marL="1800000" indent="-270000" algn="l" defTabSz="914400" rtl="0" eaLnBrk="1" latinLnBrk="0" hangingPunct="1">
              <a:lnSpc>
                <a:spcPct val="90000"/>
              </a:lnSpc>
              <a:spcBef>
                <a:spcPts val="0"/>
              </a:spcBef>
              <a:spcAft>
                <a:spcPts val="1000"/>
              </a:spcAft>
              <a:buFont typeface="Century Gothic" panose="020B0502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1000" b="1" spc="-8" dirty="0">
                <a:solidFill>
                  <a:schemeClr val="accent1"/>
                </a:solidFill>
                <a:cs typeface="Calibri"/>
              </a:rPr>
              <a:t>VELOCITY</a:t>
            </a:r>
            <a:r>
              <a:rPr lang="en-US" sz="1000" baseline="30000" dirty="0">
                <a:solidFill>
                  <a:schemeClr val="accent1"/>
                </a:solidFill>
              </a:rPr>
              <a:t>™</a:t>
            </a:r>
            <a:r>
              <a:rPr lang="en-US" sz="1000" b="1" spc="-8" dirty="0">
                <a:solidFill>
                  <a:schemeClr val="accent1"/>
                </a:solidFill>
                <a:cs typeface="Calibri"/>
              </a:rPr>
              <a:t> </a:t>
            </a:r>
            <a:r>
              <a:rPr lang="en-US" sz="1000" spc="-8" dirty="0">
                <a:solidFill>
                  <a:schemeClr val="accent1"/>
                </a:solidFill>
                <a:cs typeface="Calibri"/>
              </a:rPr>
              <a:t>–</a:t>
            </a:r>
            <a:r>
              <a:rPr lang="en-US" sz="1000" b="1" spc="-8" dirty="0">
                <a:solidFill>
                  <a:schemeClr val="accent1"/>
                </a:solidFill>
                <a:cs typeface="Calibri"/>
              </a:rPr>
              <a:t> </a:t>
            </a:r>
            <a:r>
              <a:rPr lang="en-US" sz="1000" spc="-8" dirty="0">
                <a:solidFill>
                  <a:schemeClr val="accent1"/>
                </a:solidFill>
                <a:cs typeface="Calibri"/>
              </a:rPr>
              <a:t>Analytics Ops </a:t>
            </a:r>
            <a:endParaRPr lang="en-US" sz="1000" dirty="0">
              <a:solidFill>
                <a:schemeClr val="accent1"/>
              </a:solidFill>
              <a:cs typeface="Calibri-Light"/>
            </a:endParaRPr>
          </a:p>
        </p:txBody>
      </p:sp>
      <p:cxnSp>
        <p:nvCxnSpPr>
          <p:cNvPr id="20" name="Shape 239"/>
          <p:cNvCxnSpPr/>
          <p:nvPr userDrawn="1"/>
        </p:nvCxnSpPr>
        <p:spPr>
          <a:xfrm flipV="1">
            <a:off x="461608" y="4438650"/>
            <a:ext cx="8257032" cy="0"/>
          </a:xfrm>
          <a:prstGeom prst="straightConnector1">
            <a:avLst/>
          </a:prstGeom>
          <a:noFill/>
          <a:ln w="6350" cap="flat" cmpd="sng">
            <a:solidFill>
              <a:srgbClr val="BFBFBF"/>
            </a:solidFill>
            <a:prstDash val="solid"/>
            <a:round/>
            <a:headEnd type="none" w="med" len="med"/>
            <a:tailEnd type="none" w="med" len="med"/>
          </a:ln>
        </p:spPr>
      </p:cxnSp>
      <p:sp>
        <p:nvSpPr>
          <p:cNvPr id="21" name="Picture Placeholder 32"/>
          <p:cNvSpPr>
            <a:spLocks noGrp="1"/>
          </p:cNvSpPr>
          <p:nvPr>
            <p:ph type="pic" sz="quarter" idx="31"/>
          </p:nvPr>
        </p:nvSpPr>
        <p:spPr>
          <a:xfrm>
            <a:off x="4531150" y="3882881"/>
            <a:ext cx="666323" cy="459386"/>
          </a:xfrm>
          <a:solidFill>
            <a:schemeClr val="bg1">
              <a:lumMod val="85000"/>
            </a:schemeClr>
          </a:solidFill>
        </p:spPr>
        <p:txBody>
          <a:bodyPr anchor="ctr"/>
          <a:lstStyle>
            <a:lvl1pPr marL="0" indent="0" algn="ctr">
              <a:buFont typeface="Arial"/>
              <a:buNone/>
              <a:defRPr sz="600"/>
            </a:lvl1pPr>
          </a:lstStyle>
          <a:p>
            <a:r>
              <a:rPr lang="en-US"/>
              <a:t>Drag picture to placeholder or click icon to add</a:t>
            </a:r>
            <a:endParaRPr lang="en-US" dirty="0"/>
          </a:p>
        </p:txBody>
      </p:sp>
      <p:sp>
        <p:nvSpPr>
          <p:cNvPr id="22" name="Picture Placeholder 32"/>
          <p:cNvSpPr>
            <a:spLocks noGrp="1"/>
          </p:cNvSpPr>
          <p:nvPr>
            <p:ph type="pic" sz="quarter" idx="32"/>
          </p:nvPr>
        </p:nvSpPr>
        <p:spPr>
          <a:xfrm>
            <a:off x="5586167" y="3882881"/>
            <a:ext cx="666323" cy="459386"/>
          </a:xfrm>
          <a:solidFill>
            <a:schemeClr val="bg1">
              <a:lumMod val="85000"/>
            </a:schemeClr>
          </a:solidFill>
        </p:spPr>
        <p:txBody>
          <a:bodyPr anchor="ctr"/>
          <a:lstStyle>
            <a:lvl1pPr marL="0" indent="0" algn="ctr">
              <a:buFont typeface="Arial"/>
              <a:buNone/>
              <a:defRPr sz="600"/>
            </a:lvl1pPr>
          </a:lstStyle>
          <a:p>
            <a:r>
              <a:rPr lang="en-US"/>
              <a:t>Drag picture to placeholder or click icon to add</a:t>
            </a:r>
            <a:endParaRPr lang="en-US" dirty="0"/>
          </a:p>
        </p:txBody>
      </p:sp>
      <p:sp>
        <p:nvSpPr>
          <p:cNvPr id="23" name="Picture Placeholder 32"/>
          <p:cNvSpPr>
            <a:spLocks noGrp="1"/>
          </p:cNvSpPr>
          <p:nvPr>
            <p:ph type="pic" sz="quarter" idx="33"/>
          </p:nvPr>
        </p:nvSpPr>
        <p:spPr>
          <a:xfrm>
            <a:off x="6641184" y="3882881"/>
            <a:ext cx="666323" cy="459386"/>
          </a:xfrm>
          <a:solidFill>
            <a:schemeClr val="bg1">
              <a:lumMod val="85000"/>
            </a:schemeClr>
          </a:solidFill>
        </p:spPr>
        <p:txBody>
          <a:bodyPr anchor="ctr"/>
          <a:lstStyle>
            <a:lvl1pPr marL="0" indent="0" algn="ctr">
              <a:buFont typeface="Arial"/>
              <a:buNone/>
              <a:defRPr sz="600"/>
            </a:lvl1pPr>
          </a:lstStyle>
          <a:p>
            <a:r>
              <a:rPr lang="en-US"/>
              <a:t>Drag picture to placeholder or click icon to add</a:t>
            </a:r>
            <a:endParaRPr lang="en-US" dirty="0"/>
          </a:p>
        </p:txBody>
      </p:sp>
      <p:sp>
        <p:nvSpPr>
          <p:cNvPr id="24" name="Picture Placeholder 32"/>
          <p:cNvSpPr>
            <a:spLocks noGrp="1"/>
          </p:cNvSpPr>
          <p:nvPr>
            <p:ph type="pic" sz="quarter" idx="34"/>
          </p:nvPr>
        </p:nvSpPr>
        <p:spPr>
          <a:xfrm>
            <a:off x="7696200" y="3882881"/>
            <a:ext cx="666323" cy="459386"/>
          </a:xfrm>
          <a:solidFill>
            <a:schemeClr val="bg1">
              <a:lumMod val="85000"/>
            </a:schemeClr>
          </a:solidFill>
        </p:spPr>
        <p:txBody>
          <a:bodyPr anchor="ctr"/>
          <a:lstStyle>
            <a:lvl1pPr marL="0" indent="0" algn="ctr">
              <a:buFont typeface="Arial"/>
              <a:buNone/>
              <a:defRPr sz="600"/>
            </a:lvl1pPr>
          </a:lstStyle>
          <a:p>
            <a:r>
              <a:rPr lang="en-US"/>
              <a:t>Drag picture to placeholder or click icon to add</a:t>
            </a:r>
            <a:endParaRPr lang="en-US" dirty="0"/>
          </a:p>
        </p:txBody>
      </p:sp>
      <p:sp>
        <p:nvSpPr>
          <p:cNvPr id="25" name="Text Placeholder 17"/>
          <p:cNvSpPr>
            <a:spLocks noGrp="1"/>
          </p:cNvSpPr>
          <p:nvPr>
            <p:ph type="body" sz="quarter" idx="35" hasCustomPrompt="1"/>
          </p:nvPr>
        </p:nvSpPr>
        <p:spPr>
          <a:xfrm>
            <a:off x="457200" y="3907746"/>
            <a:ext cx="2670048" cy="225425"/>
          </a:xfrm>
        </p:spPr>
        <p:txBody>
          <a:bodyPr/>
          <a:lstStyle>
            <a:lvl1pPr marL="0" indent="0">
              <a:buNone/>
              <a:defRPr sz="1100" b="1"/>
            </a:lvl1pPr>
          </a:lstStyle>
          <a:p>
            <a:pPr lvl="0"/>
            <a:r>
              <a:rPr lang="en-US" dirty="0"/>
              <a:t>Tools and Technologies</a:t>
            </a:r>
          </a:p>
        </p:txBody>
      </p:sp>
      <p:sp>
        <p:nvSpPr>
          <p:cNvPr id="30" name="Picture Placeholder 32"/>
          <p:cNvSpPr>
            <a:spLocks noGrp="1"/>
          </p:cNvSpPr>
          <p:nvPr>
            <p:ph type="pic" sz="quarter" idx="13"/>
          </p:nvPr>
        </p:nvSpPr>
        <p:spPr>
          <a:xfrm>
            <a:off x="3476133" y="3882881"/>
            <a:ext cx="666323" cy="459386"/>
          </a:xfrm>
          <a:solidFill>
            <a:schemeClr val="bg1">
              <a:lumMod val="85000"/>
            </a:schemeClr>
          </a:solidFill>
        </p:spPr>
        <p:txBody>
          <a:bodyPr anchor="ctr"/>
          <a:lstStyle>
            <a:lvl1pPr marL="0" indent="0" algn="ctr">
              <a:buFont typeface="Arial"/>
              <a:buNone/>
              <a:defRPr sz="600"/>
            </a:lvl1pPr>
          </a:lstStyle>
          <a:p>
            <a:r>
              <a:rPr lang="en-US"/>
              <a:t>Drag picture to placeholder or click icon to add</a:t>
            </a:r>
            <a:endParaRPr lang="en-US" dirty="0"/>
          </a:p>
        </p:txBody>
      </p:sp>
    </p:spTree>
    <p:extLst>
      <p:ext uri="{BB962C8B-B14F-4D97-AF65-F5344CB8AC3E}">
        <p14:creationId xmlns:p14="http://schemas.microsoft.com/office/powerpoint/2010/main" val="2717573952"/>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ith Logo">
    <p:spTree>
      <p:nvGrpSpPr>
        <p:cNvPr id="1" name=""/>
        <p:cNvGrpSpPr/>
        <p:nvPr/>
      </p:nvGrpSpPr>
      <p:grpSpPr>
        <a:xfrm>
          <a:off x="0" y="0"/>
          <a:ext cx="0" cy="0"/>
          <a:chOff x="0" y="0"/>
          <a:chExt cx="0" cy="0"/>
        </a:xfrm>
      </p:grpSpPr>
      <p:sp>
        <p:nvSpPr>
          <p:cNvPr id="18"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a:t>© 2017 Teradata</a:t>
            </a:r>
            <a:endParaRPr lang="en-US" dirty="0"/>
          </a:p>
        </p:txBody>
      </p:sp>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22" name="Rectangle 21"/>
          <p:cNvSpPr/>
          <p:nvPr userDrawn="1"/>
        </p:nvSpPr>
        <p:spPr>
          <a:xfrm>
            <a:off x="0" y="1254125"/>
            <a:ext cx="9144000" cy="3075812"/>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a:solidFill>
                <a:prstClr val="white"/>
              </a:solidFill>
            </a:endParaRPr>
          </a:p>
        </p:txBody>
      </p:sp>
      <p:sp>
        <p:nvSpPr>
          <p:cNvPr id="23" name="TextBox 22"/>
          <p:cNvSpPr txBox="1"/>
          <p:nvPr userDrawn="1"/>
        </p:nvSpPr>
        <p:spPr>
          <a:xfrm>
            <a:off x="4022331" y="1195761"/>
            <a:ext cx="802640" cy="1092607"/>
          </a:xfrm>
          <a:prstGeom prst="rect">
            <a:avLst/>
          </a:prstGeom>
          <a:noFill/>
        </p:spPr>
        <p:txBody>
          <a:bodyPr wrap="square" rtlCol="0" anchor="b">
            <a:spAutoFit/>
          </a:bodyPr>
          <a:lstStyle/>
          <a:p>
            <a:pPr>
              <a:lnSpc>
                <a:spcPct val="110000"/>
              </a:lnSpc>
              <a:spcBef>
                <a:spcPts val="400"/>
              </a:spcBef>
            </a:pPr>
            <a:r>
              <a:rPr lang="en-US" sz="6000" b="1" spc="-300" dirty="0">
                <a:solidFill>
                  <a:schemeClr val="accent1">
                    <a:lumMod val="40000"/>
                    <a:lumOff val="60000"/>
                  </a:schemeClr>
                </a:solidFill>
              </a:rPr>
              <a:t>“</a:t>
            </a:r>
          </a:p>
        </p:txBody>
      </p:sp>
      <p:cxnSp>
        <p:nvCxnSpPr>
          <p:cNvPr id="24" name="Straight Connector 23"/>
          <p:cNvCxnSpPr/>
          <p:nvPr userDrawn="1"/>
        </p:nvCxnSpPr>
        <p:spPr>
          <a:xfrm>
            <a:off x="3640400" y="1530998"/>
            <a:ext cx="0" cy="2522066"/>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26" name="Picture Placeholder 2"/>
          <p:cNvSpPr>
            <a:spLocks noGrp="1"/>
          </p:cNvSpPr>
          <p:nvPr>
            <p:ph type="pic" sz="quarter" idx="10" hasCustomPrompt="1"/>
          </p:nvPr>
        </p:nvSpPr>
        <p:spPr>
          <a:xfrm>
            <a:off x="606546" y="1930979"/>
            <a:ext cx="2489367" cy="1679478"/>
          </a:xfrm>
        </p:spPr>
        <p:txBody>
          <a:bodyPr anchor="ctr"/>
          <a:lstStyle>
            <a:lvl1pPr marL="0" indent="0" algn="ctr">
              <a:buNone/>
              <a:defRPr/>
            </a:lvl1pPr>
          </a:lstStyle>
          <a:p>
            <a:r>
              <a:rPr lang="en-US"/>
              <a:t>Logo</a:t>
            </a:r>
          </a:p>
        </p:txBody>
      </p:sp>
      <p:sp>
        <p:nvSpPr>
          <p:cNvPr id="27" name="Text Placeholder 4"/>
          <p:cNvSpPr>
            <a:spLocks noGrp="1"/>
          </p:cNvSpPr>
          <p:nvPr>
            <p:ph type="body" sz="quarter" idx="11"/>
          </p:nvPr>
        </p:nvSpPr>
        <p:spPr>
          <a:xfrm>
            <a:off x="4081463" y="1761325"/>
            <a:ext cx="4687887" cy="1980516"/>
          </a:xfrm>
        </p:spPr>
        <p:txBody>
          <a:bodyPr anchor="ctr"/>
          <a:lstStyle>
            <a:lvl1pPr marL="0" indent="0">
              <a:lnSpc>
                <a:spcPct val="110000"/>
              </a:lnSpc>
              <a:spcBef>
                <a:spcPts val="400"/>
              </a:spcBef>
              <a:spcAft>
                <a:spcPts val="0"/>
              </a:spcAft>
              <a:buNone/>
              <a:defRPr sz="2000" b="1" i="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8" name="Text Placeholder 4"/>
          <p:cNvSpPr>
            <a:spLocks noGrp="1"/>
          </p:cNvSpPr>
          <p:nvPr>
            <p:ph type="body" sz="quarter" idx="12"/>
          </p:nvPr>
        </p:nvSpPr>
        <p:spPr>
          <a:xfrm>
            <a:off x="88367" y="4009719"/>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9" name="TextBox 28"/>
          <p:cNvSpPr txBox="1"/>
          <p:nvPr userDrawn="1"/>
        </p:nvSpPr>
        <p:spPr>
          <a:xfrm>
            <a:off x="4046131" y="3523425"/>
            <a:ext cx="802640" cy="1015663"/>
          </a:xfrm>
          <a:prstGeom prst="rect">
            <a:avLst/>
          </a:prstGeom>
          <a:noFill/>
        </p:spPr>
        <p:txBody>
          <a:bodyPr wrap="square" rtlCol="0" anchor="b">
            <a:spAutoFit/>
          </a:bodyPr>
          <a:lstStyle/>
          <a:p>
            <a:pPr>
              <a:lnSpc>
                <a:spcPct val="100000"/>
              </a:lnSpc>
              <a:spcBef>
                <a:spcPts val="400"/>
              </a:spcBef>
            </a:pPr>
            <a:r>
              <a:rPr lang="en-US" sz="6000" b="1" spc="-300" dirty="0">
                <a:solidFill>
                  <a:schemeClr val="accent1">
                    <a:lumMod val="40000"/>
                    <a:lumOff val="60000"/>
                  </a:schemeClr>
                </a:solidFill>
              </a:rPr>
              <a:t>’’</a:t>
            </a:r>
          </a:p>
        </p:txBody>
      </p:sp>
    </p:spTree>
    <p:extLst>
      <p:ext uri="{BB962C8B-B14F-4D97-AF65-F5344CB8AC3E}">
        <p14:creationId xmlns:p14="http://schemas.microsoft.com/office/powerpoint/2010/main" val="163905751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_3">
    <p:spTree>
      <p:nvGrpSpPr>
        <p:cNvPr id="1" name=""/>
        <p:cNvGrpSpPr/>
        <p:nvPr/>
      </p:nvGrpSpPr>
      <p:grpSpPr>
        <a:xfrm>
          <a:off x="0" y="0"/>
          <a:ext cx="0" cy="0"/>
          <a:chOff x="0" y="0"/>
          <a:chExt cx="0" cy="0"/>
        </a:xfrm>
      </p:grpSpPr>
      <p:sp>
        <p:nvSpPr>
          <p:cNvPr id="18"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a:t>© 2017 Teradata</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22" name="Rectangle 21"/>
          <p:cNvSpPr/>
          <p:nvPr userDrawn="1"/>
        </p:nvSpPr>
        <p:spPr>
          <a:xfrm>
            <a:off x="0" y="1254125"/>
            <a:ext cx="9144000" cy="3075812"/>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a:solidFill>
                <a:prstClr val="white"/>
              </a:solidFill>
            </a:endParaRPr>
          </a:p>
        </p:txBody>
      </p:sp>
      <p:sp>
        <p:nvSpPr>
          <p:cNvPr id="12" name="Rectangle 11"/>
          <p:cNvSpPr/>
          <p:nvPr userDrawn="1"/>
        </p:nvSpPr>
        <p:spPr>
          <a:xfrm>
            <a:off x="0" y="1254125"/>
            <a:ext cx="9144000" cy="3075812"/>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a:solidFill>
                <a:prstClr val="white"/>
              </a:solidFill>
            </a:endParaRPr>
          </a:p>
        </p:txBody>
      </p:sp>
      <p:sp>
        <p:nvSpPr>
          <p:cNvPr id="20" name="TextBox 19"/>
          <p:cNvSpPr txBox="1"/>
          <p:nvPr userDrawn="1"/>
        </p:nvSpPr>
        <p:spPr>
          <a:xfrm>
            <a:off x="2077033" y="1195761"/>
            <a:ext cx="802640" cy="1092607"/>
          </a:xfrm>
          <a:prstGeom prst="rect">
            <a:avLst/>
          </a:prstGeom>
          <a:noFill/>
        </p:spPr>
        <p:txBody>
          <a:bodyPr wrap="square" rtlCol="0" anchor="b">
            <a:spAutoFit/>
          </a:bodyPr>
          <a:lstStyle/>
          <a:p>
            <a:pPr>
              <a:lnSpc>
                <a:spcPct val="110000"/>
              </a:lnSpc>
              <a:spcBef>
                <a:spcPts val="400"/>
              </a:spcBef>
            </a:pPr>
            <a:r>
              <a:rPr lang="en-US" sz="6000" b="1" spc="-300" dirty="0">
                <a:solidFill>
                  <a:schemeClr val="accent1">
                    <a:lumMod val="40000"/>
                    <a:lumOff val="60000"/>
                  </a:schemeClr>
                </a:solidFill>
              </a:rPr>
              <a:t>“</a:t>
            </a:r>
          </a:p>
        </p:txBody>
      </p:sp>
      <p:sp>
        <p:nvSpPr>
          <p:cNvPr id="21" name="TextBox 20"/>
          <p:cNvSpPr txBox="1"/>
          <p:nvPr userDrawn="1"/>
        </p:nvSpPr>
        <p:spPr>
          <a:xfrm>
            <a:off x="2107128" y="3658335"/>
            <a:ext cx="802640" cy="1015663"/>
          </a:xfrm>
          <a:prstGeom prst="rect">
            <a:avLst/>
          </a:prstGeom>
          <a:noFill/>
        </p:spPr>
        <p:txBody>
          <a:bodyPr wrap="square" rtlCol="0" anchor="b">
            <a:spAutoFit/>
          </a:bodyPr>
          <a:lstStyle/>
          <a:p>
            <a:pPr>
              <a:lnSpc>
                <a:spcPct val="100000"/>
              </a:lnSpc>
              <a:spcBef>
                <a:spcPts val="400"/>
              </a:spcBef>
            </a:pPr>
            <a:r>
              <a:rPr lang="en-US" sz="6000" b="1" spc="-300" dirty="0">
                <a:solidFill>
                  <a:schemeClr val="accent1">
                    <a:lumMod val="40000"/>
                    <a:lumOff val="60000"/>
                  </a:schemeClr>
                </a:solidFill>
              </a:rPr>
              <a:t>’’</a:t>
            </a:r>
          </a:p>
        </p:txBody>
      </p:sp>
      <p:sp>
        <p:nvSpPr>
          <p:cNvPr id="25" name="Text Placeholder 4"/>
          <p:cNvSpPr>
            <a:spLocks noGrp="1"/>
          </p:cNvSpPr>
          <p:nvPr>
            <p:ph type="body" sz="quarter" idx="13"/>
          </p:nvPr>
        </p:nvSpPr>
        <p:spPr>
          <a:xfrm>
            <a:off x="452967" y="1761324"/>
            <a:ext cx="3661986" cy="1993029"/>
          </a:xfrm>
        </p:spPr>
        <p:txBody>
          <a:bodyPr anchor="ctr"/>
          <a:lstStyle>
            <a:lvl1pPr marL="0" indent="0">
              <a:lnSpc>
                <a:spcPct val="110000"/>
              </a:lnSpc>
              <a:spcBef>
                <a:spcPts val="400"/>
              </a:spcBef>
              <a:spcAft>
                <a:spcPts val="0"/>
              </a:spcAft>
              <a:buNone/>
              <a:defRPr sz="1100" b="0" i="1">
                <a:solidFill>
                  <a:srgbClr val="3C3C3B"/>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32" name="TextBox 31"/>
          <p:cNvSpPr txBox="1"/>
          <p:nvPr userDrawn="1"/>
        </p:nvSpPr>
        <p:spPr>
          <a:xfrm>
            <a:off x="6615881" y="3658335"/>
            <a:ext cx="802640" cy="1015663"/>
          </a:xfrm>
          <a:prstGeom prst="rect">
            <a:avLst/>
          </a:prstGeom>
          <a:noFill/>
        </p:spPr>
        <p:txBody>
          <a:bodyPr wrap="square" rtlCol="0" anchor="b">
            <a:spAutoFit/>
          </a:bodyPr>
          <a:lstStyle/>
          <a:p>
            <a:pPr>
              <a:lnSpc>
                <a:spcPct val="100000"/>
              </a:lnSpc>
              <a:spcBef>
                <a:spcPts val="400"/>
              </a:spcBef>
            </a:pPr>
            <a:r>
              <a:rPr lang="en-US" sz="6000" b="1" spc="-300" dirty="0">
                <a:solidFill>
                  <a:schemeClr val="accent1">
                    <a:lumMod val="40000"/>
                    <a:lumOff val="60000"/>
                  </a:schemeClr>
                </a:solidFill>
              </a:rPr>
              <a:t>’’</a:t>
            </a:r>
          </a:p>
        </p:txBody>
      </p:sp>
      <p:cxnSp>
        <p:nvCxnSpPr>
          <p:cNvPr id="33" name="Straight Connector 32"/>
          <p:cNvCxnSpPr/>
          <p:nvPr userDrawn="1"/>
        </p:nvCxnSpPr>
        <p:spPr>
          <a:xfrm>
            <a:off x="4539522" y="1530998"/>
            <a:ext cx="0" cy="2522066"/>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4"/>
          <p:cNvSpPr>
            <a:spLocks noGrp="1"/>
          </p:cNvSpPr>
          <p:nvPr>
            <p:ph type="body" sz="quarter" idx="15"/>
          </p:nvPr>
        </p:nvSpPr>
        <p:spPr>
          <a:xfrm>
            <a:off x="5111646" y="1761325"/>
            <a:ext cx="3607785" cy="1980516"/>
          </a:xfrm>
        </p:spPr>
        <p:txBody>
          <a:bodyPr anchor="ctr"/>
          <a:lstStyle>
            <a:lvl1pPr marL="0" indent="0">
              <a:lnSpc>
                <a:spcPct val="110000"/>
              </a:lnSpc>
              <a:spcBef>
                <a:spcPts val="400"/>
              </a:spcBef>
              <a:spcAft>
                <a:spcPts val="0"/>
              </a:spcAft>
              <a:buNone/>
              <a:defRPr sz="1100" b="0" i="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36" name="TextBox 35"/>
          <p:cNvSpPr txBox="1"/>
          <p:nvPr userDrawn="1"/>
        </p:nvSpPr>
        <p:spPr>
          <a:xfrm>
            <a:off x="6592081" y="1195761"/>
            <a:ext cx="802640" cy="1092607"/>
          </a:xfrm>
          <a:prstGeom prst="rect">
            <a:avLst/>
          </a:prstGeom>
          <a:noFill/>
        </p:spPr>
        <p:txBody>
          <a:bodyPr wrap="square" rtlCol="0" anchor="b">
            <a:spAutoFit/>
          </a:bodyPr>
          <a:lstStyle/>
          <a:p>
            <a:pPr>
              <a:lnSpc>
                <a:spcPct val="110000"/>
              </a:lnSpc>
              <a:spcBef>
                <a:spcPts val="400"/>
              </a:spcBef>
            </a:pPr>
            <a:r>
              <a:rPr lang="en-US" sz="6000" b="1" spc="-300" dirty="0">
                <a:solidFill>
                  <a:schemeClr val="accent1">
                    <a:lumMod val="40000"/>
                    <a:lumOff val="60000"/>
                  </a:schemeClr>
                </a:solidFill>
              </a:rPr>
              <a:t>“</a:t>
            </a:r>
          </a:p>
        </p:txBody>
      </p:sp>
    </p:spTree>
    <p:extLst>
      <p:ext uri="{BB962C8B-B14F-4D97-AF65-F5344CB8AC3E}">
        <p14:creationId xmlns:p14="http://schemas.microsoft.com/office/powerpoint/2010/main" val="345235742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8"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a:t>© 2017 Teradata</a:t>
            </a:r>
            <a:endParaRPr lang="en-US" dirty="0"/>
          </a:p>
        </p:txBody>
      </p:sp>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11" name="Rectangle 10"/>
          <p:cNvSpPr/>
          <p:nvPr userDrawn="1"/>
        </p:nvSpPr>
        <p:spPr>
          <a:xfrm>
            <a:off x="0" y="1254125"/>
            <a:ext cx="9144000" cy="3075812"/>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a:solidFill>
                <a:prstClr val="white"/>
              </a:solidFill>
            </a:endParaRPr>
          </a:p>
        </p:txBody>
      </p:sp>
      <p:sp>
        <p:nvSpPr>
          <p:cNvPr id="12" name="TextBox 11"/>
          <p:cNvSpPr txBox="1"/>
          <p:nvPr userDrawn="1"/>
        </p:nvSpPr>
        <p:spPr>
          <a:xfrm>
            <a:off x="837963" y="1195761"/>
            <a:ext cx="802640" cy="1092607"/>
          </a:xfrm>
          <a:prstGeom prst="rect">
            <a:avLst/>
          </a:prstGeom>
          <a:noFill/>
        </p:spPr>
        <p:txBody>
          <a:bodyPr wrap="square" rtlCol="0" anchor="b">
            <a:spAutoFit/>
          </a:bodyPr>
          <a:lstStyle/>
          <a:p>
            <a:pPr>
              <a:lnSpc>
                <a:spcPct val="110000"/>
              </a:lnSpc>
              <a:spcBef>
                <a:spcPts val="400"/>
              </a:spcBef>
            </a:pPr>
            <a:r>
              <a:rPr lang="en-US" sz="6000" b="1" spc="-300" dirty="0">
                <a:solidFill>
                  <a:schemeClr val="accent1">
                    <a:lumMod val="40000"/>
                    <a:lumOff val="60000"/>
                  </a:schemeClr>
                </a:solidFill>
              </a:rPr>
              <a:t>“</a:t>
            </a:r>
          </a:p>
        </p:txBody>
      </p:sp>
      <p:sp>
        <p:nvSpPr>
          <p:cNvPr id="13" name="TextBox 12"/>
          <p:cNvSpPr txBox="1"/>
          <p:nvPr userDrawn="1"/>
        </p:nvSpPr>
        <p:spPr>
          <a:xfrm>
            <a:off x="868058" y="3523425"/>
            <a:ext cx="802640" cy="1015663"/>
          </a:xfrm>
          <a:prstGeom prst="rect">
            <a:avLst/>
          </a:prstGeom>
          <a:noFill/>
        </p:spPr>
        <p:txBody>
          <a:bodyPr wrap="square" rtlCol="0" anchor="b">
            <a:spAutoFit/>
          </a:bodyPr>
          <a:lstStyle/>
          <a:p>
            <a:pPr>
              <a:lnSpc>
                <a:spcPct val="100000"/>
              </a:lnSpc>
              <a:spcBef>
                <a:spcPts val="400"/>
              </a:spcBef>
            </a:pPr>
            <a:r>
              <a:rPr lang="en-US" sz="6000" b="1" spc="-300" dirty="0">
                <a:solidFill>
                  <a:schemeClr val="accent1">
                    <a:lumMod val="40000"/>
                    <a:lumOff val="60000"/>
                  </a:schemeClr>
                </a:solidFill>
              </a:rPr>
              <a:t>’’</a:t>
            </a:r>
          </a:p>
        </p:txBody>
      </p:sp>
      <p:sp>
        <p:nvSpPr>
          <p:cNvPr id="14" name="Text Placeholder 4"/>
          <p:cNvSpPr>
            <a:spLocks noGrp="1"/>
          </p:cNvSpPr>
          <p:nvPr>
            <p:ph type="body" sz="quarter" idx="11"/>
          </p:nvPr>
        </p:nvSpPr>
        <p:spPr>
          <a:xfrm>
            <a:off x="897095" y="1761324"/>
            <a:ext cx="7436597" cy="1993029"/>
          </a:xfrm>
        </p:spPr>
        <p:txBody>
          <a:bodyPr anchor="ctr"/>
          <a:lstStyle>
            <a:lvl1pPr marL="0" indent="0">
              <a:lnSpc>
                <a:spcPct val="110000"/>
              </a:lnSpc>
              <a:spcBef>
                <a:spcPts val="400"/>
              </a:spcBef>
              <a:spcAft>
                <a:spcPts val="0"/>
              </a:spcAft>
              <a:buNone/>
              <a:defRPr sz="2000" b="1" i="1">
                <a:solidFill>
                  <a:srgbClr val="3C3C3B"/>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5" name="Text Placeholder 4"/>
          <p:cNvSpPr>
            <a:spLocks noGrp="1"/>
          </p:cNvSpPr>
          <p:nvPr>
            <p:ph type="body" sz="quarter" idx="12"/>
          </p:nvPr>
        </p:nvSpPr>
        <p:spPr>
          <a:xfrm>
            <a:off x="88367" y="4009719"/>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cxnSp>
        <p:nvCxnSpPr>
          <p:cNvPr id="16" name="Straight Connector 15"/>
          <p:cNvCxnSpPr/>
          <p:nvPr userDrawn="1"/>
        </p:nvCxnSpPr>
        <p:spPr>
          <a:xfrm>
            <a:off x="457395" y="1530998"/>
            <a:ext cx="0" cy="2522066"/>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053437"/>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ernate Title Slide 2">
    <p:spTree>
      <p:nvGrpSpPr>
        <p:cNvPr id="1" name=""/>
        <p:cNvGrpSpPr/>
        <p:nvPr/>
      </p:nvGrpSpPr>
      <p:grpSpPr>
        <a:xfrm>
          <a:off x="0" y="0"/>
          <a:ext cx="0" cy="0"/>
          <a:chOff x="0" y="0"/>
          <a:chExt cx="0" cy="0"/>
        </a:xfrm>
      </p:grpSpPr>
      <p:sp>
        <p:nvSpPr>
          <p:cNvPr id="11" name="Picture Placeholder 10"/>
          <p:cNvSpPr>
            <a:spLocks noGrp="1"/>
          </p:cNvSpPr>
          <p:nvPr>
            <p:ph type="pic" sz="quarter" idx="12"/>
          </p:nvPr>
        </p:nvSpPr>
        <p:spPr>
          <a:xfrm>
            <a:off x="0" y="257961"/>
            <a:ext cx="9144000" cy="4398556"/>
          </a:xfrm>
        </p:spPr>
        <p:txBody>
          <a:bodyPr/>
          <a:lstStyle>
            <a:lvl1pPr marL="0" indent="0" algn="ctr">
              <a:buNone/>
              <a:defRPr sz="1400"/>
            </a:lvl1pPr>
          </a:lstStyle>
          <a:p>
            <a:r>
              <a:rPr lang="en-US"/>
              <a:t>Drag picture to placeholder or click icon to add</a:t>
            </a:r>
          </a:p>
        </p:txBody>
      </p:sp>
      <p:sp>
        <p:nvSpPr>
          <p:cNvPr id="3" name="Text Placeholder 2"/>
          <p:cNvSpPr>
            <a:spLocks noGrp="1"/>
          </p:cNvSpPr>
          <p:nvPr>
            <p:ph type="body" sz="quarter" idx="11"/>
          </p:nvPr>
        </p:nvSpPr>
        <p:spPr>
          <a:xfrm>
            <a:off x="0" y="3715529"/>
            <a:ext cx="4564063" cy="400110"/>
          </a:xfrm>
          <a:solidFill>
            <a:srgbClr val="000000">
              <a:alpha val="70000"/>
            </a:srgbClr>
          </a:solidFill>
          <a:ln w="9525">
            <a:noFill/>
            <a:miter lim="800000"/>
            <a:headEnd/>
            <a:tailEnd/>
          </a:ln>
          <a:effectLst/>
        </p:spPr>
        <p:txBody>
          <a:bodyPr wrap="square" lIns="548640" tIns="91440" bIns="91440" rtlCol="0" anchor="t" anchorCtr="0">
            <a:prstTxWarp prst="textNoShape">
              <a:avLst/>
            </a:prstTxWarp>
            <a:spAutoFit/>
          </a:bodyPr>
          <a:lstStyle>
            <a:lvl1pPr marL="0" indent="0">
              <a:buNone/>
              <a:defRPr lang="en-US" sz="1600" b="1" kern="0">
                <a:solidFill>
                  <a:schemeClr val="bg1"/>
                </a:solidFill>
              </a:defRPr>
            </a:lvl1pPr>
          </a:lstStyle>
          <a:p>
            <a:pPr marL="0" lvl="0">
              <a:lnSpc>
                <a:spcPct val="85000"/>
              </a:lnSpc>
            </a:pPr>
            <a:r>
              <a:rPr lang="en-US"/>
              <a:t>Click to edit Master text styles</a:t>
            </a:r>
          </a:p>
        </p:txBody>
      </p:sp>
      <p:sp>
        <p:nvSpPr>
          <p:cNvPr id="5" name="Footer Placeholder 1"/>
          <p:cNvSpPr txBox="1">
            <a:spLocks/>
          </p:cNvSpPr>
          <p:nvPr userDrawn="1"/>
        </p:nvSpPr>
        <p:spPr>
          <a:xfrm>
            <a:off x="457201" y="4857864"/>
            <a:ext cx="928914" cy="107722"/>
          </a:xfrm>
          <a:prstGeom prst="rect">
            <a:avLst/>
          </a:prstGeom>
        </p:spPr>
        <p:txBody>
          <a:bodyPr vert="horz" wrap="square" lIns="0" tIns="0" rIns="0" bIns="0" rtlCol="0" anchor="ctr">
            <a:spAutoFit/>
          </a:bodyPr>
          <a:lstStyle>
            <a:defPPr>
              <a:defRPr lang="en-US"/>
            </a:defPPr>
            <a:lvl1pPr marL="0" algn="l" defTabSz="914400" rtl="0" eaLnBrk="1" latinLnBrk="0" hangingPunct="1">
              <a:defRPr sz="7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 2015 Teradata</a:t>
            </a:r>
            <a:endParaRPr lang="en-US" dirty="0">
              <a:solidFill>
                <a:schemeClr val="bg1"/>
              </a:solidFill>
            </a:endParaRPr>
          </a:p>
        </p:txBody>
      </p:sp>
      <p:sp>
        <p:nvSpPr>
          <p:cNvPr id="12"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a:t>© 2017 Teradata</a:t>
            </a:r>
            <a:endParaRPr lang="en-US" dirty="0"/>
          </a:p>
        </p:txBody>
      </p:sp>
      <p:sp>
        <p:nvSpPr>
          <p:cNvPr id="9" name="Text Placeholder 9"/>
          <p:cNvSpPr>
            <a:spLocks noGrp="1"/>
          </p:cNvSpPr>
          <p:nvPr>
            <p:ph type="body" sz="quarter" idx="10" hasCustomPrompt="1"/>
          </p:nvPr>
        </p:nvSpPr>
        <p:spPr bwMode="gray">
          <a:xfrm>
            <a:off x="0" y="2523556"/>
            <a:ext cx="5847397" cy="996427"/>
          </a:xfrm>
          <a:solidFill>
            <a:schemeClr val="accent1">
              <a:alpha val="90000"/>
            </a:schemeClr>
          </a:solidFill>
        </p:spPr>
        <p:txBody>
          <a:bodyPr wrap="square" lIns="548640" tIns="320040" rIns="182880" bIns="320040" anchor="b" anchorCtr="0">
            <a:sp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6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2293384641"/>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accent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a:t>Click to Edit Master Text Styles</a:t>
            </a:r>
          </a:p>
        </p:txBody>
      </p:sp>
      <p:sp>
        <p:nvSpPr>
          <p:cNvPr id="8" name="TextBox 7"/>
          <p:cNvSpPr txBox="1"/>
          <p:nvPr userDrawn="1"/>
        </p:nvSpPr>
        <p:spPr>
          <a:xfrm>
            <a:off x="153247" y="491718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2" name="Date Placeholder 1"/>
          <p:cNvSpPr>
            <a:spLocks noGrp="1"/>
          </p:cNvSpPr>
          <p:nvPr>
            <p:ph type="dt" sz="half" idx="12"/>
          </p:nvPr>
        </p:nvSpPr>
        <p:spPr/>
        <p:txBody>
          <a:bodyPr/>
          <a:lstStyle>
            <a:lvl1pPr>
              <a:defRPr>
                <a:solidFill>
                  <a:schemeClr val="bg2"/>
                </a:solidFill>
              </a:defRPr>
            </a:lvl1pPr>
          </a:lstStyle>
          <a:p>
            <a:r>
              <a:rPr lang="en-US"/>
              <a:t>© 2017 Teradata</a:t>
            </a:r>
            <a:endParaRPr lang="en-US" dirty="0"/>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dirty="0"/>
          </a:p>
        </p:txBody>
      </p:sp>
    </p:spTree>
    <p:extLst>
      <p:ext uri="{BB962C8B-B14F-4D97-AF65-F5344CB8AC3E}">
        <p14:creationId xmlns:p14="http://schemas.microsoft.com/office/powerpoint/2010/main" val="3471065318"/>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gue dots">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153247" y="491718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2" name="Date Placeholder 1"/>
          <p:cNvSpPr>
            <a:spLocks noGrp="1"/>
          </p:cNvSpPr>
          <p:nvPr>
            <p:ph type="dt" sz="half" idx="12"/>
          </p:nvPr>
        </p:nvSpPr>
        <p:spPr/>
        <p:txBody>
          <a:bodyPr/>
          <a:lstStyle>
            <a:lvl1pPr>
              <a:defRPr>
                <a:solidFill>
                  <a:schemeClr val="bg2"/>
                </a:solidFill>
              </a:defRPr>
            </a:lvl1pPr>
          </a:lstStyle>
          <a:p>
            <a:r>
              <a:rPr lang="en-US"/>
              <a:t>© 2017 Teradata</a:t>
            </a:r>
            <a:endParaRPr lang="en-US" dirty="0"/>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dirty="0"/>
          </a:p>
        </p:txBody>
      </p:sp>
      <p:grpSp>
        <p:nvGrpSpPr>
          <p:cNvPr id="342" name="Group 341"/>
          <p:cNvGrpSpPr/>
          <p:nvPr userDrawn="1"/>
        </p:nvGrpSpPr>
        <p:grpSpPr>
          <a:xfrm>
            <a:off x="244475" y="416663"/>
            <a:ext cx="8655050" cy="4310175"/>
            <a:chOff x="244475" y="413658"/>
            <a:chExt cx="8655050" cy="4310175"/>
          </a:xfrm>
        </p:grpSpPr>
        <p:grpSp>
          <p:nvGrpSpPr>
            <p:cNvPr id="317" name="Group 316"/>
            <p:cNvGrpSpPr/>
            <p:nvPr userDrawn="1"/>
          </p:nvGrpSpPr>
          <p:grpSpPr>
            <a:xfrm>
              <a:off x="244475" y="413658"/>
              <a:ext cx="8655050" cy="88900"/>
              <a:chOff x="244475" y="413658"/>
              <a:chExt cx="8655050" cy="88900"/>
            </a:xfrm>
          </p:grpSpPr>
          <p:sp>
            <p:nvSpPr>
              <p:cNvPr id="9" name="Oval 93"/>
              <p:cNvSpPr>
                <a:spLocks noChangeArrowheads="1"/>
              </p:cNvSpPr>
              <p:nvPr/>
            </p:nvSpPr>
            <p:spPr bwMode="auto">
              <a:xfrm>
                <a:off x="2444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94"/>
              <p:cNvSpPr>
                <a:spLocks noChangeArrowheads="1"/>
              </p:cNvSpPr>
              <p:nvPr/>
            </p:nvSpPr>
            <p:spPr bwMode="auto">
              <a:xfrm>
                <a:off x="6334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95"/>
              <p:cNvSpPr>
                <a:spLocks noChangeArrowheads="1"/>
              </p:cNvSpPr>
              <p:nvPr/>
            </p:nvSpPr>
            <p:spPr bwMode="auto">
              <a:xfrm>
                <a:off x="10239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96"/>
              <p:cNvSpPr>
                <a:spLocks noChangeArrowheads="1"/>
              </p:cNvSpPr>
              <p:nvPr/>
            </p:nvSpPr>
            <p:spPr bwMode="auto">
              <a:xfrm>
                <a:off x="14128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97"/>
              <p:cNvSpPr>
                <a:spLocks noChangeArrowheads="1"/>
              </p:cNvSpPr>
              <p:nvPr/>
            </p:nvSpPr>
            <p:spPr bwMode="auto">
              <a:xfrm>
                <a:off x="180181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98"/>
              <p:cNvSpPr>
                <a:spLocks noChangeArrowheads="1"/>
              </p:cNvSpPr>
              <p:nvPr/>
            </p:nvSpPr>
            <p:spPr bwMode="auto">
              <a:xfrm>
                <a:off x="21923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99"/>
              <p:cNvSpPr>
                <a:spLocks noChangeArrowheads="1"/>
              </p:cNvSpPr>
              <p:nvPr/>
            </p:nvSpPr>
            <p:spPr bwMode="auto">
              <a:xfrm>
                <a:off x="25812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00"/>
              <p:cNvSpPr>
                <a:spLocks noChangeArrowheads="1"/>
              </p:cNvSpPr>
              <p:nvPr/>
            </p:nvSpPr>
            <p:spPr bwMode="auto">
              <a:xfrm>
                <a:off x="29702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Oval 101"/>
              <p:cNvSpPr>
                <a:spLocks noChangeArrowheads="1"/>
              </p:cNvSpPr>
              <p:nvPr/>
            </p:nvSpPr>
            <p:spPr bwMode="auto">
              <a:xfrm>
                <a:off x="33591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02"/>
              <p:cNvSpPr>
                <a:spLocks noChangeArrowheads="1"/>
              </p:cNvSpPr>
              <p:nvPr/>
            </p:nvSpPr>
            <p:spPr bwMode="auto">
              <a:xfrm>
                <a:off x="3748088"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03"/>
              <p:cNvSpPr>
                <a:spLocks noChangeArrowheads="1"/>
              </p:cNvSpPr>
              <p:nvPr/>
            </p:nvSpPr>
            <p:spPr bwMode="auto">
              <a:xfrm>
                <a:off x="41386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04"/>
              <p:cNvSpPr>
                <a:spLocks noChangeArrowheads="1"/>
              </p:cNvSpPr>
              <p:nvPr/>
            </p:nvSpPr>
            <p:spPr bwMode="auto">
              <a:xfrm>
                <a:off x="45275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05"/>
              <p:cNvSpPr>
                <a:spLocks noChangeArrowheads="1"/>
              </p:cNvSpPr>
              <p:nvPr/>
            </p:nvSpPr>
            <p:spPr bwMode="auto">
              <a:xfrm>
                <a:off x="49180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06"/>
              <p:cNvSpPr>
                <a:spLocks noChangeArrowheads="1"/>
              </p:cNvSpPr>
              <p:nvPr/>
            </p:nvSpPr>
            <p:spPr bwMode="auto">
              <a:xfrm>
                <a:off x="53070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Oval 107"/>
              <p:cNvSpPr>
                <a:spLocks noChangeArrowheads="1"/>
              </p:cNvSpPr>
              <p:nvPr/>
            </p:nvSpPr>
            <p:spPr bwMode="auto">
              <a:xfrm>
                <a:off x="56959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08"/>
              <p:cNvSpPr>
                <a:spLocks noChangeArrowheads="1"/>
              </p:cNvSpPr>
              <p:nvPr/>
            </p:nvSpPr>
            <p:spPr bwMode="auto">
              <a:xfrm>
                <a:off x="60848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09"/>
              <p:cNvSpPr>
                <a:spLocks noChangeArrowheads="1"/>
              </p:cNvSpPr>
              <p:nvPr/>
            </p:nvSpPr>
            <p:spPr bwMode="auto">
              <a:xfrm>
                <a:off x="64738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10"/>
              <p:cNvSpPr>
                <a:spLocks noChangeArrowheads="1"/>
              </p:cNvSpPr>
              <p:nvPr/>
            </p:nvSpPr>
            <p:spPr bwMode="auto">
              <a:xfrm>
                <a:off x="686276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11"/>
              <p:cNvSpPr>
                <a:spLocks noChangeArrowheads="1"/>
              </p:cNvSpPr>
              <p:nvPr/>
            </p:nvSpPr>
            <p:spPr bwMode="auto">
              <a:xfrm>
                <a:off x="72532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12"/>
              <p:cNvSpPr>
                <a:spLocks noChangeArrowheads="1"/>
              </p:cNvSpPr>
              <p:nvPr/>
            </p:nvSpPr>
            <p:spPr bwMode="auto">
              <a:xfrm>
                <a:off x="76422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13"/>
              <p:cNvSpPr>
                <a:spLocks noChangeArrowheads="1"/>
              </p:cNvSpPr>
              <p:nvPr/>
            </p:nvSpPr>
            <p:spPr bwMode="auto">
              <a:xfrm>
                <a:off x="80327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14"/>
              <p:cNvSpPr>
                <a:spLocks noChangeArrowheads="1"/>
              </p:cNvSpPr>
              <p:nvPr/>
            </p:nvSpPr>
            <p:spPr bwMode="auto">
              <a:xfrm>
                <a:off x="84216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15"/>
              <p:cNvSpPr>
                <a:spLocks noChangeArrowheads="1"/>
              </p:cNvSpPr>
              <p:nvPr/>
            </p:nvSpPr>
            <p:spPr bwMode="auto">
              <a:xfrm>
                <a:off x="8810625"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6" name="Group 315"/>
            <p:cNvGrpSpPr/>
            <p:nvPr userDrawn="1"/>
          </p:nvGrpSpPr>
          <p:grpSpPr>
            <a:xfrm>
              <a:off x="244475" y="798565"/>
              <a:ext cx="8655050" cy="88900"/>
              <a:chOff x="244475" y="799421"/>
              <a:chExt cx="8655050" cy="88900"/>
            </a:xfrm>
          </p:grpSpPr>
          <p:sp>
            <p:nvSpPr>
              <p:cNvPr id="32" name="Oval 122"/>
              <p:cNvSpPr>
                <a:spLocks noChangeArrowheads="1"/>
              </p:cNvSpPr>
              <p:nvPr/>
            </p:nvSpPr>
            <p:spPr bwMode="auto">
              <a:xfrm>
                <a:off x="2444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23"/>
              <p:cNvSpPr>
                <a:spLocks noChangeArrowheads="1"/>
              </p:cNvSpPr>
              <p:nvPr/>
            </p:nvSpPr>
            <p:spPr bwMode="auto">
              <a:xfrm>
                <a:off x="6334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24"/>
              <p:cNvSpPr>
                <a:spLocks noChangeArrowheads="1"/>
              </p:cNvSpPr>
              <p:nvPr/>
            </p:nvSpPr>
            <p:spPr bwMode="auto">
              <a:xfrm>
                <a:off x="10239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25"/>
              <p:cNvSpPr>
                <a:spLocks noChangeArrowheads="1"/>
              </p:cNvSpPr>
              <p:nvPr/>
            </p:nvSpPr>
            <p:spPr bwMode="auto">
              <a:xfrm>
                <a:off x="14128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26"/>
              <p:cNvSpPr>
                <a:spLocks noChangeArrowheads="1"/>
              </p:cNvSpPr>
              <p:nvPr/>
            </p:nvSpPr>
            <p:spPr bwMode="auto">
              <a:xfrm>
                <a:off x="180181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27"/>
              <p:cNvSpPr>
                <a:spLocks noChangeArrowheads="1"/>
              </p:cNvSpPr>
              <p:nvPr/>
            </p:nvSpPr>
            <p:spPr bwMode="auto">
              <a:xfrm>
                <a:off x="21923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28"/>
              <p:cNvSpPr>
                <a:spLocks noChangeArrowheads="1"/>
              </p:cNvSpPr>
              <p:nvPr/>
            </p:nvSpPr>
            <p:spPr bwMode="auto">
              <a:xfrm>
                <a:off x="25812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29"/>
              <p:cNvSpPr>
                <a:spLocks noChangeArrowheads="1"/>
              </p:cNvSpPr>
              <p:nvPr/>
            </p:nvSpPr>
            <p:spPr bwMode="auto">
              <a:xfrm>
                <a:off x="29702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30"/>
              <p:cNvSpPr>
                <a:spLocks noChangeArrowheads="1"/>
              </p:cNvSpPr>
              <p:nvPr/>
            </p:nvSpPr>
            <p:spPr bwMode="auto">
              <a:xfrm>
                <a:off x="33591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31"/>
              <p:cNvSpPr>
                <a:spLocks noChangeArrowheads="1"/>
              </p:cNvSpPr>
              <p:nvPr/>
            </p:nvSpPr>
            <p:spPr bwMode="auto">
              <a:xfrm>
                <a:off x="3748088"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32"/>
              <p:cNvSpPr>
                <a:spLocks noChangeArrowheads="1"/>
              </p:cNvSpPr>
              <p:nvPr/>
            </p:nvSpPr>
            <p:spPr bwMode="auto">
              <a:xfrm>
                <a:off x="41386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33"/>
              <p:cNvSpPr>
                <a:spLocks noChangeArrowheads="1"/>
              </p:cNvSpPr>
              <p:nvPr/>
            </p:nvSpPr>
            <p:spPr bwMode="auto">
              <a:xfrm>
                <a:off x="45275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34"/>
              <p:cNvSpPr>
                <a:spLocks noChangeArrowheads="1"/>
              </p:cNvSpPr>
              <p:nvPr/>
            </p:nvSpPr>
            <p:spPr bwMode="auto">
              <a:xfrm>
                <a:off x="49180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35"/>
              <p:cNvSpPr>
                <a:spLocks noChangeArrowheads="1"/>
              </p:cNvSpPr>
              <p:nvPr/>
            </p:nvSpPr>
            <p:spPr bwMode="auto">
              <a:xfrm>
                <a:off x="53070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36"/>
              <p:cNvSpPr>
                <a:spLocks noChangeArrowheads="1"/>
              </p:cNvSpPr>
              <p:nvPr/>
            </p:nvSpPr>
            <p:spPr bwMode="auto">
              <a:xfrm>
                <a:off x="56959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37"/>
              <p:cNvSpPr>
                <a:spLocks noChangeArrowheads="1"/>
              </p:cNvSpPr>
              <p:nvPr/>
            </p:nvSpPr>
            <p:spPr bwMode="auto">
              <a:xfrm>
                <a:off x="60848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38"/>
              <p:cNvSpPr>
                <a:spLocks noChangeArrowheads="1"/>
              </p:cNvSpPr>
              <p:nvPr/>
            </p:nvSpPr>
            <p:spPr bwMode="auto">
              <a:xfrm>
                <a:off x="64738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39"/>
              <p:cNvSpPr>
                <a:spLocks noChangeArrowheads="1"/>
              </p:cNvSpPr>
              <p:nvPr/>
            </p:nvSpPr>
            <p:spPr bwMode="auto">
              <a:xfrm>
                <a:off x="686276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40"/>
              <p:cNvSpPr>
                <a:spLocks noChangeArrowheads="1"/>
              </p:cNvSpPr>
              <p:nvPr/>
            </p:nvSpPr>
            <p:spPr bwMode="auto">
              <a:xfrm>
                <a:off x="72532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41"/>
              <p:cNvSpPr>
                <a:spLocks noChangeArrowheads="1"/>
              </p:cNvSpPr>
              <p:nvPr/>
            </p:nvSpPr>
            <p:spPr bwMode="auto">
              <a:xfrm>
                <a:off x="76422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42"/>
              <p:cNvSpPr>
                <a:spLocks noChangeArrowheads="1"/>
              </p:cNvSpPr>
              <p:nvPr/>
            </p:nvSpPr>
            <p:spPr bwMode="auto">
              <a:xfrm>
                <a:off x="80327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43"/>
              <p:cNvSpPr>
                <a:spLocks noChangeArrowheads="1"/>
              </p:cNvSpPr>
              <p:nvPr/>
            </p:nvSpPr>
            <p:spPr bwMode="auto">
              <a:xfrm>
                <a:off x="84216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44"/>
              <p:cNvSpPr>
                <a:spLocks noChangeArrowheads="1"/>
              </p:cNvSpPr>
              <p:nvPr/>
            </p:nvSpPr>
            <p:spPr bwMode="auto">
              <a:xfrm>
                <a:off x="8810625"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5" name="Group 314"/>
            <p:cNvGrpSpPr/>
            <p:nvPr userDrawn="1"/>
          </p:nvGrpSpPr>
          <p:grpSpPr>
            <a:xfrm>
              <a:off x="244475" y="1183472"/>
              <a:ext cx="8655050" cy="87313"/>
              <a:chOff x="244475" y="1188358"/>
              <a:chExt cx="8655050" cy="87313"/>
            </a:xfrm>
          </p:grpSpPr>
          <p:sp>
            <p:nvSpPr>
              <p:cNvPr id="55" name="Oval 151"/>
              <p:cNvSpPr>
                <a:spLocks noChangeArrowheads="1"/>
              </p:cNvSpPr>
              <p:nvPr/>
            </p:nvSpPr>
            <p:spPr bwMode="auto">
              <a:xfrm>
                <a:off x="2444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52"/>
              <p:cNvSpPr>
                <a:spLocks noChangeArrowheads="1"/>
              </p:cNvSpPr>
              <p:nvPr/>
            </p:nvSpPr>
            <p:spPr bwMode="auto">
              <a:xfrm>
                <a:off x="6334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53"/>
              <p:cNvSpPr>
                <a:spLocks noChangeArrowheads="1"/>
              </p:cNvSpPr>
              <p:nvPr/>
            </p:nvSpPr>
            <p:spPr bwMode="auto">
              <a:xfrm>
                <a:off x="10239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54"/>
              <p:cNvSpPr>
                <a:spLocks noChangeArrowheads="1"/>
              </p:cNvSpPr>
              <p:nvPr/>
            </p:nvSpPr>
            <p:spPr bwMode="auto">
              <a:xfrm>
                <a:off x="14128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Oval 155"/>
              <p:cNvSpPr>
                <a:spLocks noChangeArrowheads="1"/>
              </p:cNvSpPr>
              <p:nvPr/>
            </p:nvSpPr>
            <p:spPr bwMode="auto">
              <a:xfrm>
                <a:off x="180181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56"/>
              <p:cNvSpPr>
                <a:spLocks noChangeArrowheads="1"/>
              </p:cNvSpPr>
              <p:nvPr/>
            </p:nvSpPr>
            <p:spPr bwMode="auto">
              <a:xfrm>
                <a:off x="21923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157"/>
              <p:cNvSpPr>
                <a:spLocks noChangeArrowheads="1"/>
              </p:cNvSpPr>
              <p:nvPr/>
            </p:nvSpPr>
            <p:spPr bwMode="auto">
              <a:xfrm>
                <a:off x="25812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58"/>
              <p:cNvSpPr>
                <a:spLocks noChangeArrowheads="1"/>
              </p:cNvSpPr>
              <p:nvPr/>
            </p:nvSpPr>
            <p:spPr bwMode="auto">
              <a:xfrm>
                <a:off x="29702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59"/>
              <p:cNvSpPr>
                <a:spLocks noChangeArrowheads="1"/>
              </p:cNvSpPr>
              <p:nvPr/>
            </p:nvSpPr>
            <p:spPr bwMode="auto">
              <a:xfrm>
                <a:off x="33591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60"/>
              <p:cNvSpPr>
                <a:spLocks noChangeArrowheads="1"/>
              </p:cNvSpPr>
              <p:nvPr/>
            </p:nvSpPr>
            <p:spPr bwMode="auto">
              <a:xfrm>
                <a:off x="3748088"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61"/>
              <p:cNvSpPr>
                <a:spLocks noChangeArrowheads="1"/>
              </p:cNvSpPr>
              <p:nvPr/>
            </p:nvSpPr>
            <p:spPr bwMode="auto">
              <a:xfrm>
                <a:off x="41386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62"/>
              <p:cNvSpPr>
                <a:spLocks noChangeArrowheads="1"/>
              </p:cNvSpPr>
              <p:nvPr/>
            </p:nvSpPr>
            <p:spPr bwMode="auto">
              <a:xfrm>
                <a:off x="45275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63"/>
              <p:cNvSpPr>
                <a:spLocks noChangeArrowheads="1"/>
              </p:cNvSpPr>
              <p:nvPr/>
            </p:nvSpPr>
            <p:spPr bwMode="auto">
              <a:xfrm>
                <a:off x="49180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64"/>
              <p:cNvSpPr>
                <a:spLocks noChangeArrowheads="1"/>
              </p:cNvSpPr>
              <p:nvPr/>
            </p:nvSpPr>
            <p:spPr bwMode="auto">
              <a:xfrm>
                <a:off x="53070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65"/>
              <p:cNvSpPr>
                <a:spLocks noChangeArrowheads="1"/>
              </p:cNvSpPr>
              <p:nvPr/>
            </p:nvSpPr>
            <p:spPr bwMode="auto">
              <a:xfrm>
                <a:off x="56959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66"/>
              <p:cNvSpPr>
                <a:spLocks noChangeArrowheads="1"/>
              </p:cNvSpPr>
              <p:nvPr/>
            </p:nvSpPr>
            <p:spPr bwMode="auto">
              <a:xfrm>
                <a:off x="60848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67"/>
              <p:cNvSpPr>
                <a:spLocks noChangeArrowheads="1"/>
              </p:cNvSpPr>
              <p:nvPr/>
            </p:nvSpPr>
            <p:spPr bwMode="auto">
              <a:xfrm>
                <a:off x="64738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68"/>
              <p:cNvSpPr>
                <a:spLocks noChangeArrowheads="1"/>
              </p:cNvSpPr>
              <p:nvPr/>
            </p:nvSpPr>
            <p:spPr bwMode="auto">
              <a:xfrm>
                <a:off x="686276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69"/>
              <p:cNvSpPr>
                <a:spLocks noChangeArrowheads="1"/>
              </p:cNvSpPr>
              <p:nvPr/>
            </p:nvSpPr>
            <p:spPr bwMode="auto">
              <a:xfrm>
                <a:off x="72532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70"/>
              <p:cNvSpPr>
                <a:spLocks noChangeArrowheads="1"/>
              </p:cNvSpPr>
              <p:nvPr/>
            </p:nvSpPr>
            <p:spPr bwMode="auto">
              <a:xfrm>
                <a:off x="76422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71"/>
              <p:cNvSpPr>
                <a:spLocks noChangeArrowheads="1"/>
              </p:cNvSpPr>
              <p:nvPr/>
            </p:nvSpPr>
            <p:spPr bwMode="auto">
              <a:xfrm>
                <a:off x="80327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172"/>
              <p:cNvSpPr>
                <a:spLocks noChangeArrowheads="1"/>
              </p:cNvSpPr>
              <p:nvPr/>
            </p:nvSpPr>
            <p:spPr bwMode="auto">
              <a:xfrm>
                <a:off x="84216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173"/>
              <p:cNvSpPr>
                <a:spLocks noChangeArrowheads="1"/>
              </p:cNvSpPr>
              <p:nvPr/>
            </p:nvSpPr>
            <p:spPr bwMode="auto">
              <a:xfrm>
                <a:off x="8810625"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4" name="Group 313"/>
            <p:cNvGrpSpPr/>
            <p:nvPr userDrawn="1"/>
          </p:nvGrpSpPr>
          <p:grpSpPr>
            <a:xfrm>
              <a:off x="244475" y="1566792"/>
              <a:ext cx="8655050" cy="87313"/>
              <a:chOff x="244475" y="1574121"/>
              <a:chExt cx="8655050" cy="87313"/>
            </a:xfrm>
          </p:grpSpPr>
          <p:sp>
            <p:nvSpPr>
              <p:cNvPr id="78" name="Oval 180"/>
              <p:cNvSpPr>
                <a:spLocks noChangeArrowheads="1"/>
              </p:cNvSpPr>
              <p:nvPr/>
            </p:nvSpPr>
            <p:spPr bwMode="auto">
              <a:xfrm>
                <a:off x="2444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181"/>
              <p:cNvSpPr>
                <a:spLocks noChangeArrowheads="1"/>
              </p:cNvSpPr>
              <p:nvPr/>
            </p:nvSpPr>
            <p:spPr bwMode="auto">
              <a:xfrm>
                <a:off x="6334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182"/>
              <p:cNvSpPr>
                <a:spLocks noChangeArrowheads="1"/>
              </p:cNvSpPr>
              <p:nvPr/>
            </p:nvSpPr>
            <p:spPr bwMode="auto">
              <a:xfrm>
                <a:off x="10239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183"/>
              <p:cNvSpPr>
                <a:spLocks noChangeArrowheads="1"/>
              </p:cNvSpPr>
              <p:nvPr/>
            </p:nvSpPr>
            <p:spPr bwMode="auto">
              <a:xfrm>
                <a:off x="14128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184"/>
              <p:cNvSpPr>
                <a:spLocks noChangeArrowheads="1"/>
              </p:cNvSpPr>
              <p:nvPr/>
            </p:nvSpPr>
            <p:spPr bwMode="auto">
              <a:xfrm>
                <a:off x="180181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185"/>
              <p:cNvSpPr>
                <a:spLocks noChangeArrowheads="1"/>
              </p:cNvSpPr>
              <p:nvPr/>
            </p:nvSpPr>
            <p:spPr bwMode="auto">
              <a:xfrm>
                <a:off x="21923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186"/>
              <p:cNvSpPr>
                <a:spLocks noChangeArrowheads="1"/>
              </p:cNvSpPr>
              <p:nvPr/>
            </p:nvSpPr>
            <p:spPr bwMode="auto">
              <a:xfrm>
                <a:off x="25812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187"/>
              <p:cNvSpPr>
                <a:spLocks noChangeArrowheads="1"/>
              </p:cNvSpPr>
              <p:nvPr/>
            </p:nvSpPr>
            <p:spPr bwMode="auto">
              <a:xfrm>
                <a:off x="29702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188"/>
              <p:cNvSpPr>
                <a:spLocks noChangeArrowheads="1"/>
              </p:cNvSpPr>
              <p:nvPr/>
            </p:nvSpPr>
            <p:spPr bwMode="auto">
              <a:xfrm>
                <a:off x="33591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189"/>
              <p:cNvSpPr>
                <a:spLocks noChangeArrowheads="1"/>
              </p:cNvSpPr>
              <p:nvPr/>
            </p:nvSpPr>
            <p:spPr bwMode="auto">
              <a:xfrm>
                <a:off x="3748088"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190"/>
              <p:cNvSpPr>
                <a:spLocks noChangeArrowheads="1"/>
              </p:cNvSpPr>
              <p:nvPr/>
            </p:nvSpPr>
            <p:spPr bwMode="auto">
              <a:xfrm>
                <a:off x="41386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191"/>
              <p:cNvSpPr>
                <a:spLocks noChangeArrowheads="1"/>
              </p:cNvSpPr>
              <p:nvPr/>
            </p:nvSpPr>
            <p:spPr bwMode="auto">
              <a:xfrm>
                <a:off x="45275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Oval 192"/>
              <p:cNvSpPr>
                <a:spLocks noChangeArrowheads="1"/>
              </p:cNvSpPr>
              <p:nvPr/>
            </p:nvSpPr>
            <p:spPr bwMode="auto">
              <a:xfrm>
                <a:off x="49180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193"/>
              <p:cNvSpPr>
                <a:spLocks noChangeArrowheads="1"/>
              </p:cNvSpPr>
              <p:nvPr/>
            </p:nvSpPr>
            <p:spPr bwMode="auto">
              <a:xfrm>
                <a:off x="53070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194"/>
              <p:cNvSpPr>
                <a:spLocks noChangeArrowheads="1"/>
              </p:cNvSpPr>
              <p:nvPr/>
            </p:nvSpPr>
            <p:spPr bwMode="auto">
              <a:xfrm>
                <a:off x="56959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195"/>
              <p:cNvSpPr>
                <a:spLocks noChangeArrowheads="1"/>
              </p:cNvSpPr>
              <p:nvPr/>
            </p:nvSpPr>
            <p:spPr bwMode="auto">
              <a:xfrm>
                <a:off x="60848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196"/>
              <p:cNvSpPr>
                <a:spLocks noChangeArrowheads="1"/>
              </p:cNvSpPr>
              <p:nvPr/>
            </p:nvSpPr>
            <p:spPr bwMode="auto">
              <a:xfrm>
                <a:off x="64738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197"/>
              <p:cNvSpPr>
                <a:spLocks noChangeArrowheads="1"/>
              </p:cNvSpPr>
              <p:nvPr/>
            </p:nvSpPr>
            <p:spPr bwMode="auto">
              <a:xfrm>
                <a:off x="686276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198"/>
              <p:cNvSpPr>
                <a:spLocks noChangeArrowheads="1"/>
              </p:cNvSpPr>
              <p:nvPr/>
            </p:nvSpPr>
            <p:spPr bwMode="auto">
              <a:xfrm>
                <a:off x="72532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199"/>
              <p:cNvSpPr>
                <a:spLocks noChangeArrowheads="1"/>
              </p:cNvSpPr>
              <p:nvPr/>
            </p:nvSpPr>
            <p:spPr bwMode="auto">
              <a:xfrm>
                <a:off x="76422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00"/>
              <p:cNvSpPr>
                <a:spLocks noChangeArrowheads="1"/>
              </p:cNvSpPr>
              <p:nvPr/>
            </p:nvSpPr>
            <p:spPr bwMode="auto">
              <a:xfrm>
                <a:off x="80327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01"/>
              <p:cNvSpPr>
                <a:spLocks noChangeArrowheads="1"/>
              </p:cNvSpPr>
              <p:nvPr/>
            </p:nvSpPr>
            <p:spPr bwMode="auto">
              <a:xfrm>
                <a:off x="84216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02"/>
              <p:cNvSpPr>
                <a:spLocks noChangeArrowheads="1"/>
              </p:cNvSpPr>
              <p:nvPr/>
            </p:nvSpPr>
            <p:spPr bwMode="auto">
              <a:xfrm>
                <a:off x="8810625"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3" name="Group 312"/>
            <p:cNvGrpSpPr/>
            <p:nvPr userDrawn="1"/>
          </p:nvGrpSpPr>
          <p:grpSpPr>
            <a:xfrm>
              <a:off x="244475" y="1950112"/>
              <a:ext cx="8655050" cy="87312"/>
              <a:chOff x="244475" y="1959883"/>
              <a:chExt cx="8655050" cy="87312"/>
            </a:xfrm>
          </p:grpSpPr>
          <p:sp>
            <p:nvSpPr>
              <p:cNvPr id="101" name="Oval 210"/>
              <p:cNvSpPr>
                <a:spLocks noChangeArrowheads="1"/>
              </p:cNvSpPr>
              <p:nvPr/>
            </p:nvSpPr>
            <p:spPr bwMode="auto">
              <a:xfrm>
                <a:off x="2444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11"/>
              <p:cNvSpPr>
                <a:spLocks noChangeArrowheads="1"/>
              </p:cNvSpPr>
              <p:nvPr/>
            </p:nvSpPr>
            <p:spPr bwMode="auto">
              <a:xfrm>
                <a:off x="6334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12"/>
              <p:cNvSpPr>
                <a:spLocks noChangeArrowheads="1"/>
              </p:cNvSpPr>
              <p:nvPr/>
            </p:nvSpPr>
            <p:spPr bwMode="auto">
              <a:xfrm>
                <a:off x="10239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13"/>
              <p:cNvSpPr>
                <a:spLocks noChangeArrowheads="1"/>
              </p:cNvSpPr>
              <p:nvPr/>
            </p:nvSpPr>
            <p:spPr bwMode="auto">
              <a:xfrm>
                <a:off x="14128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14"/>
              <p:cNvSpPr>
                <a:spLocks noChangeArrowheads="1"/>
              </p:cNvSpPr>
              <p:nvPr/>
            </p:nvSpPr>
            <p:spPr bwMode="auto">
              <a:xfrm>
                <a:off x="180181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15"/>
              <p:cNvSpPr>
                <a:spLocks noChangeArrowheads="1"/>
              </p:cNvSpPr>
              <p:nvPr/>
            </p:nvSpPr>
            <p:spPr bwMode="auto">
              <a:xfrm>
                <a:off x="21923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16"/>
              <p:cNvSpPr>
                <a:spLocks noChangeArrowheads="1"/>
              </p:cNvSpPr>
              <p:nvPr/>
            </p:nvSpPr>
            <p:spPr bwMode="auto">
              <a:xfrm>
                <a:off x="25812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17"/>
              <p:cNvSpPr>
                <a:spLocks noChangeArrowheads="1"/>
              </p:cNvSpPr>
              <p:nvPr/>
            </p:nvSpPr>
            <p:spPr bwMode="auto">
              <a:xfrm>
                <a:off x="29702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18"/>
              <p:cNvSpPr>
                <a:spLocks noChangeArrowheads="1"/>
              </p:cNvSpPr>
              <p:nvPr/>
            </p:nvSpPr>
            <p:spPr bwMode="auto">
              <a:xfrm>
                <a:off x="33591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19"/>
              <p:cNvSpPr>
                <a:spLocks noChangeArrowheads="1"/>
              </p:cNvSpPr>
              <p:nvPr/>
            </p:nvSpPr>
            <p:spPr bwMode="auto">
              <a:xfrm>
                <a:off x="3748088"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20"/>
              <p:cNvSpPr>
                <a:spLocks noChangeArrowheads="1"/>
              </p:cNvSpPr>
              <p:nvPr/>
            </p:nvSpPr>
            <p:spPr bwMode="auto">
              <a:xfrm>
                <a:off x="41386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21"/>
              <p:cNvSpPr>
                <a:spLocks noChangeArrowheads="1"/>
              </p:cNvSpPr>
              <p:nvPr/>
            </p:nvSpPr>
            <p:spPr bwMode="auto">
              <a:xfrm>
                <a:off x="45275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22"/>
              <p:cNvSpPr>
                <a:spLocks noChangeArrowheads="1"/>
              </p:cNvSpPr>
              <p:nvPr/>
            </p:nvSpPr>
            <p:spPr bwMode="auto">
              <a:xfrm>
                <a:off x="49180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23"/>
              <p:cNvSpPr>
                <a:spLocks noChangeArrowheads="1"/>
              </p:cNvSpPr>
              <p:nvPr/>
            </p:nvSpPr>
            <p:spPr bwMode="auto">
              <a:xfrm>
                <a:off x="53070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24"/>
              <p:cNvSpPr>
                <a:spLocks noChangeArrowheads="1"/>
              </p:cNvSpPr>
              <p:nvPr/>
            </p:nvSpPr>
            <p:spPr bwMode="auto">
              <a:xfrm>
                <a:off x="56959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25"/>
              <p:cNvSpPr>
                <a:spLocks noChangeArrowheads="1"/>
              </p:cNvSpPr>
              <p:nvPr/>
            </p:nvSpPr>
            <p:spPr bwMode="auto">
              <a:xfrm>
                <a:off x="60848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26"/>
              <p:cNvSpPr>
                <a:spLocks noChangeArrowheads="1"/>
              </p:cNvSpPr>
              <p:nvPr/>
            </p:nvSpPr>
            <p:spPr bwMode="auto">
              <a:xfrm>
                <a:off x="64738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27"/>
              <p:cNvSpPr>
                <a:spLocks noChangeArrowheads="1"/>
              </p:cNvSpPr>
              <p:nvPr/>
            </p:nvSpPr>
            <p:spPr bwMode="auto">
              <a:xfrm>
                <a:off x="686276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28"/>
              <p:cNvSpPr>
                <a:spLocks noChangeArrowheads="1"/>
              </p:cNvSpPr>
              <p:nvPr/>
            </p:nvSpPr>
            <p:spPr bwMode="auto">
              <a:xfrm>
                <a:off x="72532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29"/>
              <p:cNvSpPr>
                <a:spLocks noChangeArrowheads="1"/>
              </p:cNvSpPr>
              <p:nvPr/>
            </p:nvSpPr>
            <p:spPr bwMode="auto">
              <a:xfrm>
                <a:off x="76422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30"/>
              <p:cNvSpPr>
                <a:spLocks noChangeArrowheads="1"/>
              </p:cNvSpPr>
              <p:nvPr/>
            </p:nvSpPr>
            <p:spPr bwMode="auto">
              <a:xfrm>
                <a:off x="80327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31"/>
              <p:cNvSpPr>
                <a:spLocks noChangeArrowheads="1"/>
              </p:cNvSpPr>
              <p:nvPr/>
            </p:nvSpPr>
            <p:spPr bwMode="auto">
              <a:xfrm>
                <a:off x="84216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32"/>
              <p:cNvSpPr>
                <a:spLocks noChangeArrowheads="1"/>
              </p:cNvSpPr>
              <p:nvPr/>
            </p:nvSpPr>
            <p:spPr bwMode="auto">
              <a:xfrm>
                <a:off x="8810625"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2" name="Group 311"/>
            <p:cNvGrpSpPr/>
            <p:nvPr userDrawn="1"/>
          </p:nvGrpSpPr>
          <p:grpSpPr>
            <a:xfrm>
              <a:off x="244475" y="2333431"/>
              <a:ext cx="8655050" cy="87312"/>
              <a:chOff x="244475" y="2347233"/>
              <a:chExt cx="8655050" cy="87312"/>
            </a:xfrm>
          </p:grpSpPr>
          <p:sp>
            <p:nvSpPr>
              <p:cNvPr id="124" name="Oval 239"/>
              <p:cNvSpPr>
                <a:spLocks noChangeArrowheads="1"/>
              </p:cNvSpPr>
              <p:nvPr/>
            </p:nvSpPr>
            <p:spPr bwMode="auto">
              <a:xfrm>
                <a:off x="2444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40"/>
              <p:cNvSpPr>
                <a:spLocks noChangeArrowheads="1"/>
              </p:cNvSpPr>
              <p:nvPr/>
            </p:nvSpPr>
            <p:spPr bwMode="auto">
              <a:xfrm>
                <a:off x="6334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41"/>
              <p:cNvSpPr>
                <a:spLocks noChangeArrowheads="1"/>
              </p:cNvSpPr>
              <p:nvPr/>
            </p:nvSpPr>
            <p:spPr bwMode="auto">
              <a:xfrm>
                <a:off x="10239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242"/>
              <p:cNvSpPr>
                <a:spLocks noChangeArrowheads="1"/>
              </p:cNvSpPr>
              <p:nvPr/>
            </p:nvSpPr>
            <p:spPr bwMode="auto">
              <a:xfrm>
                <a:off x="14128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43"/>
              <p:cNvSpPr>
                <a:spLocks noChangeArrowheads="1"/>
              </p:cNvSpPr>
              <p:nvPr/>
            </p:nvSpPr>
            <p:spPr bwMode="auto">
              <a:xfrm>
                <a:off x="180181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44"/>
              <p:cNvSpPr>
                <a:spLocks noChangeArrowheads="1"/>
              </p:cNvSpPr>
              <p:nvPr/>
            </p:nvSpPr>
            <p:spPr bwMode="auto">
              <a:xfrm>
                <a:off x="21923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45"/>
              <p:cNvSpPr>
                <a:spLocks noChangeArrowheads="1"/>
              </p:cNvSpPr>
              <p:nvPr/>
            </p:nvSpPr>
            <p:spPr bwMode="auto">
              <a:xfrm>
                <a:off x="25812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46"/>
              <p:cNvSpPr>
                <a:spLocks noChangeArrowheads="1"/>
              </p:cNvSpPr>
              <p:nvPr/>
            </p:nvSpPr>
            <p:spPr bwMode="auto">
              <a:xfrm>
                <a:off x="29702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47"/>
              <p:cNvSpPr>
                <a:spLocks noChangeArrowheads="1"/>
              </p:cNvSpPr>
              <p:nvPr/>
            </p:nvSpPr>
            <p:spPr bwMode="auto">
              <a:xfrm>
                <a:off x="33591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48"/>
              <p:cNvSpPr>
                <a:spLocks noChangeArrowheads="1"/>
              </p:cNvSpPr>
              <p:nvPr/>
            </p:nvSpPr>
            <p:spPr bwMode="auto">
              <a:xfrm>
                <a:off x="3748088"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49"/>
              <p:cNvSpPr>
                <a:spLocks noChangeArrowheads="1"/>
              </p:cNvSpPr>
              <p:nvPr/>
            </p:nvSpPr>
            <p:spPr bwMode="auto">
              <a:xfrm>
                <a:off x="41386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50"/>
              <p:cNvSpPr>
                <a:spLocks noChangeArrowheads="1"/>
              </p:cNvSpPr>
              <p:nvPr/>
            </p:nvSpPr>
            <p:spPr bwMode="auto">
              <a:xfrm>
                <a:off x="45275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51"/>
              <p:cNvSpPr>
                <a:spLocks noChangeArrowheads="1"/>
              </p:cNvSpPr>
              <p:nvPr/>
            </p:nvSpPr>
            <p:spPr bwMode="auto">
              <a:xfrm>
                <a:off x="49180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52"/>
              <p:cNvSpPr>
                <a:spLocks noChangeArrowheads="1"/>
              </p:cNvSpPr>
              <p:nvPr/>
            </p:nvSpPr>
            <p:spPr bwMode="auto">
              <a:xfrm>
                <a:off x="53070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53"/>
              <p:cNvSpPr>
                <a:spLocks noChangeArrowheads="1"/>
              </p:cNvSpPr>
              <p:nvPr/>
            </p:nvSpPr>
            <p:spPr bwMode="auto">
              <a:xfrm>
                <a:off x="56959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54"/>
              <p:cNvSpPr>
                <a:spLocks noChangeArrowheads="1"/>
              </p:cNvSpPr>
              <p:nvPr/>
            </p:nvSpPr>
            <p:spPr bwMode="auto">
              <a:xfrm>
                <a:off x="60848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55"/>
              <p:cNvSpPr>
                <a:spLocks noChangeArrowheads="1"/>
              </p:cNvSpPr>
              <p:nvPr/>
            </p:nvSpPr>
            <p:spPr bwMode="auto">
              <a:xfrm>
                <a:off x="64738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56"/>
              <p:cNvSpPr>
                <a:spLocks noChangeArrowheads="1"/>
              </p:cNvSpPr>
              <p:nvPr/>
            </p:nvSpPr>
            <p:spPr bwMode="auto">
              <a:xfrm>
                <a:off x="686276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57"/>
              <p:cNvSpPr>
                <a:spLocks noChangeArrowheads="1"/>
              </p:cNvSpPr>
              <p:nvPr/>
            </p:nvSpPr>
            <p:spPr bwMode="auto">
              <a:xfrm>
                <a:off x="72532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58"/>
              <p:cNvSpPr>
                <a:spLocks noChangeArrowheads="1"/>
              </p:cNvSpPr>
              <p:nvPr/>
            </p:nvSpPr>
            <p:spPr bwMode="auto">
              <a:xfrm>
                <a:off x="76422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59"/>
              <p:cNvSpPr>
                <a:spLocks noChangeArrowheads="1"/>
              </p:cNvSpPr>
              <p:nvPr/>
            </p:nvSpPr>
            <p:spPr bwMode="auto">
              <a:xfrm>
                <a:off x="80327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60"/>
              <p:cNvSpPr>
                <a:spLocks noChangeArrowheads="1"/>
              </p:cNvSpPr>
              <p:nvPr/>
            </p:nvSpPr>
            <p:spPr bwMode="auto">
              <a:xfrm>
                <a:off x="84216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61"/>
              <p:cNvSpPr>
                <a:spLocks noChangeArrowheads="1"/>
              </p:cNvSpPr>
              <p:nvPr/>
            </p:nvSpPr>
            <p:spPr bwMode="auto">
              <a:xfrm>
                <a:off x="8810625"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1" name="Group 310"/>
            <p:cNvGrpSpPr/>
            <p:nvPr userDrawn="1"/>
          </p:nvGrpSpPr>
          <p:grpSpPr>
            <a:xfrm>
              <a:off x="244475" y="2716750"/>
              <a:ext cx="8655050" cy="88900"/>
              <a:chOff x="244475" y="2732996"/>
              <a:chExt cx="8655050" cy="88900"/>
            </a:xfrm>
          </p:grpSpPr>
          <p:sp>
            <p:nvSpPr>
              <p:cNvPr id="147" name="Oval 268"/>
              <p:cNvSpPr>
                <a:spLocks noChangeArrowheads="1"/>
              </p:cNvSpPr>
              <p:nvPr/>
            </p:nvSpPr>
            <p:spPr bwMode="auto">
              <a:xfrm>
                <a:off x="2444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69"/>
              <p:cNvSpPr>
                <a:spLocks noChangeArrowheads="1"/>
              </p:cNvSpPr>
              <p:nvPr/>
            </p:nvSpPr>
            <p:spPr bwMode="auto">
              <a:xfrm>
                <a:off x="65246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70"/>
              <p:cNvSpPr>
                <a:spLocks noChangeArrowheads="1"/>
              </p:cNvSpPr>
              <p:nvPr/>
            </p:nvSpPr>
            <p:spPr bwMode="auto">
              <a:xfrm>
                <a:off x="10239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71"/>
              <p:cNvSpPr>
                <a:spLocks noChangeArrowheads="1"/>
              </p:cNvSpPr>
              <p:nvPr/>
            </p:nvSpPr>
            <p:spPr bwMode="auto">
              <a:xfrm>
                <a:off x="14128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272"/>
              <p:cNvSpPr>
                <a:spLocks noChangeArrowheads="1"/>
              </p:cNvSpPr>
              <p:nvPr/>
            </p:nvSpPr>
            <p:spPr bwMode="auto">
              <a:xfrm>
                <a:off x="180181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273"/>
              <p:cNvSpPr>
                <a:spLocks noChangeArrowheads="1"/>
              </p:cNvSpPr>
              <p:nvPr/>
            </p:nvSpPr>
            <p:spPr bwMode="auto">
              <a:xfrm>
                <a:off x="21923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274"/>
              <p:cNvSpPr>
                <a:spLocks noChangeArrowheads="1"/>
              </p:cNvSpPr>
              <p:nvPr/>
            </p:nvSpPr>
            <p:spPr bwMode="auto">
              <a:xfrm>
                <a:off x="25812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275"/>
              <p:cNvSpPr>
                <a:spLocks noChangeArrowheads="1"/>
              </p:cNvSpPr>
              <p:nvPr/>
            </p:nvSpPr>
            <p:spPr bwMode="auto">
              <a:xfrm>
                <a:off x="29702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276"/>
              <p:cNvSpPr>
                <a:spLocks noChangeArrowheads="1"/>
              </p:cNvSpPr>
              <p:nvPr/>
            </p:nvSpPr>
            <p:spPr bwMode="auto">
              <a:xfrm>
                <a:off x="33591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277"/>
              <p:cNvSpPr>
                <a:spLocks noChangeArrowheads="1"/>
              </p:cNvSpPr>
              <p:nvPr/>
            </p:nvSpPr>
            <p:spPr bwMode="auto">
              <a:xfrm>
                <a:off x="3748088"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278"/>
              <p:cNvSpPr>
                <a:spLocks noChangeArrowheads="1"/>
              </p:cNvSpPr>
              <p:nvPr/>
            </p:nvSpPr>
            <p:spPr bwMode="auto">
              <a:xfrm>
                <a:off x="41386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279"/>
              <p:cNvSpPr>
                <a:spLocks noChangeArrowheads="1"/>
              </p:cNvSpPr>
              <p:nvPr/>
            </p:nvSpPr>
            <p:spPr bwMode="auto">
              <a:xfrm>
                <a:off x="45275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280"/>
              <p:cNvSpPr>
                <a:spLocks noChangeArrowheads="1"/>
              </p:cNvSpPr>
              <p:nvPr/>
            </p:nvSpPr>
            <p:spPr bwMode="auto">
              <a:xfrm>
                <a:off x="49180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281"/>
              <p:cNvSpPr>
                <a:spLocks noChangeArrowheads="1"/>
              </p:cNvSpPr>
              <p:nvPr/>
            </p:nvSpPr>
            <p:spPr bwMode="auto">
              <a:xfrm>
                <a:off x="53070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282"/>
              <p:cNvSpPr>
                <a:spLocks noChangeArrowheads="1"/>
              </p:cNvSpPr>
              <p:nvPr/>
            </p:nvSpPr>
            <p:spPr bwMode="auto">
              <a:xfrm>
                <a:off x="56959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283"/>
              <p:cNvSpPr>
                <a:spLocks noChangeArrowheads="1"/>
              </p:cNvSpPr>
              <p:nvPr/>
            </p:nvSpPr>
            <p:spPr bwMode="auto">
              <a:xfrm>
                <a:off x="60848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284"/>
              <p:cNvSpPr>
                <a:spLocks noChangeArrowheads="1"/>
              </p:cNvSpPr>
              <p:nvPr/>
            </p:nvSpPr>
            <p:spPr bwMode="auto">
              <a:xfrm>
                <a:off x="64738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285"/>
              <p:cNvSpPr>
                <a:spLocks noChangeArrowheads="1"/>
              </p:cNvSpPr>
              <p:nvPr/>
            </p:nvSpPr>
            <p:spPr bwMode="auto">
              <a:xfrm>
                <a:off x="686276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286"/>
              <p:cNvSpPr>
                <a:spLocks noChangeArrowheads="1"/>
              </p:cNvSpPr>
              <p:nvPr/>
            </p:nvSpPr>
            <p:spPr bwMode="auto">
              <a:xfrm>
                <a:off x="72532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287"/>
              <p:cNvSpPr>
                <a:spLocks noChangeArrowheads="1"/>
              </p:cNvSpPr>
              <p:nvPr/>
            </p:nvSpPr>
            <p:spPr bwMode="auto">
              <a:xfrm>
                <a:off x="76422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288"/>
              <p:cNvSpPr>
                <a:spLocks noChangeArrowheads="1"/>
              </p:cNvSpPr>
              <p:nvPr/>
            </p:nvSpPr>
            <p:spPr bwMode="auto">
              <a:xfrm>
                <a:off x="80327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289"/>
              <p:cNvSpPr>
                <a:spLocks noChangeArrowheads="1"/>
              </p:cNvSpPr>
              <p:nvPr/>
            </p:nvSpPr>
            <p:spPr bwMode="auto">
              <a:xfrm>
                <a:off x="84216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290"/>
              <p:cNvSpPr>
                <a:spLocks noChangeArrowheads="1"/>
              </p:cNvSpPr>
              <p:nvPr/>
            </p:nvSpPr>
            <p:spPr bwMode="auto">
              <a:xfrm>
                <a:off x="8810625"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0" name="Group 309"/>
            <p:cNvGrpSpPr/>
            <p:nvPr userDrawn="1"/>
          </p:nvGrpSpPr>
          <p:grpSpPr>
            <a:xfrm>
              <a:off x="244475" y="3101657"/>
              <a:ext cx="8655050" cy="88900"/>
              <a:chOff x="244475" y="3118758"/>
              <a:chExt cx="8655050" cy="88900"/>
            </a:xfrm>
          </p:grpSpPr>
          <p:sp>
            <p:nvSpPr>
              <p:cNvPr id="170" name="Oval 297"/>
              <p:cNvSpPr>
                <a:spLocks noChangeArrowheads="1"/>
              </p:cNvSpPr>
              <p:nvPr/>
            </p:nvSpPr>
            <p:spPr bwMode="auto">
              <a:xfrm>
                <a:off x="2444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298"/>
              <p:cNvSpPr>
                <a:spLocks noChangeArrowheads="1"/>
              </p:cNvSpPr>
              <p:nvPr/>
            </p:nvSpPr>
            <p:spPr bwMode="auto">
              <a:xfrm>
                <a:off x="6334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299"/>
              <p:cNvSpPr>
                <a:spLocks noChangeArrowheads="1"/>
              </p:cNvSpPr>
              <p:nvPr/>
            </p:nvSpPr>
            <p:spPr bwMode="auto">
              <a:xfrm>
                <a:off x="10239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00"/>
              <p:cNvSpPr>
                <a:spLocks noChangeArrowheads="1"/>
              </p:cNvSpPr>
              <p:nvPr/>
            </p:nvSpPr>
            <p:spPr bwMode="auto">
              <a:xfrm>
                <a:off x="14128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01"/>
              <p:cNvSpPr>
                <a:spLocks noChangeArrowheads="1"/>
              </p:cNvSpPr>
              <p:nvPr/>
            </p:nvSpPr>
            <p:spPr bwMode="auto">
              <a:xfrm>
                <a:off x="180181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02"/>
              <p:cNvSpPr>
                <a:spLocks noChangeArrowheads="1"/>
              </p:cNvSpPr>
              <p:nvPr/>
            </p:nvSpPr>
            <p:spPr bwMode="auto">
              <a:xfrm>
                <a:off x="21923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03"/>
              <p:cNvSpPr>
                <a:spLocks noChangeArrowheads="1"/>
              </p:cNvSpPr>
              <p:nvPr/>
            </p:nvSpPr>
            <p:spPr bwMode="auto">
              <a:xfrm>
                <a:off x="25812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04"/>
              <p:cNvSpPr>
                <a:spLocks noChangeArrowheads="1"/>
              </p:cNvSpPr>
              <p:nvPr/>
            </p:nvSpPr>
            <p:spPr bwMode="auto">
              <a:xfrm>
                <a:off x="29702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05"/>
              <p:cNvSpPr>
                <a:spLocks noChangeArrowheads="1"/>
              </p:cNvSpPr>
              <p:nvPr/>
            </p:nvSpPr>
            <p:spPr bwMode="auto">
              <a:xfrm>
                <a:off x="33591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06"/>
              <p:cNvSpPr>
                <a:spLocks noChangeArrowheads="1"/>
              </p:cNvSpPr>
              <p:nvPr/>
            </p:nvSpPr>
            <p:spPr bwMode="auto">
              <a:xfrm>
                <a:off x="3748088"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07"/>
              <p:cNvSpPr>
                <a:spLocks noChangeArrowheads="1"/>
              </p:cNvSpPr>
              <p:nvPr/>
            </p:nvSpPr>
            <p:spPr bwMode="auto">
              <a:xfrm>
                <a:off x="41386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08"/>
              <p:cNvSpPr>
                <a:spLocks noChangeArrowheads="1"/>
              </p:cNvSpPr>
              <p:nvPr/>
            </p:nvSpPr>
            <p:spPr bwMode="auto">
              <a:xfrm>
                <a:off x="45275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09"/>
              <p:cNvSpPr>
                <a:spLocks noChangeArrowheads="1"/>
              </p:cNvSpPr>
              <p:nvPr/>
            </p:nvSpPr>
            <p:spPr bwMode="auto">
              <a:xfrm>
                <a:off x="49180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10"/>
              <p:cNvSpPr>
                <a:spLocks noChangeArrowheads="1"/>
              </p:cNvSpPr>
              <p:nvPr/>
            </p:nvSpPr>
            <p:spPr bwMode="auto">
              <a:xfrm>
                <a:off x="53070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11"/>
              <p:cNvSpPr>
                <a:spLocks noChangeArrowheads="1"/>
              </p:cNvSpPr>
              <p:nvPr/>
            </p:nvSpPr>
            <p:spPr bwMode="auto">
              <a:xfrm>
                <a:off x="56959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12"/>
              <p:cNvSpPr>
                <a:spLocks noChangeArrowheads="1"/>
              </p:cNvSpPr>
              <p:nvPr/>
            </p:nvSpPr>
            <p:spPr bwMode="auto">
              <a:xfrm>
                <a:off x="60848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13"/>
              <p:cNvSpPr>
                <a:spLocks noChangeArrowheads="1"/>
              </p:cNvSpPr>
              <p:nvPr/>
            </p:nvSpPr>
            <p:spPr bwMode="auto">
              <a:xfrm>
                <a:off x="64738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14"/>
              <p:cNvSpPr>
                <a:spLocks noChangeArrowheads="1"/>
              </p:cNvSpPr>
              <p:nvPr/>
            </p:nvSpPr>
            <p:spPr bwMode="auto">
              <a:xfrm>
                <a:off x="686276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15"/>
              <p:cNvSpPr>
                <a:spLocks noChangeArrowheads="1"/>
              </p:cNvSpPr>
              <p:nvPr/>
            </p:nvSpPr>
            <p:spPr bwMode="auto">
              <a:xfrm>
                <a:off x="72532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16"/>
              <p:cNvSpPr>
                <a:spLocks noChangeArrowheads="1"/>
              </p:cNvSpPr>
              <p:nvPr/>
            </p:nvSpPr>
            <p:spPr bwMode="auto">
              <a:xfrm>
                <a:off x="76422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17"/>
              <p:cNvSpPr>
                <a:spLocks noChangeArrowheads="1"/>
              </p:cNvSpPr>
              <p:nvPr/>
            </p:nvSpPr>
            <p:spPr bwMode="auto">
              <a:xfrm>
                <a:off x="80327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18"/>
              <p:cNvSpPr>
                <a:spLocks noChangeArrowheads="1"/>
              </p:cNvSpPr>
              <p:nvPr/>
            </p:nvSpPr>
            <p:spPr bwMode="auto">
              <a:xfrm>
                <a:off x="84216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19"/>
              <p:cNvSpPr>
                <a:spLocks noChangeArrowheads="1"/>
              </p:cNvSpPr>
              <p:nvPr/>
            </p:nvSpPr>
            <p:spPr bwMode="auto">
              <a:xfrm>
                <a:off x="8810625"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9" name="Group 308"/>
            <p:cNvGrpSpPr/>
            <p:nvPr userDrawn="1"/>
          </p:nvGrpSpPr>
          <p:grpSpPr>
            <a:xfrm>
              <a:off x="244475" y="3486564"/>
              <a:ext cx="8655050" cy="87312"/>
              <a:chOff x="244475" y="3507696"/>
              <a:chExt cx="8655050" cy="87312"/>
            </a:xfrm>
          </p:grpSpPr>
          <p:sp>
            <p:nvSpPr>
              <p:cNvPr id="193" name="Oval 326"/>
              <p:cNvSpPr>
                <a:spLocks noChangeArrowheads="1"/>
              </p:cNvSpPr>
              <p:nvPr/>
            </p:nvSpPr>
            <p:spPr bwMode="auto">
              <a:xfrm>
                <a:off x="2444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27"/>
              <p:cNvSpPr>
                <a:spLocks noChangeArrowheads="1"/>
              </p:cNvSpPr>
              <p:nvPr/>
            </p:nvSpPr>
            <p:spPr bwMode="auto">
              <a:xfrm>
                <a:off x="6334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28"/>
              <p:cNvSpPr>
                <a:spLocks noChangeArrowheads="1"/>
              </p:cNvSpPr>
              <p:nvPr/>
            </p:nvSpPr>
            <p:spPr bwMode="auto">
              <a:xfrm>
                <a:off x="10239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29"/>
              <p:cNvSpPr>
                <a:spLocks noChangeArrowheads="1"/>
              </p:cNvSpPr>
              <p:nvPr/>
            </p:nvSpPr>
            <p:spPr bwMode="auto">
              <a:xfrm>
                <a:off x="14128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30"/>
              <p:cNvSpPr>
                <a:spLocks noChangeArrowheads="1"/>
              </p:cNvSpPr>
              <p:nvPr/>
            </p:nvSpPr>
            <p:spPr bwMode="auto">
              <a:xfrm>
                <a:off x="180181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31"/>
              <p:cNvSpPr>
                <a:spLocks noChangeArrowheads="1"/>
              </p:cNvSpPr>
              <p:nvPr/>
            </p:nvSpPr>
            <p:spPr bwMode="auto">
              <a:xfrm>
                <a:off x="21923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32"/>
              <p:cNvSpPr>
                <a:spLocks noChangeArrowheads="1"/>
              </p:cNvSpPr>
              <p:nvPr/>
            </p:nvSpPr>
            <p:spPr bwMode="auto">
              <a:xfrm>
                <a:off x="25812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33"/>
              <p:cNvSpPr>
                <a:spLocks noChangeArrowheads="1"/>
              </p:cNvSpPr>
              <p:nvPr/>
            </p:nvSpPr>
            <p:spPr bwMode="auto">
              <a:xfrm>
                <a:off x="29702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34"/>
              <p:cNvSpPr>
                <a:spLocks noChangeArrowheads="1"/>
              </p:cNvSpPr>
              <p:nvPr/>
            </p:nvSpPr>
            <p:spPr bwMode="auto">
              <a:xfrm>
                <a:off x="33591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35"/>
              <p:cNvSpPr>
                <a:spLocks noChangeArrowheads="1"/>
              </p:cNvSpPr>
              <p:nvPr/>
            </p:nvSpPr>
            <p:spPr bwMode="auto">
              <a:xfrm>
                <a:off x="3748088"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36"/>
              <p:cNvSpPr>
                <a:spLocks noChangeArrowheads="1"/>
              </p:cNvSpPr>
              <p:nvPr/>
            </p:nvSpPr>
            <p:spPr bwMode="auto">
              <a:xfrm>
                <a:off x="41386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37"/>
              <p:cNvSpPr>
                <a:spLocks noChangeArrowheads="1"/>
              </p:cNvSpPr>
              <p:nvPr/>
            </p:nvSpPr>
            <p:spPr bwMode="auto">
              <a:xfrm>
                <a:off x="45275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38"/>
              <p:cNvSpPr>
                <a:spLocks noChangeArrowheads="1"/>
              </p:cNvSpPr>
              <p:nvPr/>
            </p:nvSpPr>
            <p:spPr bwMode="auto">
              <a:xfrm>
                <a:off x="49180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39"/>
              <p:cNvSpPr>
                <a:spLocks noChangeArrowheads="1"/>
              </p:cNvSpPr>
              <p:nvPr/>
            </p:nvSpPr>
            <p:spPr bwMode="auto">
              <a:xfrm>
                <a:off x="53070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40"/>
              <p:cNvSpPr>
                <a:spLocks noChangeArrowheads="1"/>
              </p:cNvSpPr>
              <p:nvPr/>
            </p:nvSpPr>
            <p:spPr bwMode="auto">
              <a:xfrm>
                <a:off x="56959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41"/>
              <p:cNvSpPr>
                <a:spLocks noChangeArrowheads="1"/>
              </p:cNvSpPr>
              <p:nvPr/>
            </p:nvSpPr>
            <p:spPr bwMode="auto">
              <a:xfrm>
                <a:off x="60848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42"/>
              <p:cNvSpPr>
                <a:spLocks noChangeArrowheads="1"/>
              </p:cNvSpPr>
              <p:nvPr/>
            </p:nvSpPr>
            <p:spPr bwMode="auto">
              <a:xfrm>
                <a:off x="64738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43"/>
              <p:cNvSpPr>
                <a:spLocks noChangeArrowheads="1"/>
              </p:cNvSpPr>
              <p:nvPr/>
            </p:nvSpPr>
            <p:spPr bwMode="auto">
              <a:xfrm>
                <a:off x="686276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44"/>
              <p:cNvSpPr>
                <a:spLocks noChangeArrowheads="1"/>
              </p:cNvSpPr>
              <p:nvPr/>
            </p:nvSpPr>
            <p:spPr bwMode="auto">
              <a:xfrm>
                <a:off x="72532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45"/>
              <p:cNvSpPr>
                <a:spLocks noChangeArrowheads="1"/>
              </p:cNvSpPr>
              <p:nvPr/>
            </p:nvSpPr>
            <p:spPr bwMode="auto">
              <a:xfrm>
                <a:off x="76422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46"/>
              <p:cNvSpPr>
                <a:spLocks noChangeArrowheads="1"/>
              </p:cNvSpPr>
              <p:nvPr/>
            </p:nvSpPr>
            <p:spPr bwMode="auto">
              <a:xfrm>
                <a:off x="80327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47"/>
              <p:cNvSpPr>
                <a:spLocks noChangeArrowheads="1"/>
              </p:cNvSpPr>
              <p:nvPr/>
            </p:nvSpPr>
            <p:spPr bwMode="auto">
              <a:xfrm>
                <a:off x="84216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48"/>
              <p:cNvSpPr>
                <a:spLocks noChangeArrowheads="1"/>
              </p:cNvSpPr>
              <p:nvPr/>
            </p:nvSpPr>
            <p:spPr bwMode="auto">
              <a:xfrm>
                <a:off x="8810625"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8" name="Group 307"/>
            <p:cNvGrpSpPr/>
            <p:nvPr userDrawn="1"/>
          </p:nvGrpSpPr>
          <p:grpSpPr>
            <a:xfrm>
              <a:off x="244475" y="3869883"/>
              <a:ext cx="8655050" cy="87312"/>
              <a:chOff x="244475" y="3893458"/>
              <a:chExt cx="8655050" cy="87312"/>
            </a:xfrm>
          </p:grpSpPr>
          <p:sp>
            <p:nvSpPr>
              <p:cNvPr id="216" name="Oval 355"/>
              <p:cNvSpPr>
                <a:spLocks noChangeArrowheads="1"/>
              </p:cNvSpPr>
              <p:nvPr/>
            </p:nvSpPr>
            <p:spPr bwMode="auto">
              <a:xfrm>
                <a:off x="2444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56"/>
              <p:cNvSpPr>
                <a:spLocks noChangeArrowheads="1"/>
              </p:cNvSpPr>
              <p:nvPr/>
            </p:nvSpPr>
            <p:spPr bwMode="auto">
              <a:xfrm>
                <a:off x="6334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57"/>
              <p:cNvSpPr>
                <a:spLocks noChangeArrowheads="1"/>
              </p:cNvSpPr>
              <p:nvPr/>
            </p:nvSpPr>
            <p:spPr bwMode="auto">
              <a:xfrm>
                <a:off x="10239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58"/>
              <p:cNvSpPr>
                <a:spLocks noChangeArrowheads="1"/>
              </p:cNvSpPr>
              <p:nvPr/>
            </p:nvSpPr>
            <p:spPr bwMode="auto">
              <a:xfrm>
                <a:off x="14128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59"/>
              <p:cNvSpPr>
                <a:spLocks noChangeArrowheads="1"/>
              </p:cNvSpPr>
              <p:nvPr/>
            </p:nvSpPr>
            <p:spPr bwMode="auto">
              <a:xfrm>
                <a:off x="180181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60"/>
              <p:cNvSpPr>
                <a:spLocks noChangeArrowheads="1"/>
              </p:cNvSpPr>
              <p:nvPr/>
            </p:nvSpPr>
            <p:spPr bwMode="auto">
              <a:xfrm>
                <a:off x="21923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61"/>
              <p:cNvSpPr>
                <a:spLocks noChangeArrowheads="1"/>
              </p:cNvSpPr>
              <p:nvPr/>
            </p:nvSpPr>
            <p:spPr bwMode="auto">
              <a:xfrm>
                <a:off x="25812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62"/>
              <p:cNvSpPr>
                <a:spLocks noChangeArrowheads="1"/>
              </p:cNvSpPr>
              <p:nvPr/>
            </p:nvSpPr>
            <p:spPr bwMode="auto">
              <a:xfrm>
                <a:off x="29702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63"/>
              <p:cNvSpPr>
                <a:spLocks noChangeArrowheads="1"/>
              </p:cNvSpPr>
              <p:nvPr/>
            </p:nvSpPr>
            <p:spPr bwMode="auto">
              <a:xfrm>
                <a:off x="33591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64"/>
              <p:cNvSpPr>
                <a:spLocks noChangeArrowheads="1"/>
              </p:cNvSpPr>
              <p:nvPr/>
            </p:nvSpPr>
            <p:spPr bwMode="auto">
              <a:xfrm>
                <a:off x="3748088"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65"/>
              <p:cNvSpPr>
                <a:spLocks noChangeArrowheads="1"/>
              </p:cNvSpPr>
              <p:nvPr/>
            </p:nvSpPr>
            <p:spPr bwMode="auto">
              <a:xfrm>
                <a:off x="41386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66"/>
              <p:cNvSpPr>
                <a:spLocks noChangeArrowheads="1"/>
              </p:cNvSpPr>
              <p:nvPr/>
            </p:nvSpPr>
            <p:spPr bwMode="auto">
              <a:xfrm>
                <a:off x="45275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67"/>
              <p:cNvSpPr>
                <a:spLocks noChangeArrowheads="1"/>
              </p:cNvSpPr>
              <p:nvPr/>
            </p:nvSpPr>
            <p:spPr bwMode="auto">
              <a:xfrm>
                <a:off x="49180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68"/>
              <p:cNvSpPr>
                <a:spLocks noChangeArrowheads="1"/>
              </p:cNvSpPr>
              <p:nvPr/>
            </p:nvSpPr>
            <p:spPr bwMode="auto">
              <a:xfrm>
                <a:off x="53070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69"/>
              <p:cNvSpPr>
                <a:spLocks noChangeArrowheads="1"/>
              </p:cNvSpPr>
              <p:nvPr/>
            </p:nvSpPr>
            <p:spPr bwMode="auto">
              <a:xfrm>
                <a:off x="56959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70"/>
              <p:cNvSpPr>
                <a:spLocks noChangeArrowheads="1"/>
              </p:cNvSpPr>
              <p:nvPr/>
            </p:nvSpPr>
            <p:spPr bwMode="auto">
              <a:xfrm>
                <a:off x="60848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71"/>
              <p:cNvSpPr>
                <a:spLocks noChangeArrowheads="1"/>
              </p:cNvSpPr>
              <p:nvPr/>
            </p:nvSpPr>
            <p:spPr bwMode="auto">
              <a:xfrm>
                <a:off x="64738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372"/>
              <p:cNvSpPr>
                <a:spLocks noChangeArrowheads="1"/>
              </p:cNvSpPr>
              <p:nvPr/>
            </p:nvSpPr>
            <p:spPr bwMode="auto">
              <a:xfrm>
                <a:off x="686276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373"/>
              <p:cNvSpPr>
                <a:spLocks noChangeArrowheads="1"/>
              </p:cNvSpPr>
              <p:nvPr/>
            </p:nvSpPr>
            <p:spPr bwMode="auto">
              <a:xfrm>
                <a:off x="72532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374"/>
              <p:cNvSpPr>
                <a:spLocks noChangeArrowheads="1"/>
              </p:cNvSpPr>
              <p:nvPr/>
            </p:nvSpPr>
            <p:spPr bwMode="auto">
              <a:xfrm>
                <a:off x="76422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375"/>
              <p:cNvSpPr>
                <a:spLocks noChangeArrowheads="1"/>
              </p:cNvSpPr>
              <p:nvPr/>
            </p:nvSpPr>
            <p:spPr bwMode="auto">
              <a:xfrm>
                <a:off x="80327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376"/>
              <p:cNvSpPr>
                <a:spLocks noChangeArrowheads="1"/>
              </p:cNvSpPr>
              <p:nvPr/>
            </p:nvSpPr>
            <p:spPr bwMode="auto">
              <a:xfrm>
                <a:off x="84216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377"/>
              <p:cNvSpPr>
                <a:spLocks noChangeArrowheads="1"/>
              </p:cNvSpPr>
              <p:nvPr/>
            </p:nvSpPr>
            <p:spPr bwMode="auto">
              <a:xfrm>
                <a:off x="8810625"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p:nvPr userDrawn="1"/>
          </p:nvGrpSpPr>
          <p:grpSpPr>
            <a:xfrm>
              <a:off x="244475" y="4253202"/>
              <a:ext cx="8655050" cy="87312"/>
              <a:chOff x="244475" y="4279221"/>
              <a:chExt cx="8655050" cy="87312"/>
            </a:xfrm>
          </p:grpSpPr>
          <p:sp>
            <p:nvSpPr>
              <p:cNvPr id="239" name="Oval 384"/>
              <p:cNvSpPr>
                <a:spLocks noChangeArrowheads="1"/>
              </p:cNvSpPr>
              <p:nvPr/>
            </p:nvSpPr>
            <p:spPr bwMode="auto">
              <a:xfrm>
                <a:off x="2444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Oval 385"/>
              <p:cNvSpPr>
                <a:spLocks noChangeArrowheads="1"/>
              </p:cNvSpPr>
              <p:nvPr/>
            </p:nvSpPr>
            <p:spPr bwMode="auto">
              <a:xfrm>
                <a:off x="6334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Oval 386"/>
              <p:cNvSpPr>
                <a:spLocks noChangeArrowheads="1"/>
              </p:cNvSpPr>
              <p:nvPr/>
            </p:nvSpPr>
            <p:spPr bwMode="auto">
              <a:xfrm>
                <a:off x="10239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Oval 387"/>
              <p:cNvSpPr>
                <a:spLocks noChangeArrowheads="1"/>
              </p:cNvSpPr>
              <p:nvPr/>
            </p:nvSpPr>
            <p:spPr bwMode="auto">
              <a:xfrm>
                <a:off x="14319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Oval 388"/>
              <p:cNvSpPr>
                <a:spLocks noChangeArrowheads="1"/>
              </p:cNvSpPr>
              <p:nvPr/>
            </p:nvSpPr>
            <p:spPr bwMode="auto">
              <a:xfrm>
                <a:off x="180181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Oval 389"/>
              <p:cNvSpPr>
                <a:spLocks noChangeArrowheads="1"/>
              </p:cNvSpPr>
              <p:nvPr/>
            </p:nvSpPr>
            <p:spPr bwMode="auto">
              <a:xfrm>
                <a:off x="21923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Oval 390"/>
              <p:cNvSpPr>
                <a:spLocks noChangeArrowheads="1"/>
              </p:cNvSpPr>
              <p:nvPr/>
            </p:nvSpPr>
            <p:spPr bwMode="auto">
              <a:xfrm>
                <a:off x="25812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Oval 391"/>
              <p:cNvSpPr>
                <a:spLocks noChangeArrowheads="1"/>
              </p:cNvSpPr>
              <p:nvPr/>
            </p:nvSpPr>
            <p:spPr bwMode="auto">
              <a:xfrm>
                <a:off x="29702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Oval 392"/>
              <p:cNvSpPr>
                <a:spLocks noChangeArrowheads="1"/>
              </p:cNvSpPr>
              <p:nvPr/>
            </p:nvSpPr>
            <p:spPr bwMode="auto">
              <a:xfrm>
                <a:off x="33591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Oval 393"/>
              <p:cNvSpPr>
                <a:spLocks noChangeArrowheads="1"/>
              </p:cNvSpPr>
              <p:nvPr/>
            </p:nvSpPr>
            <p:spPr bwMode="auto">
              <a:xfrm>
                <a:off x="3748088"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Oval 394"/>
              <p:cNvSpPr>
                <a:spLocks noChangeArrowheads="1"/>
              </p:cNvSpPr>
              <p:nvPr/>
            </p:nvSpPr>
            <p:spPr bwMode="auto">
              <a:xfrm>
                <a:off x="415766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Oval 395"/>
              <p:cNvSpPr>
                <a:spLocks noChangeArrowheads="1"/>
              </p:cNvSpPr>
              <p:nvPr/>
            </p:nvSpPr>
            <p:spPr bwMode="auto">
              <a:xfrm>
                <a:off x="45275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Oval 396"/>
              <p:cNvSpPr>
                <a:spLocks noChangeArrowheads="1"/>
              </p:cNvSpPr>
              <p:nvPr/>
            </p:nvSpPr>
            <p:spPr bwMode="auto">
              <a:xfrm>
                <a:off x="49180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Oval 397"/>
              <p:cNvSpPr>
                <a:spLocks noChangeArrowheads="1"/>
              </p:cNvSpPr>
              <p:nvPr/>
            </p:nvSpPr>
            <p:spPr bwMode="auto">
              <a:xfrm>
                <a:off x="53070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Oval 398"/>
              <p:cNvSpPr>
                <a:spLocks noChangeArrowheads="1"/>
              </p:cNvSpPr>
              <p:nvPr/>
            </p:nvSpPr>
            <p:spPr bwMode="auto">
              <a:xfrm>
                <a:off x="56959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Oval 399"/>
              <p:cNvSpPr>
                <a:spLocks noChangeArrowheads="1"/>
              </p:cNvSpPr>
              <p:nvPr/>
            </p:nvSpPr>
            <p:spPr bwMode="auto">
              <a:xfrm>
                <a:off x="60848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Oval 400"/>
              <p:cNvSpPr>
                <a:spLocks noChangeArrowheads="1"/>
              </p:cNvSpPr>
              <p:nvPr/>
            </p:nvSpPr>
            <p:spPr bwMode="auto">
              <a:xfrm>
                <a:off x="64738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Oval 401"/>
              <p:cNvSpPr>
                <a:spLocks noChangeArrowheads="1"/>
              </p:cNvSpPr>
              <p:nvPr/>
            </p:nvSpPr>
            <p:spPr bwMode="auto">
              <a:xfrm>
                <a:off x="686276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Oval 402"/>
              <p:cNvSpPr>
                <a:spLocks noChangeArrowheads="1"/>
              </p:cNvSpPr>
              <p:nvPr/>
            </p:nvSpPr>
            <p:spPr bwMode="auto">
              <a:xfrm>
                <a:off x="72532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Oval 403"/>
              <p:cNvSpPr>
                <a:spLocks noChangeArrowheads="1"/>
              </p:cNvSpPr>
              <p:nvPr/>
            </p:nvSpPr>
            <p:spPr bwMode="auto">
              <a:xfrm>
                <a:off x="76422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Oval 404"/>
              <p:cNvSpPr>
                <a:spLocks noChangeArrowheads="1"/>
              </p:cNvSpPr>
              <p:nvPr/>
            </p:nvSpPr>
            <p:spPr bwMode="auto">
              <a:xfrm>
                <a:off x="80327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Oval 405"/>
              <p:cNvSpPr>
                <a:spLocks noChangeArrowheads="1"/>
              </p:cNvSpPr>
              <p:nvPr/>
            </p:nvSpPr>
            <p:spPr bwMode="auto">
              <a:xfrm>
                <a:off x="84216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Oval 406"/>
              <p:cNvSpPr>
                <a:spLocks noChangeArrowheads="1"/>
              </p:cNvSpPr>
              <p:nvPr/>
            </p:nvSpPr>
            <p:spPr bwMode="auto">
              <a:xfrm>
                <a:off x="8810625"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 name="Group 3"/>
            <p:cNvGrpSpPr/>
            <p:nvPr userDrawn="1"/>
          </p:nvGrpSpPr>
          <p:grpSpPr>
            <a:xfrm>
              <a:off x="244475" y="4636521"/>
              <a:ext cx="8655050" cy="87312"/>
              <a:chOff x="244475" y="4636521"/>
              <a:chExt cx="8655050" cy="87312"/>
            </a:xfrm>
          </p:grpSpPr>
          <p:sp>
            <p:nvSpPr>
              <p:cNvPr id="262" name="Oval 384"/>
              <p:cNvSpPr>
                <a:spLocks noChangeArrowheads="1"/>
              </p:cNvSpPr>
              <p:nvPr userDrawn="1"/>
            </p:nvSpPr>
            <p:spPr bwMode="auto">
              <a:xfrm>
                <a:off x="2444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Oval 385"/>
              <p:cNvSpPr>
                <a:spLocks noChangeArrowheads="1"/>
              </p:cNvSpPr>
              <p:nvPr userDrawn="1"/>
            </p:nvSpPr>
            <p:spPr bwMode="auto">
              <a:xfrm>
                <a:off x="6334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Oval 386"/>
              <p:cNvSpPr>
                <a:spLocks noChangeArrowheads="1"/>
              </p:cNvSpPr>
              <p:nvPr userDrawn="1"/>
            </p:nvSpPr>
            <p:spPr bwMode="auto">
              <a:xfrm>
                <a:off x="10239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Oval 387"/>
              <p:cNvSpPr>
                <a:spLocks noChangeArrowheads="1"/>
              </p:cNvSpPr>
              <p:nvPr userDrawn="1"/>
            </p:nvSpPr>
            <p:spPr bwMode="auto">
              <a:xfrm>
                <a:off x="14319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Oval 388"/>
              <p:cNvSpPr>
                <a:spLocks noChangeArrowheads="1"/>
              </p:cNvSpPr>
              <p:nvPr userDrawn="1"/>
            </p:nvSpPr>
            <p:spPr bwMode="auto">
              <a:xfrm>
                <a:off x="180181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Oval 389"/>
              <p:cNvSpPr>
                <a:spLocks noChangeArrowheads="1"/>
              </p:cNvSpPr>
              <p:nvPr userDrawn="1"/>
            </p:nvSpPr>
            <p:spPr bwMode="auto">
              <a:xfrm>
                <a:off x="21923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Oval 390"/>
              <p:cNvSpPr>
                <a:spLocks noChangeArrowheads="1"/>
              </p:cNvSpPr>
              <p:nvPr userDrawn="1"/>
            </p:nvSpPr>
            <p:spPr bwMode="auto">
              <a:xfrm>
                <a:off x="25812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Oval 391"/>
              <p:cNvSpPr>
                <a:spLocks noChangeArrowheads="1"/>
              </p:cNvSpPr>
              <p:nvPr userDrawn="1"/>
            </p:nvSpPr>
            <p:spPr bwMode="auto">
              <a:xfrm>
                <a:off x="29702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Oval 392"/>
              <p:cNvSpPr>
                <a:spLocks noChangeArrowheads="1"/>
              </p:cNvSpPr>
              <p:nvPr userDrawn="1"/>
            </p:nvSpPr>
            <p:spPr bwMode="auto">
              <a:xfrm>
                <a:off x="33591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Oval 393"/>
              <p:cNvSpPr>
                <a:spLocks noChangeArrowheads="1"/>
              </p:cNvSpPr>
              <p:nvPr userDrawn="1"/>
            </p:nvSpPr>
            <p:spPr bwMode="auto">
              <a:xfrm>
                <a:off x="3748088"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Oval 394"/>
              <p:cNvSpPr>
                <a:spLocks noChangeArrowheads="1"/>
              </p:cNvSpPr>
              <p:nvPr userDrawn="1"/>
            </p:nvSpPr>
            <p:spPr bwMode="auto">
              <a:xfrm>
                <a:off x="415766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Oval 395"/>
              <p:cNvSpPr>
                <a:spLocks noChangeArrowheads="1"/>
              </p:cNvSpPr>
              <p:nvPr userDrawn="1"/>
            </p:nvSpPr>
            <p:spPr bwMode="auto">
              <a:xfrm>
                <a:off x="45275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Oval 396"/>
              <p:cNvSpPr>
                <a:spLocks noChangeArrowheads="1"/>
              </p:cNvSpPr>
              <p:nvPr userDrawn="1"/>
            </p:nvSpPr>
            <p:spPr bwMode="auto">
              <a:xfrm>
                <a:off x="49180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Oval 397"/>
              <p:cNvSpPr>
                <a:spLocks noChangeArrowheads="1"/>
              </p:cNvSpPr>
              <p:nvPr userDrawn="1"/>
            </p:nvSpPr>
            <p:spPr bwMode="auto">
              <a:xfrm>
                <a:off x="53070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Oval 398"/>
              <p:cNvSpPr>
                <a:spLocks noChangeArrowheads="1"/>
              </p:cNvSpPr>
              <p:nvPr userDrawn="1"/>
            </p:nvSpPr>
            <p:spPr bwMode="auto">
              <a:xfrm>
                <a:off x="56959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Oval 399"/>
              <p:cNvSpPr>
                <a:spLocks noChangeArrowheads="1"/>
              </p:cNvSpPr>
              <p:nvPr userDrawn="1"/>
            </p:nvSpPr>
            <p:spPr bwMode="auto">
              <a:xfrm>
                <a:off x="60848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Oval 400"/>
              <p:cNvSpPr>
                <a:spLocks noChangeArrowheads="1"/>
              </p:cNvSpPr>
              <p:nvPr userDrawn="1"/>
            </p:nvSpPr>
            <p:spPr bwMode="auto">
              <a:xfrm>
                <a:off x="64738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Oval 401"/>
              <p:cNvSpPr>
                <a:spLocks noChangeArrowheads="1"/>
              </p:cNvSpPr>
              <p:nvPr userDrawn="1"/>
            </p:nvSpPr>
            <p:spPr bwMode="auto">
              <a:xfrm>
                <a:off x="686276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Oval 402"/>
              <p:cNvSpPr>
                <a:spLocks noChangeArrowheads="1"/>
              </p:cNvSpPr>
              <p:nvPr userDrawn="1"/>
            </p:nvSpPr>
            <p:spPr bwMode="auto">
              <a:xfrm>
                <a:off x="72532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Oval 403"/>
              <p:cNvSpPr>
                <a:spLocks noChangeArrowheads="1"/>
              </p:cNvSpPr>
              <p:nvPr userDrawn="1"/>
            </p:nvSpPr>
            <p:spPr bwMode="auto">
              <a:xfrm>
                <a:off x="76422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Oval 404"/>
              <p:cNvSpPr>
                <a:spLocks noChangeArrowheads="1"/>
              </p:cNvSpPr>
              <p:nvPr userDrawn="1"/>
            </p:nvSpPr>
            <p:spPr bwMode="auto">
              <a:xfrm>
                <a:off x="80327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Oval 405"/>
              <p:cNvSpPr>
                <a:spLocks noChangeArrowheads="1"/>
              </p:cNvSpPr>
              <p:nvPr userDrawn="1"/>
            </p:nvSpPr>
            <p:spPr bwMode="auto">
              <a:xfrm>
                <a:off x="84216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Oval 406"/>
              <p:cNvSpPr>
                <a:spLocks noChangeArrowheads="1"/>
              </p:cNvSpPr>
              <p:nvPr userDrawn="1"/>
            </p:nvSpPr>
            <p:spPr bwMode="auto">
              <a:xfrm>
                <a:off x="8810625"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7" name="Text Placeholder 9"/>
          <p:cNvSpPr>
            <a:spLocks noGrp="1"/>
          </p:cNvSpPr>
          <p:nvPr userDrawn="1">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a:t>Click to Edit Master Text Styles</a:t>
            </a:r>
          </a:p>
        </p:txBody>
      </p:sp>
    </p:spTree>
    <p:extLst>
      <p:ext uri="{BB962C8B-B14F-4D97-AF65-F5344CB8AC3E}">
        <p14:creationId xmlns:p14="http://schemas.microsoft.com/office/powerpoint/2010/main" val="2109888620"/>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9144000" cy="5143500"/>
          </a:xfrm>
        </p:spPr>
        <p:txBody>
          <a:bodyPr/>
          <a:lstStyle>
            <a:lvl1pPr marL="0" indent="0" algn="ctr">
              <a:buNone/>
              <a:defRPr sz="1400"/>
            </a:lvl1pPr>
          </a:lstStyle>
          <a:p>
            <a:r>
              <a:rPr lang="en-US"/>
              <a:t>Drag picture to placeholder or click icon to add</a:t>
            </a:r>
          </a:p>
        </p:txBody>
      </p:sp>
      <p:sp>
        <p:nvSpPr>
          <p:cNvPr id="8" name="Text Placeholder 9"/>
          <p:cNvSpPr>
            <a:spLocks noGrp="1"/>
          </p:cNvSpPr>
          <p:nvPr>
            <p:ph type="body" sz="quarter" idx="10" hasCustomPrompt="1"/>
          </p:nvPr>
        </p:nvSpPr>
        <p:spPr bwMode="gray">
          <a:xfrm>
            <a:off x="0" y="2225502"/>
            <a:ext cx="9144000" cy="692497"/>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00"/>
              </a:spcBef>
              <a:spcAft>
                <a:spcPts val="200"/>
              </a:spcAft>
              <a:buFont typeface="Arial" panose="020B0604020202020204" pitchFamily="34" charset="0"/>
              <a:buChar char="​"/>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1510759022"/>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9" name="TextBox 8"/>
          <p:cNvSpPr txBox="1"/>
          <p:nvPr userDrawn="1"/>
        </p:nvSpPr>
        <p:spPr>
          <a:xfrm>
            <a:off x="171052" y="4931654"/>
            <a:ext cx="115416" cy="107722"/>
          </a:xfrm>
          <a:prstGeom prst="rect">
            <a:avLst/>
          </a:prstGeom>
          <a:noFill/>
        </p:spPr>
        <p:txBody>
          <a:bodyPr wrap="none" lIns="0" tIns="0" rIns="0" bIns="0" rtlCol="0">
            <a:spAutoFit/>
          </a:bodyPr>
          <a:lstStyle/>
          <a:p>
            <a:pPr algn="r"/>
            <a:fld id="{0C8E8817-043E-4BA1-A90E-6FB9FA409362}" type="slidenum">
              <a:rPr lang="en-US" sz="700" smtClean="0">
                <a:solidFill>
                  <a:schemeClr val="bg2">
                    <a:lumMod val="75000"/>
                  </a:schemeClr>
                </a:solidFill>
              </a:rPr>
              <a:pPr algn="r"/>
              <a:t>‹#›</a:t>
            </a:fld>
            <a:endParaRPr lang="en-US" sz="700" dirty="0">
              <a:solidFill>
                <a:schemeClr val="bg2">
                  <a:lumMod val="75000"/>
                </a:schemeClr>
              </a:solidFill>
            </a:endParaRPr>
          </a:p>
        </p:txBody>
      </p:sp>
      <p:sp>
        <p:nvSpPr>
          <p:cNvPr id="10" name="TextBox 9"/>
          <p:cNvSpPr txBox="1"/>
          <p:nvPr userDrawn="1"/>
        </p:nvSpPr>
        <p:spPr>
          <a:xfrm>
            <a:off x="153247" y="4918131"/>
            <a:ext cx="133221" cy="130805"/>
          </a:xfrm>
          <a:prstGeom prst="rect">
            <a:avLst/>
          </a:prstGeom>
          <a:solidFill>
            <a:schemeClr val="bg1"/>
          </a:solid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 name="Date Placeholder 2"/>
          <p:cNvSpPr>
            <a:spLocks noGrp="1"/>
          </p:cNvSpPr>
          <p:nvPr>
            <p:ph type="dt" sz="half" idx="10"/>
          </p:nvPr>
        </p:nvSpPr>
        <p:spPr/>
        <p:txBody>
          <a:bodyPr/>
          <a:lstStyle/>
          <a:p>
            <a:r>
              <a:rPr lang="en-US"/>
              <a:t>© 2017 Teradata</a:t>
            </a:r>
            <a:endParaRPr lang="en-US" dirty="0"/>
          </a:p>
        </p:txBody>
      </p:sp>
      <p:sp>
        <p:nvSpPr>
          <p:cNvPr id="4" name="Footer Placeholder 3"/>
          <p:cNvSpPr>
            <a:spLocks noGrp="1"/>
          </p:cNvSpPr>
          <p:nvPr>
            <p:ph type="ftr" sz="quarter" idx="11"/>
          </p:nvPr>
        </p:nvSpPr>
        <p:spPr/>
        <p:txBody>
          <a:bodyPr/>
          <a:lstStyle/>
          <a:p>
            <a:endParaRPr lang="en-US" dirty="0"/>
          </a:p>
        </p:txBody>
      </p:sp>
      <p:grpSp>
        <p:nvGrpSpPr>
          <p:cNvPr id="11" name="Group 4"/>
          <p:cNvGrpSpPr>
            <a:grpSpLocks noChangeAspect="1"/>
          </p:cNvGrpSpPr>
          <p:nvPr userDrawn="1"/>
        </p:nvGrpSpPr>
        <p:grpSpPr bwMode="gray">
          <a:xfrm>
            <a:off x="2742406" y="2158207"/>
            <a:ext cx="3659188" cy="827087"/>
            <a:chOff x="1728" y="1805"/>
            <a:chExt cx="2305" cy="521"/>
          </a:xfrm>
          <a:solidFill>
            <a:schemeClr val="accent1"/>
          </a:solidFill>
        </p:grpSpPr>
        <p:sp>
          <p:nvSpPr>
            <p:cNvPr id="12" name="Freeform 11"/>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5679342"/>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p>
            <a:r>
              <a:rPr lang="en-US" dirty="0"/>
              <a:t>© 2015 Teradata</a:t>
            </a:r>
          </a:p>
        </p:txBody>
      </p:sp>
      <p:sp>
        <p:nvSpPr>
          <p:cNvPr id="7"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Tree>
    <p:extLst>
      <p:ext uri="{BB962C8B-B14F-4D97-AF65-F5344CB8AC3E}">
        <p14:creationId xmlns:p14="http://schemas.microsoft.com/office/powerpoint/2010/main" val="774711016"/>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a:xfrm>
            <a:off x="457201" y="4857864"/>
            <a:ext cx="928914" cy="107722"/>
          </a:xfrm>
          <a:prstGeom prst="rect">
            <a:avLst/>
          </a:prstGeom>
        </p:spPr>
        <p:txBody>
          <a:bodyPr/>
          <a:lstStyle/>
          <a:p>
            <a:r>
              <a:rPr lang="en-US" dirty="0">
                <a:solidFill>
                  <a:srgbClr val="3C3C3B"/>
                </a:solidFill>
              </a:rPr>
              <a:t>© 2015 Teradata</a:t>
            </a:r>
          </a:p>
        </p:txBody>
      </p:sp>
      <p:sp>
        <p:nvSpPr>
          <p:cNvPr id="7"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Tree>
    <p:extLst>
      <p:ext uri="{BB962C8B-B14F-4D97-AF65-F5344CB8AC3E}">
        <p14:creationId xmlns:p14="http://schemas.microsoft.com/office/powerpoint/2010/main" val="712533145"/>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45"/>
            <a:ext cx="7772400" cy="1102519"/>
          </a:xfrm>
        </p:spPr>
        <p:txBody>
          <a:bodyPr/>
          <a:lstStyle/>
          <a:p>
            <a:r>
              <a:rPr lang="en-US"/>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7034ECF3-AD96-45A8-8A8F-FA7C1E77C044}" type="datetimeFigureOut">
              <a:rPr lang="en-GB" smtClean="0"/>
              <a:t>11/03/2019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A9AAF39B-ADC2-4E23-ABB1-6EF052773726}" type="slidenum">
              <a:rPr lang="en-GB" smtClean="0"/>
              <a:t>‹#›</a:t>
            </a:fld>
            <a:endParaRPr lang="en-GB"/>
          </a:p>
        </p:txBody>
      </p:sp>
    </p:spTree>
    <p:extLst>
      <p:ext uri="{BB962C8B-B14F-4D97-AF65-F5344CB8AC3E}">
        <p14:creationId xmlns:p14="http://schemas.microsoft.com/office/powerpoint/2010/main" val="7443732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173736"/>
            <a:ext cx="8229600" cy="698572"/>
          </a:xfrm>
          <a:prstGeom prst="rect">
            <a:avLst/>
          </a:prstGeom>
        </p:spPr>
        <p:txBody>
          <a:bodyPr anchor="b" anchorCtr="0"/>
          <a:lstStyle>
            <a:lvl1pPr>
              <a:defRPr/>
            </a:lvl1pPr>
          </a:lstStyle>
          <a:p>
            <a:r>
              <a:rPr lang="en-US" dirty="0"/>
              <a:t>Click To Edit Master Title Style</a:t>
            </a:r>
          </a:p>
        </p:txBody>
      </p:sp>
      <p:sp>
        <p:nvSpPr>
          <p:cNvPr id="3" name="Content Placeholder 2"/>
          <p:cNvSpPr>
            <a:spLocks noGrp="1"/>
          </p:cNvSpPr>
          <p:nvPr>
            <p:ph idx="1"/>
          </p:nvPr>
        </p:nvSpPr>
        <p:spPr bwMode="gray">
          <a:xfrm>
            <a:off x="457200" y="1216178"/>
            <a:ext cx="8229600" cy="3344033"/>
          </a:xfrm>
        </p:spPr>
        <p:txBody>
          <a:bodyPr>
            <a:noAutofit/>
          </a:bodyPr>
          <a:lstStyle>
            <a:lvl1pPr>
              <a:defRPr sz="1800">
                <a:solidFill>
                  <a:schemeClr val="tx1"/>
                </a:solidFill>
              </a:defRPr>
            </a:lvl1pPr>
            <a:lvl2pPr marL="515938" indent="-230188">
              <a:defRPr sz="1600">
                <a:solidFill>
                  <a:schemeClr val="tx1"/>
                </a:solidFill>
              </a:defRPr>
            </a:lvl2pPr>
            <a:lvl3pPr marL="687388" indent="-171450">
              <a:defRPr sz="1400">
                <a:solidFill>
                  <a:schemeClr val="tx1"/>
                </a:solidFill>
              </a:defRPr>
            </a:lvl3pPr>
            <a:lvl4pPr>
              <a:defRPr sz="1800">
                <a:solidFill>
                  <a:schemeClr val="tx1"/>
                </a:solidFill>
              </a:defRPr>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Footer Placeholder 22"/>
          <p:cNvSpPr>
            <a:spLocks noGrp="1"/>
          </p:cNvSpPr>
          <p:nvPr>
            <p:ph type="ftr" sz="quarter" idx="11"/>
          </p:nvPr>
        </p:nvSpPr>
        <p:spPr bwMode="gray"/>
        <p:txBody>
          <a:bodyPr/>
          <a:lstStyle>
            <a:lvl1pPr>
              <a:defRPr>
                <a:solidFill>
                  <a:schemeClr val="bg2">
                    <a:lumMod val="75000"/>
                  </a:schemeClr>
                </a:solidFill>
              </a:defRPr>
            </a:lvl1pPr>
          </a:lstStyle>
          <a:p>
            <a:r>
              <a:rPr lang="en-US" dirty="0"/>
              <a:t>© 2015 Teradata</a:t>
            </a:r>
          </a:p>
        </p:txBody>
      </p:sp>
      <p:sp>
        <p:nvSpPr>
          <p:cNvPr id="9"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Tree>
    <p:extLst>
      <p:ext uri="{BB962C8B-B14F-4D97-AF65-F5344CB8AC3E}">
        <p14:creationId xmlns:p14="http://schemas.microsoft.com/office/powerpoint/2010/main" val="940506847"/>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00600" y="1216152"/>
            <a:ext cx="3886200" cy="3069714"/>
          </a:xfrm>
        </p:spPr>
        <p:txBody>
          <a:bodyPr>
            <a:normAutofit/>
          </a:bodyPr>
          <a:lstStyle>
            <a:lvl1pPr>
              <a:defRPr sz="1800"/>
            </a:lvl1pPr>
          </a:lstStyle>
          <a:p>
            <a:r>
              <a:rPr lang="en-US"/>
              <a:t>Drag picture to placeholder or click icon to add</a:t>
            </a:r>
            <a:endParaRPr lang="en-US" dirty="0"/>
          </a:p>
        </p:txBody>
      </p:sp>
      <p:sp>
        <p:nvSpPr>
          <p:cNvPr id="3" name="Content Placeholder 2"/>
          <p:cNvSpPr>
            <a:spLocks noGrp="1"/>
          </p:cNvSpPr>
          <p:nvPr>
            <p:ph idx="1"/>
          </p:nvPr>
        </p:nvSpPr>
        <p:spPr bwMode="gray">
          <a:xfrm>
            <a:off x="457200" y="1216152"/>
            <a:ext cx="3886200" cy="3350596"/>
          </a:xfrm>
        </p:spPr>
        <p:txBody>
          <a:bodyPr>
            <a:noAutofit/>
          </a:bodyPr>
          <a:lstStyle>
            <a:lvl1pPr>
              <a:defRPr sz="1800"/>
            </a:lvl1pPr>
            <a:lvl2pPr marL="515938" indent="-230188">
              <a:defRPr sz="1600"/>
            </a:lvl2pPr>
            <a:lvl3pPr marL="687388" indent="-171450">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6"/>
          <p:cNvSpPr>
            <a:spLocks noGrp="1"/>
          </p:cNvSpPr>
          <p:nvPr>
            <p:ph type="title" hasCustomPrompt="1"/>
          </p:nvPr>
        </p:nvSpPr>
        <p:spPr bwMode="gray">
          <a:xfrm>
            <a:off x="457200" y="173736"/>
            <a:ext cx="8229600" cy="704088"/>
          </a:xfrm>
          <a:prstGeom prst="rect">
            <a:avLst/>
          </a:prstGeom>
        </p:spPr>
        <p:txBody>
          <a:bodyPr anchor="b" anchorCtr="0"/>
          <a:lstStyle>
            <a:lvl1pPr>
              <a:defRPr/>
            </a:lvl1pPr>
          </a:lstStyle>
          <a:p>
            <a:r>
              <a:rPr lang="en-US" dirty="0"/>
              <a:t>Click To Edit Master Title Style</a:t>
            </a:r>
          </a:p>
        </p:txBody>
      </p:sp>
    </p:spTree>
    <p:extLst>
      <p:ext uri="{BB962C8B-B14F-4D97-AF65-F5344CB8AC3E}">
        <p14:creationId xmlns:p14="http://schemas.microsoft.com/office/powerpoint/2010/main" val="832972973"/>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bwMode="gray"/>
        <p:txBody>
          <a:bodyPr/>
          <a:lstStyle/>
          <a:p>
            <a:r>
              <a:rPr lang="en-US" dirty="0">
                <a:solidFill>
                  <a:srgbClr val="D8D8D8">
                    <a:lumMod val="75000"/>
                  </a:srgbClr>
                </a:solidFill>
              </a:rPr>
              <a:t>© 2014 Teradata</a:t>
            </a:r>
          </a:p>
        </p:txBody>
      </p:sp>
      <p:sp>
        <p:nvSpPr>
          <p:cNvPr id="10"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
        <p:nvSpPr>
          <p:cNvPr id="12" name="Title 16"/>
          <p:cNvSpPr>
            <a:spLocks noGrp="1"/>
          </p:cNvSpPr>
          <p:nvPr>
            <p:ph type="title" hasCustomPrompt="1"/>
          </p:nvPr>
        </p:nvSpPr>
        <p:spPr bwMode="gray">
          <a:xfrm>
            <a:off x="457200" y="128590"/>
            <a:ext cx="8229600" cy="526298"/>
          </a:xfrm>
          <a:prstGeom prst="rect">
            <a:avLst/>
          </a:prstGeom>
        </p:spPr>
        <p:txBody>
          <a:bodyPr anchor="b" anchorCtr="0"/>
          <a:lstStyle>
            <a:lvl1pPr>
              <a:defRPr>
                <a:solidFill>
                  <a:srgbClr val="0070C0"/>
                </a:solidFill>
              </a:defRPr>
            </a:lvl1pPr>
          </a:lstStyle>
          <a:p>
            <a:r>
              <a:rPr lang="en-US" dirty="0"/>
              <a:t>Click To Edit Master Title Style</a:t>
            </a:r>
          </a:p>
        </p:txBody>
      </p:sp>
    </p:spTree>
    <p:extLst>
      <p:ext uri="{BB962C8B-B14F-4D97-AF65-F5344CB8AC3E}">
        <p14:creationId xmlns:p14="http://schemas.microsoft.com/office/powerpoint/2010/main" val="66101275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800600" y="1254125"/>
            <a:ext cx="38862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99060" y="4892040"/>
            <a:ext cx="236220" cy="17716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a:solidFill>
                <a:prstClr val="white"/>
              </a:solidFill>
            </a:endParaRPr>
          </a:p>
        </p:txBody>
      </p:sp>
      <p:sp>
        <p:nvSpPr>
          <p:cNvPr id="5" name="Picture Placeholder 4"/>
          <p:cNvSpPr>
            <a:spLocks noGrp="1"/>
          </p:cNvSpPr>
          <p:nvPr>
            <p:ph type="pic" sz="quarter" idx="13"/>
          </p:nvPr>
        </p:nvSpPr>
        <p:spPr>
          <a:xfrm>
            <a:off x="0" y="0"/>
            <a:ext cx="4343400" cy="5143500"/>
          </a:xfrm>
        </p:spPr>
        <p:txBody>
          <a:bodyPr anchor="t">
            <a:normAutofit/>
          </a:bodyPr>
          <a:lstStyle>
            <a:lvl1pPr marL="0" indent="0" algn="ctr">
              <a:buFontTx/>
              <a:buNone/>
              <a:defRPr sz="1400"/>
            </a:lvl1pPr>
          </a:lstStyle>
          <a:p>
            <a:r>
              <a:rPr lang="en-US"/>
              <a:t>Drag picture to placeholder or click icon to add</a:t>
            </a:r>
            <a:endParaRPr lang="en-US" dirty="0"/>
          </a:p>
        </p:txBody>
      </p:sp>
      <p:sp>
        <p:nvSpPr>
          <p:cNvPr id="2" name="Date Placeholder 1"/>
          <p:cNvSpPr>
            <a:spLocks noGrp="1"/>
          </p:cNvSpPr>
          <p:nvPr>
            <p:ph type="dt" sz="half" idx="14"/>
          </p:nvPr>
        </p:nvSpPr>
        <p:spPr/>
        <p:txBody>
          <a:bodyPr/>
          <a:lstStyle/>
          <a:p>
            <a:r>
              <a:rPr lang="en-US"/>
              <a:t>© 2017 Teradata</a:t>
            </a:r>
            <a:endParaRPr lang="en-US" dirty="0"/>
          </a:p>
        </p:txBody>
      </p:sp>
      <p:sp>
        <p:nvSpPr>
          <p:cNvPr id="4" name="Footer Placeholder 3"/>
          <p:cNvSpPr>
            <a:spLocks noGrp="1"/>
          </p:cNvSpPr>
          <p:nvPr>
            <p:ph type="ftr" sz="quarter" idx="15"/>
          </p:nvPr>
        </p:nvSpPr>
        <p:spPr/>
        <p:txBody>
          <a:bodyPr/>
          <a:lstStyle/>
          <a:p>
            <a:endParaRPr lang="en-US" dirty="0"/>
          </a:p>
        </p:txBody>
      </p:sp>
      <p:sp>
        <p:nvSpPr>
          <p:cNvPr id="7" name="Title 6"/>
          <p:cNvSpPr>
            <a:spLocks noGrp="1"/>
          </p:cNvSpPr>
          <p:nvPr>
            <p:ph type="title"/>
          </p:nvPr>
        </p:nvSpPr>
        <p:spPr>
          <a:xfrm>
            <a:off x="4802908" y="320039"/>
            <a:ext cx="3883891" cy="710249"/>
          </a:xfrm>
        </p:spPr>
        <p:txBody>
          <a:bodyPr/>
          <a:lstStyle/>
          <a:p>
            <a:r>
              <a:rPr lang="en-US"/>
              <a:t>Click to edit Master title style</a:t>
            </a:r>
            <a:endParaRPr lang="en-US" dirty="0"/>
          </a:p>
        </p:txBody>
      </p:sp>
    </p:spTree>
    <p:extLst>
      <p:ext uri="{BB962C8B-B14F-4D97-AF65-F5344CB8AC3E}">
        <p14:creationId xmlns:p14="http://schemas.microsoft.com/office/powerpoint/2010/main" val="3387318716"/>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Title and Sub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bwMode="gray"/>
        <p:txBody>
          <a:bodyPr/>
          <a:lstStyle/>
          <a:p>
            <a:r>
              <a:rPr lang="en-US" dirty="0"/>
              <a:t>© 2015 Teradata</a:t>
            </a:r>
          </a:p>
        </p:txBody>
      </p:sp>
      <p:sp>
        <p:nvSpPr>
          <p:cNvPr id="10"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
        <p:nvSpPr>
          <p:cNvPr id="12" name="Title 16"/>
          <p:cNvSpPr>
            <a:spLocks noGrp="1"/>
          </p:cNvSpPr>
          <p:nvPr>
            <p:ph type="title" hasCustomPrompt="1"/>
          </p:nvPr>
        </p:nvSpPr>
        <p:spPr bwMode="gray">
          <a:xfrm>
            <a:off x="457200" y="173736"/>
            <a:ext cx="8229600" cy="704088"/>
          </a:xfrm>
          <a:prstGeom prst="rect">
            <a:avLst/>
          </a:prstGeom>
        </p:spPr>
        <p:txBody>
          <a:bodyPr anchor="b" anchorCtr="0"/>
          <a:lstStyle>
            <a:lvl1pPr>
              <a:defRPr/>
            </a:lvl1pPr>
          </a:lstStyle>
          <a:p>
            <a:r>
              <a:rPr lang="en-US" dirty="0"/>
              <a:t>Click To Edit Master Title Style</a:t>
            </a:r>
          </a:p>
        </p:txBody>
      </p:sp>
    </p:spTree>
    <p:extLst>
      <p:ext uri="{BB962C8B-B14F-4D97-AF65-F5344CB8AC3E}">
        <p14:creationId xmlns:p14="http://schemas.microsoft.com/office/powerpoint/2010/main" val="1594417733"/>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1">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8B21F15-DFF5-A548-8285-21F4E93BDBC7}"/>
              </a:ext>
            </a:extLst>
          </p:cNvPr>
          <p:cNvSpPr/>
          <p:nvPr userDrawn="1"/>
        </p:nvSpPr>
        <p:spPr>
          <a:xfrm>
            <a:off x="193128" y="4678136"/>
            <a:ext cx="827408" cy="42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53E87B93-0FDB-9D4C-BA0F-7EBE5BF8FD5B}"/>
              </a:ext>
            </a:extLst>
          </p:cNvPr>
          <p:cNvSpPr/>
          <p:nvPr userDrawn="1"/>
        </p:nvSpPr>
        <p:spPr>
          <a:xfrm>
            <a:off x="7565477" y="4678136"/>
            <a:ext cx="1251951" cy="42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a:extLst>
              <a:ext uri="{FF2B5EF4-FFF2-40B4-BE49-F238E27FC236}">
                <a16:creationId xmlns:a16="http://schemas.microsoft.com/office/drawing/2014/main" id="{C7A28958-FEA0-A744-9B9A-AB5DB37DA4E4}"/>
              </a:ext>
            </a:extLst>
          </p:cNvPr>
          <p:cNvSpPr/>
          <p:nvPr/>
        </p:nvSpPr>
        <p:spPr>
          <a:xfrm>
            <a:off x="193128" y="4678136"/>
            <a:ext cx="1292773" cy="42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75E49348-A2B0-CB45-9E85-67ED90C82E35}"/>
              </a:ext>
            </a:extLst>
          </p:cNvPr>
          <p:cNvSpPr/>
          <p:nvPr/>
        </p:nvSpPr>
        <p:spPr>
          <a:xfrm>
            <a:off x="7565477" y="4678136"/>
            <a:ext cx="1251951" cy="42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a:extLst>
              <a:ext uri="{FF2B5EF4-FFF2-40B4-BE49-F238E27FC236}">
                <a16:creationId xmlns:a16="http://schemas.microsoft.com/office/drawing/2014/main" id="{33B2D26A-1641-EA46-BA7A-35D7C54DB8DE}"/>
              </a:ext>
            </a:extLst>
          </p:cNvPr>
          <p:cNvSpPr/>
          <p:nvPr userDrawn="1"/>
        </p:nvSpPr>
        <p:spPr>
          <a:xfrm>
            <a:off x="233795" y="232796"/>
            <a:ext cx="8674010" cy="467690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Picture Placeholder 8">
            <a:extLst>
              <a:ext uri="{FF2B5EF4-FFF2-40B4-BE49-F238E27FC236}">
                <a16:creationId xmlns:a16="http://schemas.microsoft.com/office/drawing/2014/main" id="{4C8138BF-EE23-7C46-887F-8B08A49C3639}"/>
              </a:ext>
            </a:extLst>
          </p:cNvPr>
          <p:cNvSpPr>
            <a:spLocks noGrp="1"/>
          </p:cNvSpPr>
          <p:nvPr>
            <p:ph type="pic" sz="quarter" idx="14" hasCustomPrompt="1"/>
          </p:nvPr>
        </p:nvSpPr>
        <p:spPr>
          <a:xfrm>
            <a:off x="236953" y="232796"/>
            <a:ext cx="3052271" cy="4676909"/>
          </a:xfrm>
          <a:custGeom>
            <a:avLst/>
            <a:gdLst>
              <a:gd name="connsiteX0" fmla="*/ 0 w 4069694"/>
              <a:gd name="connsiteY0" fmla="*/ 0 h 6193645"/>
              <a:gd name="connsiteX1" fmla="*/ 1708196 w 4069694"/>
              <a:gd name="connsiteY1" fmla="*/ 0 h 6193645"/>
              <a:gd name="connsiteX2" fmla="*/ 1839204 w 4069694"/>
              <a:gd name="connsiteY2" fmla="*/ 105424 h 6193645"/>
              <a:gd name="connsiteX3" fmla="*/ 4069694 w 4069694"/>
              <a:gd name="connsiteY3" fmla="*/ 4948620 h 6193645"/>
              <a:gd name="connsiteX4" fmla="*/ 3999071 w 4069694"/>
              <a:gd name="connsiteY4" fmla="*/ 5904458 h 6193645"/>
              <a:gd name="connsiteX5" fmla="*/ 3948638 w 4069694"/>
              <a:gd name="connsiteY5" fmla="*/ 6193645 h 6193645"/>
              <a:gd name="connsiteX6" fmla="*/ 0 w 4069694"/>
              <a:gd name="connsiteY6" fmla="*/ 6193645 h 6193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9694" h="6193645">
                <a:moveTo>
                  <a:pt x="0" y="0"/>
                </a:moveTo>
                <a:lnTo>
                  <a:pt x="1708196" y="0"/>
                </a:lnTo>
                <a:lnTo>
                  <a:pt x="1839204" y="105424"/>
                </a:lnTo>
                <a:cubicBezTo>
                  <a:pt x="3201421" y="1256613"/>
                  <a:pt x="4069694" y="2998784"/>
                  <a:pt x="4069694" y="4948620"/>
                </a:cubicBezTo>
                <a:cubicBezTo>
                  <a:pt x="4069694" y="5273593"/>
                  <a:pt x="4045576" y="5592797"/>
                  <a:pt x="3999071" y="5904458"/>
                </a:cubicBezTo>
                <a:lnTo>
                  <a:pt x="3948638" y="6193645"/>
                </a:lnTo>
                <a:lnTo>
                  <a:pt x="0" y="6193645"/>
                </a:lnTo>
                <a:close/>
              </a:path>
            </a:pathLst>
          </a:custGeom>
        </p:spPr>
        <p:txBody>
          <a:bodyPr wrap="square" anchor="t">
            <a:noAutofit/>
          </a:bodyPr>
          <a:lstStyle>
            <a:lvl1pPr marL="0" indent="0" algn="l">
              <a:buNone/>
              <a:defRPr sz="1500">
                <a:solidFill>
                  <a:schemeClr val="bg1"/>
                </a:solidFill>
              </a:defRPr>
            </a:lvl1pPr>
          </a:lstStyle>
          <a:p>
            <a:r>
              <a:rPr lang="en-US" dirty="0"/>
              <a:t>Drag and drop image</a:t>
            </a:r>
          </a:p>
        </p:txBody>
      </p:sp>
      <p:sp>
        <p:nvSpPr>
          <p:cNvPr id="2" name="Title 1">
            <a:extLst>
              <a:ext uri="{FF2B5EF4-FFF2-40B4-BE49-F238E27FC236}">
                <a16:creationId xmlns:a16="http://schemas.microsoft.com/office/drawing/2014/main" id="{FDD37402-07B8-374C-AC3D-EE4EF134A9BC}"/>
              </a:ext>
            </a:extLst>
          </p:cNvPr>
          <p:cNvSpPr>
            <a:spLocks noGrp="1"/>
          </p:cNvSpPr>
          <p:nvPr>
            <p:ph type="ctrTitle" hasCustomPrompt="1"/>
          </p:nvPr>
        </p:nvSpPr>
        <p:spPr>
          <a:xfrm>
            <a:off x="3555124" y="729510"/>
            <a:ext cx="4928696" cy="1836062"/>
          </a:xfrm>
        </p:spPr>
        <p:txBody>
          <a:bodyPr anchor="b">
            <a:noAutofit/>
          </a:bodyPr>
          <a:lstStyle>
            <a:lvl1pPr algn="l">
              <a:lnSpc>
                <a:spcPct val="100000"/>
              </a:lnSpc>
              <a:defRPr sz="2700">
                <a:solidFill>
                  <a:schemeClr val="accent1"/>
                </a:solidFill>
              </a:defRPr>
            </a:lvl1pPr>
          </a:lstStyle>
          <a:p>
            <a:r>
              <a:rPr lang="en-US" dirty="0"/>
              <a:t>Presentation Title Multiple Line Title Length</a:t>
            </a: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3555124" y="2669999"/>
            <a:ext cx="4445876" cy="1034898"/>
          </a:xfrm>
        </p:spPr>
        <p:txBody>
          <a:bodyPr>
            <a:normAutofit/>
          </a:bodyPr>
          <a:lstStyle>
            <a:lvl1pPr marL="0" indent="0" algn="l">
              <a:buNone/>
              <a:defRPr lang="en-US" sz="1800" smtClean="0">
                <a:solidFill>
                  <a:schemeClr val="bg1"/>
                </a:solidFill>
                <a:effectLs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4" name="Text Placeholder 13">
            <a:extLst>
              <a:ext uri="{FF2B5EF4-FFF2-40B4-BE49-F238E27FC236}">
                <a16:creationId xmlns:a16="http://schemas.microsoft.com/office/drawing/2014/main" id="{1FAF7561-ED85-614F-8032-6964970472ED}"/>
              </a:ext>
            </a:extLst>
          </p:cNvPr>
          <p:cNvSpPr>
            <a:spLocks noGrp="1"/>
          </p:cNvSpPr>
          <p:nvPr>
            <p:ph type="body" sz="quarter" idx="13" hasCustomPrompt="1"/>
          </p:nvPr>
        </p:nvSpPr>
        <p:spPr>
          <a:xfrm>
            <a:off x="3555207" y="3988431"/>
            <a:ext cx="2902744" cy="578644"/>
          </a:xfrm>
        </p:spPr>
        <p:txBody>
          <a:bodyPr anchor="b">
            <a:normAutofit/>
          </a:bodyPr>
          <a:lstStyle>
            <a:lvl1pPr marL="0" indent="0">
              <a:buNone/>
              <a:defRPr lang="en-US" sz="1350" b="0" i="0" smtClean="0">
                <a:solidFill>
                  <a:schemeClr val="bg1">
                    <a:lumMod val="85000"/>
                  </a:schemeClr>
                </a:solidFill>
                <a:effectLst/>
                <a:latin typeface="Arial" panose="020B0604020202020204" pitchFamily="34" charset="0"/>
                <a:cs typeface="Arial" panose="020B0604020202020204" pitchFamily="34" charset="0"/>
              </a:defRPr>
            </a:lvl1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Tree>
    <p:extLst>
      <p:ext uri="{BB962C8B-B14F-4D97-AF65-F5344CB8AC3E}">
        <p14:creationId xmlns:p14="http://schemas.microsoft.com/office/powerpoint/2010/main" val="12627666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7606F6C-CF25-3941-A841-CF04E4B7C480}"/>
              </a:ext>
            </a:extLst>
          </p:cNvPr>
          <p:cNvSpPr/>
          <p:nvPr userDrawn="1"/>
        </p:nvSpPr>
        <p:spPr>
          <a:xfrm>
            <a:off x="7565477" y="4678136"/>
            <a:ext cx="1251951" cy="42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329540" y="4791692"/>
            <a:ext cx="311542" cy="231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a:p>
        </p:txBody>
      </p:sp>
      <p:sp>
        <p:nvSpPr>
          <p:cNvPr id="12" name="Rectangle 11">
            <a:extLst>
              <a:ext uri="{FF2B5EF4-FFF2-40B4-BE49-F238E27FC236}">
                <a16:creationId xmlns:a16="http://schemas.microsoft.com/office/drawing/2014/main" id="{33B2D26A-1641-EA46-BA7A-35D7C54DB8DE}"/>
              </a:ext>
            </a:extLst>
          </p:cNvPr>
          <p:cNvSpPr/>
          <p:nvPr/>
        </p:nvSpPr>
        <p:spPr>
          <a:xfrm>
            <a:off x="233795" y="232795"/>
            <a:ext cx="8674010" cy="46771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234461" y="232795"/>
            <a:ext cx="3113532" cy="4677156"/>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614363" y="2372733"/>
            <a:ext cx="1915713" cy="363743"/>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3803008" y="849525"/>
            <a:ext cx="4928697" cy="1812310"/>
          </a:xfrm>
          <a:noFill/>
        </p:spPr>
        <p:txBody>
          <a:bodyPr wrap="square" lIns="91440" tIns="0" rIns="91440" bIns="0" anchor="b" anchorCtr="0">
            <a:noAutofit/>
          </a:bodyPr>
          <a:lstStyle>
            <a:lvl1pPr marL="0" indent="0" algn="l">
              <a:lnSpc>
                <a:spcPct val="100000"/>
              </a:lnSpc>
              <a:spcBef>
                <a:spcPts val="150"/>
              </a:spcBef>
              <a:spcAft>
                <a:spcPts val="600"/>
              </a:spcAft>
              <a:buFont typeface="Arial" panose="020B0604020202020204" pitchFamily="34" charset="0"/>
              <a:buChar char="​"/>
              <a:tabLst>
                <a:tab pos="342900" algn="l"/>
              </a:tabLst>
              <a:defRPr sz="2700" b="1">
                <a:solidFill>
                  <a:schemeClr val="accent1"/>
                </a:solidFill>
              </a:defRPr>
            </a:lvl1pPr>
            <a:lvl2pPr marL="0" indent="0" algn="l">
              <a:lnSpc>
                <a:spcPct val="100000"/>
              </a:lnSpc>
              <a:spcBef>
                <a:spcPts val="0"/>
              </a:spcBef>
              <a:spcAft>
                <a:spcPts val="600"/>
              </a:spcAft>
              <a:buFont typeface="Arial" panose="020B0604020202020204" pitchFamily="34" charset="0"/>
              <a:buChar char="​"/>
              <a:defRPr sz="1800" b="0">
                <a:solidFill>
                  <a:schemeClr val="bg1"/>
                </a:solidFill>
              </a:defRPr>
            </a:lvl2pPr>
            <a:lvl3pPr marL="0" indent="0" algn="l">
              <a:lnSpc>
                <a:spcPct val="100000"/>
              </a:lnSpc>
              <a:spcBef>
                <a:spcPts val="450"/>
              </a:spcBef>
              <a:spcAft>
                <a:spcPts val="600"/>
              </a:spcAft>
              <a:buFont typeface="Arial" panose="020B0604020202020204" pitchFamily="34" charset="0"/>
              <a:buChar char="​"/>
              <a:defRPr sz="1350" b="1">
                <a:solidFill>
                  <a:schemeClr val="bg1">
                    <a:lumMod val="85000"/>
                  </a:schemeClr>
                </a:solidFill>
              </a:defRPr>
            </a:lvl3pPr>
            <a:lvl4pPr marL="0" indent="0" algn="l">
              <a:lnSpc>
                <a:spcPct val="100000"/>
              </a:lnSpc>
              <a:spcBef>
                <a:spcPts val="150"/>
              </a:spcBef>
              <a:spcAft>
                <a:spcPts val="600"/>
              </a:spcAft>
              <a:buFont typeface="Arial" panose="020B0604020202020204" pitchFamily="34" charset="0"/>
              <a:buChar char="​"/>
              <a:defRPr sz="1350" b="0">
                <a:solidFill>
                  <a:schemeClr val="bg1">
                    <a:lumMod val="85000"/>
                  </a:schemeClr>
                </a:solidFill>
              </a:defRPr>
            </a:lvl4pPr>
            <a:lvl5pPr marL="0" indent="0" algn="l">
              <a:lnSpc>
                <a:spcPct val="100000"/>
              </a:lnSpc>
              <a:spcBef>
                <a:spcPts val="150"/>
              </a:spcBef>
              <a:spcAft>
                <a:spcPts val="600"/>
              </a:spcAft>
              <a:buFont typeface="Arial" panose="020B0604020202020204" pitchFamily="34" charset="0"/>
              <a:buChar char="​"/>
              <a:defRPr sz="1350" b="0">
                <a:solidFill>
                  <a:schemeClr val="bg1">
                    <a:lumMod val="85000"/>
                  </a:schemeClr>
                </a:solidFill>
              </a:defRPr>
            </a:lvl5pPr>
            <a:lvl6pPr marL="0" indent="0" algn="ctr">
              <a:lnSpc>
                <a:spcPct val="85000"/>
              </a:lnSpc>
              <a:spcBef>
                <a:spcPts val="150"/>
              </a:spcBef>
              <a:spcAft>
                <a:spcPts val="150"/>
              </a:spcAft>
              <a:buFont typeface="Arial" panose="020B0604020202020204" pitchFamily="34" charset="0"/>
              <a:buChar char="​"/>
              <a:defRPr sz="1050" b="0">
                <a:solidFill>
                  <a:schemeClr val="bg1"/>
                </a:solidFill>
              </a:defRPr>
            </a:lvl6pPr>
            <a:lvl7pPr marL="0" indent="0" algn="ctr">
              <a:lnSpc>
                <a:spcPct val="85000"/>
              </a:lnSpc>
              <a:spcBef>
                <a:spcPts val="150"/>
              </a:spcBef>
              <a:spcAft>
                <a:spcPts val="150"/>
              </a:spcAft>
              <a:buFont typeface="Arial" panose="020B0604020202020204" pitchFamily="34" charset="0"/>
              <a:buChar char="​"/>
              <a:defRPr sz="1050" b="0">
                <a:solidFill>
                  <a:schemeClr val="bg1"/>
                </a:solidFill>
              </a:defRPr>
            </a:lvl7pPr>
            <a:lvl8pPr marL="0" indent="0" algn="ctr">
              <a:lnSpc>
                <a:spcPct val="85000"/>
              </a:lnSpc>
              <a:spcBef>
                <a:spcPts val="150"/>
              </a:spcBef>
              <a:spcAft>
                <a:spcPts val="150"/>
              </a:spcAft>
              <a:buFont typeface="Arial" panose="020B0604020202020204" pitchFamily="34" charset="0"/>
              <a:buChar char="​"/>
              <a:defRPr sz="1050" b="0">
                <a:solidFill>
                  <a:schemeClr val="bg1"/>
                </a:solidFill>
              </a:defRPr>
            </a:lvl8pPr>
            <a:lvl9pPr marL="0" indent="0" algn="ctr">
              <a:lnSpc>
                <a:spcPct val="85000"/>
              </a:lnSpc>
              <a:spcBef>
                <a:spcPts val="150"/>
              </a:spcBef>
              <a:spcAft>
                <a:spcPts val="150"/>
              </a:spcAft>
              <a:buFont typeface="Arial" panose="020B0604020202020204" pitchFamily="34" charset="0"/>
              <a:buChar char="​"/>
              <a:defRPr sz="105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3803008" y="2804688"/>
            <a:ext cx="4928697" cy="952286"/>
          </a:xfrm>
          <a:noFill/>
        </p:spPr>
        <p:txBody>
          <a:bodyPr wrap="square" lIns="91440" tIns="0" rIns="91440" bIns="0" anchor="t" anchorCtr="0">
            <a:noAutofit/>
          </a:bodyPr>
          <a:lstStyle>
            <a:lvl1pPr marL="0" marR="0" indent="0" algn="l" defTabSz="685800" rtl="0" eaLnBrk="1" fontAlgn="auto" latinLnBrk="0" hangingPunct="1">
              <a:lnSpc>
                <a:spcPct val="90000"/>
              </a:lnSpc>
              <a:spcBef>
                <a:spcPts val="450"/>
              </a:spcBef>
              <a:spcAft>
                <a:spcPts val="0"/>
              </a:spcAft>
              <a:buClrTx/>
              <a:buSzTx/>
              <a:buFont typeface="Arial" panose="020B0604020202020204" pitchFamily="34" charset="0"/>
              <a:buChar char="​"/>
              <a:tabLst>
                <a:tab pos="342900" algn="l"/>
              </a:tabLst>
              <a:defRPr sz="1800" b="0">
                <a:solidFill>
                  <a:schemeClr val="bg1"/>
                </a:solidFill>
              </a:defRPr>
            </a:lvl1pPr>
            <a:lvl2pPr marL="0" indent="0" algn="l">
              <a:lnSpc>
                <a:spcPct val="100000"/>
              </a:lnSpc>
              <a:spcBef>
                <a:spcPts val="0"/>
              </a:spcBef>
              <a:spcAft>
                <a:spcPts val="600"/>
              </a:spcAft>
              <a:buFont typeface="Arial" panose="020B0604020202020204" pitchFamily="34" charset="0"/>
              <a:buChar char="​"/>
              <a:defRPr sz="1800" b="0">
                <a:solidFill>
                  <a:schemeClr val="bg1"/>
                </a:solidFill>
              </a:defRPr>
            </a:lvl2pPr>
            <a:lvl3pPr marL="0" indent="0" algn="l">
              <a:lnSpc>
                <a:spcPct val="100000"/>
              </a:lnSpc>
              <a:spcBef>
                <a:spcPts val="450"/>
              </a:spcBef>
              <a:spcAft>
                <a:spcPts val="600"/>
              </a:spcAft>
              <a:buFont typeface="Arial" panose="020B0604020202020204" pitchFamily="34" charset="0"/>
              <a:buChar char="​"/>
              <a:defRPr sz="1350" b="1">
                <a:solidFill>
                  <a:schemeClr val="bg1">
                    <a:lumMod val="85000"/>
                  </a:schemeClr>
                </a:solidFill>
              </a:defRPr>
            </a:lvl3pPr>
            <a:lvl4pPr marL="0" indent="0" algn="l">
              <a:lnSpc>
                <a:spcPct val="100000"/>
              </a:lnSpc>
              <a:spcBef>
                <a:spcPts val="150"/>
              </a:spcBef>
              <a:spcAft>
                <a:spcPts val="600"/>
              </a:spcAft>
              <a:buFont typeface="Arial" panose="020B0604020202020204" pitchFamily="34" charset="0"/>
              <a:buChar char="​"/>
              <a:defRPr sz="1350" b="0">
                <a:solidFill>
                  <a:schemeClr val="bg1">
                    <a:lumMod val="85000"/>
                  </a:schemeClr>
                </a:solidFill>
              </a:defRPr>
            </a:lvl4pPr>
            <a:lvl5pPr marL="0" indent="0" algn="l">
              <a:lnSpc>
                <a:spcPct val="100000"/>
              </a:lnSpc>
              <a:spcBef>
                <a:spcPts val="150"/>
              </a:spcBef>
              <a:spcAft>
                <a:spcPts val="600"/>
              </a:spcAft>
              <a:buFont typeface="Arial" panose="020B0604020202020204" pitchFamily="34" charset="0"/>
              <a:buChar char="​"/>
              <a:defRPr sz="1350" b="0">
                <a:solidFill>
                  <a:schemeClr val="bg1">
                    <a:lumMod val="85000"/>
                  </a:schemeClr>
                </a:solidFill>
              </a:defRPr>
            </a:lvl5pPr>
            <a:lvl6pPr marL="0" indent="0" algn="ctr">
              <a:lnSpc>
                <a:spcPct val="85000"/>
              </a:lnSpc>
              <a:spcBef>
                <a:spcPts val="150"/>
              </a:spcBef>
              <a:spcAft>
                <a:spcPts val="150"/>
              </a:spcAft>
              <a:buFont typeface="Arial" panose="020B0604020202020204" pitchFamily="34" charset="0"/>
              <a:buChar char="​"/>
              <a:defRPr sz="1050" b="0">
                <a:solidFill>
                  <a:schemeClr val="bg1"/>
                </a:solidFill>
              </a:defRPr>
            </a:lvl6pPr>
            <a:lvl7pPr marL="0" indent="0" algn="ctr">
              <a:lnSpc>
                <a:spcPct val="85000"/>
              </a:lnSpc>
              <a:spcBef>
                <a:spcPts val="150"/>
              </a:spcBef>
              <a:spcAft>
                <a:spcPts val="150"/>
              </a:spcAft>
              <a:buFont typeface="Arial" panose="020B0604020202020204" pitchFamily="34" charset="0"/>
              <a:buChar char="​"/>
              <a:defRPr sz="1050" b="0">
                <a:solidFill>
                  <a:schemeClr val="bg1"/>
                </a:solidFill>
              </a:defRPr>
            </a:lvl7pPr>
            <a:lvl8pPr marL="0" indent="0" algn="ctr">
              <a:lnSpc>
                <a:spcPct val="85000"/>
              </a:lnSpc>
              <a:spcBef>
                <a:spcPts val="150"/>
              </a:spcBef>
              <a:spcAft>
                <a:spcPts val="150"/>
              </a:spcAft>
              <a:buFont typeface="Arial" panose="020B0604020202020204" pitchFamily="34" charset="0"/>
              <a:buChar char="​"/>
              <a:defRPr sz="1050" b="0">
                <a:solidFill>
                  <a:schemeClr val="bg1"/>
                </a:solidFill>
              </a:defRPr>
            </a:lvl8pPr>
            <a:lvl9pPr marL="0" indent="0" algn="ctr">
              <a:lnSpc>
                <a:spcPct val="85000"/>
              </a:lnSpc>
              <a:spcBef>
                <a:spcPts val="150"/>
              </a:spcBef>
              <a:spcAft>
                <a:spcPts val="150"/>
              </a:spcAft>
              <a:buFont typeface="Arial" panose="020B0604020202020204" pitchFamily="34" charset="0"/>
              <a:buChar char="​"/>
              <a:defRPr sz="105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3803008" y="3852828"/>
            <a:ext cx="4928697" cy="482789"/>
          </a:xfrm>
          <a:noFill/>
        </p:spPr>
        <p:txBody>
          <a:bodyPr wrap="square" lIns="91440" tIns="0" rIns="91440" bIns="0" anchor="b" anchorCtr="0">
            <a:noAutofit/>
          </a:bodyPr>
          <a:lstStyle>
            <a:lvl1pPr marL="0" indent="0" algn="l">
              <a:lnSpc>
                <a:spcPct val="90000"/>
              </a:lnSpc>
              <a:spcBef>
                <a:spcPts val="450"/>
              </a:spcBef>
              <a:spcAft>
                <a:spcPts val="0"/>
              </a:spcAft>
              <a:buFont typeface="Arial" panose="020B0604020202020204" pitchFamily="34" charset="0"/>
              <a:buChar char="​"/>
              <a:tabLst>
                <a:tab pos="342900" algn="l"/>
              </a:tabLst>
              <a:defRPr sz="1350" b="0">
                <a:solidFill>
                  <a:schemeClr val="bg1">
                    <a:lumMod val="85000"/>
                  </a:schemeClr>
                </a:solidFill>
              </a:defRPr>
            </a:lvl1pPr>
            <a:lvl2pPr marL="0" indent="0" algn="l">
              <a:lnSpc>
                <a:spcPct val="100000"/>
              </a:lnSpc>
              <a:spcBef>
                <a:spcPts val="0"/>
              </a:spcBef>
              <a:spcAft>
                <a:spcPts val="600"/>
              </a:spcAft>
              <a:buFont typeface="Arial" panose="020B0604020202020204" pitchFamily="34" charset="0"/>
              <a:buChar char="​"/>
              <a:defRPr sz="1800" b="0">
                <a:solidFill>
                  <a:schemeClr val="bg1"/>
                </a:solidFill>
              </a:defRPr>
            </a:lvl2pPr>
            <a:lvl3pPr marL="0" indent="0" algn="l">
              <a:lnSpc>
                <a:spcPct val="100000"/>
              </a:lnSpc>
              <a:spcBef>
                <a:spcPts val="450"/>
              </a:spcBef>
              <a:spcAft>
                <a:spcPts val="600"/>
              </a:spcAft>
              <a:buFont typeface="Arial" panose="020B0604020202020204" pitchFamily="34" charset="0"/>
              <a:buChar char="​"/>
              <a:defRPr sz="1350" b="1">
                <a:solidFill>
                  <a:schemeClr val="bg1">
                    <a:lumMod val="85000"/>
                  </a:schemeClr>
                </a:solidFill>
              </a:defRPr>
            </a:lvl3pPr>
            <a:lvl4pPr marL="0" indent="0" algn="l">
              <a:lnSpc>
                <a:spcPct val="100000"/>
              </a:lnSpc>
              <a:spcBef>
                <a:spcPts val="150"/>
              </a:spcBef>
              <a:spcAft>
                <a:spcPts val="600"/>
              </a:spcAft>
              <a:buFont typeface="Arial" panose="020B0604020202020204" pitchFamily="34" charset="0"/>
              <a:buNone/>
              <a:defRPr sz="1350" b="0">
                <a:solidFill>
                  <a:schemeClr val="bg1">
                    <a:lumMod val="85000"/>
                  </a:schemeClr>
                </a:solidFill>
              </a:defRPr>
            </a:lvl4pPr>
            <a:lvl5pPr marL="0" indent="0" algn="l">
              <a:lnSpc>
                <a:spcPct val="100000"/>
              </a:lnSpc>
              <a:spcBef>
                <a:spcPts val="150"/>
              </a:spcBef>
              <a:spcAft>
                <a:spcPts val="600"/>
              </a:spcAft>
              <a:buFont typeface="Arial" panose="020B0604020202020204" pitchFamily="34" charset="0"/>
              <a:buChar char="​"/>
              <a:defRPr sz="1350" b="0">
                <a:solidFill>
                  <a:schemeClr val="bg1">
                    <a:lumMod val="85000"/>
                  </a:schemeClr>
                </a:solidFill>
              </a:defRPr>
            </a:lvl5pPr>
            <a:lvl6pPr marL="0" indent="0" algn="ctr">
              <a:lnSpc>
                <a:spcPct val="85000"/>
              </a:lnSpc>
              <a:spcBef>
                <a:spcPts val="150"/>
              </a:spcBef>
              <a:spcAft>
                <a:spcPts val="150"/>
              </a:spcAft>
              <a:buFont typeface="Arial" panose="020B0604020202020204" pitchFamily="34" charset="0"/>
              <a:buChar char="​"/>
              <a:defRPr sz="1050" b="0">
                <a:solidFill>
                  <a:schemeClr val="bg1"/>
                </a:solidFill>
              </a:defRPr>
            </a:lvl6pPr>
            <a:lvl7pPr marL="0" indent="0" algn="ctr">
              <a:lnSpc>
                <a:spcPct val="85000"/>
              </a:lnSpc>
              <a:spcBef>
                <a:spcPts val="150"/>
              </a:spcBef>
              <a:spcAft>
                <a:spcPts val="150"/>
              </a:spcAft>
              <a:buFont typeface="Arial" panose="020B0604020202020204" pitchFamily="34" charset="0"/>
              <a:buChar char="​"/>
              <a:defRPr sz="1050" b="0">
                <a:solidFill>
                  <a:schemeClr val="bg1"/>
                </a:solidFill>
              </a:defRPr>
            </a:lvl7pPr>
            <a:lvl8pPr marL="0" indent="0" algn="ctr">
              <a:lnSpc>
                <a:spcPct val="85000"/>
              </a:lnSpc>
              <a:spcBef>
                <a:spcPts val="150"/>
              </a:spcBef>
              <a:spcAft>
                <a:spcPts val="150"/>
              </a:spcAft>
              <a:buFont typeface="Arial" panose="020B0604020202020204" pitchFamily="34" charset="0"/>
              <a:buChar char="​"/>
              <a:defRPr sz="1050" b="0">
                <a:solidFill>
                  <a:schemeClr val="bg1"/>
                </a:solidFill>
              </a:defRPr>
            </a:lvl8pPr>
            <a:lvl9pPr marL="0" indent="0" algn="ctr">
              <a:lnSpc>
                <a:spcPct val="85000"/>
              </a:lnSpc>
              <a:spcBef>
                <a:spcPts val="150"/>
              </a:spcBef>
              <a:spcAft>
                <a:spcPts val="150"/>
              </a:spcAft>
              <a:buFont typeface="Arial" panose="020B0604020202020204" pitchFamily="34" charset="0"/>
              <a:buChar char="​"/>
              <a:defRPr sz="105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Tree>
    <p:extLst>
      <p:ext uri="{BB962C8B-B14F-4D97-AF65-F5344CB8AC3E}">
        <p14:creationId xmlns:p14="http://schemas.microsoft.com/office/powerpoint/2010/main" val="20434090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5ECC4F9-716B-3247-9C75-BD4C184CB1C6}"/>
              </a:ext>
            </a:extLst>
          </p:cNvPr>
          <p:cNvSpPr/>
          <p:nvPr userDrawn="1"/>
        </p:nvSpPr>
        <p:spPr>
          <a:xfrm>
            <a:off x="329540" y="4782786"/>
            <a:ext cx="311542" cy="231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7565477" y="4678136"/>
            <a:ext cx="1251951" cy="42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a:p>
        </p:txBody>
      </p:sp>
      <p:sp>
        <p:nvSpPr>
          <p:cNvPr id="12" name="Rectangle 11">
            <a:extLst>
              <a:ext uri="{FF2B5EF4-FFF2-40B4-BE49-F238E27FC236}">
                <a16:creationId xmlns:a16="http://schemas.microsoft.com/office/drawing/2014/main" id="{33B2D26A-1641-EA46-BA7A-35D7C54DB8DE}"/>
              </a:ext>
            </a:extLst>
          </p:cNvPr>
          <p:cNvSpPr/>
          <p:nvPr/>
        </p:nvSpPr>
        <p:spPr>
          <a:xfrm>
            <a:off x="233795" y="232796"/>
            <a:ext cx="8674010" cy="4676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234112" y="232549"/>
            <a:ext cx="3150108" cy="4677156"/>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614363" y="2372733"/>
            <a:ext cx="1915713" cy="363743"/>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614363" y="2372733"/>
            <a:ext cx="1915713" cy="363743"/>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3803008" y="849525"/>
            <a:ext cx="4928697" cy="1812310"/>
          </a:xfrm>
          <a:noFill/>
        </p:spPr>
        <p:txBody>
          <a:bodyPr wrap="square" lIns="91440" tIns="0" rIns="91440" bIns="0" anchor="b" anchorCtr="0">
            <a:noAutofit/>
          </a:bodyPr>
          <a:lstStyle>
            <a:lvl1pPr marL="0" indent="0" algn="l">
              <a:lnSpc>
                <a:spcPct val="100000"/>
              </a:lnSpc>
              <a:spcBef>
                <a:spcPts val="150"/>
              </a:spcBef>
              <a:spcAft>
                <a:spcPts val="600"/>
              </a:spcAft>
              <a:buFont typeface="Arial" panose="020B0604020202020204" pitchFamily="34" charset="0"/>
              <a:buChar char="​"/>
              <a:tabLst>
                <a:tab pos="342900" algn="l"/>
              </a:tabLst>
              <a:defRPr sz="2700" b="1">
                <a:solidFill>
                  <a:schemeClr val="accent1"/>
                </a:solidFill>
              </a:defRPr>
            </a:lvl1pPr>
            <a:lvl2pPr marL="0" indent="0" algn="l">
              <a:lnSpc>
                <a:spcPct val="100000"/>
              </a:lnSpc>
              <a:spcBef>
                <a:spcPts val="0"/>
              </a:spcBef>
              <a:spcAft>
                <a:spcPts val="600"/>
              </a:spcAft>
              <a:buFont typeface="Arial" panose="020B0604020202020204" pitchFamily="34" charset="0"/>
              <a:buChar char="​"/>
              <a:defRPr sz="1800" b="0">
                <a:solidFill>
                  <a:schemeClr val="bg1"/>
                </a:solidFill>
              </a:defRPr>
            </a:lvl2pPr>
            <a:lvl3pPr marL="0" indent="0" algn="l">
              <a:lnSpc>
                <a:spcPct val="100000"/>
              </a:lnSpc>
              <a:spcBef>
                <a:spcPts val="450"/>
              </a:spcBef>
              <a:spcAft>
                <a:spcPts val="600"/>
              </a:spcAft>
              <a:buFont typeface="Arial" panose="020B0604020202020204" pitchFamily="34" charset="0"/>
              <a:buChar char="​"/>
              <a:defRPr sz="1350" b="1">
                <a:solidFill>
                  <a:schemeClr val="bg1">
                    <a:lumMod val="85000"/>
                  </a:schemeClr>
                </a:solidFill>
              </a:defRPr>
            </a:lvl3pPr>
            <a:lvl4pPr marL="0" indent="0" algn="l">
              <a:lnSpc>
                <a:spcPct val="100000"/>
              </a:lnSpc>
              <a:spcBef>
                <a:spcPts val="150"/>
              </a:spcBef>
              <a:spcAft>
                <a:spcPts val="600"/>
              </a:spcAft>
              <a:buFont typeface="Arial" panose="020B0604020202020204" pitchFamily="34" charset="0"/>
              <a:buChar char="​"/>
              <a:defRPr sz="1350" b="0">
                <a:solidFill>
                  <a:schemeClr val="bg1">
                    <a:lumMod val="85000"/>
                  </a:schemeClr>
                </a:solidFill>
              </a:defRPr>
            </a:lvl4pPr>
            <a:lvl5pPr marL="0" indent="0" algn="l">
              <a:lnSpc>
                <a:spcPct val="100000"/>
              </a:lnSpc>
              <a:spcBef>
                <a:spcPts val="150"/>
              </a:spcBef>
              <a:spcAft>
                <a:spcPts val="600"/>
              </a:spcAft>
              <a:buFont typeface="Arial" panose="020B0604020202020204" pitchFamily="34" charset="0"/>
              <a:buChar char="​"/>
              <a:defRPr sz="1350" b="0">
                <a:solidFill>
                  <a:schemeClr val="bg1">
                    <a:lumMod val="85000"/>
                  </a:schemeClr>
                </a:solidFill>
              </a:defRPr>
            </a:lvl5pPr>
            <a:lvl6pPr marL="0" indent="0" algn="ctr">
              <a:lnSpc>
                <a:spcPct val="85000"/>
              </a:lnSpc>
              <a:spcBef>
                <a:spcPts val="150"/>
              </a:spcBef>
              <a:spcAft>
                <a:spcPts val="150"/>
              </a:spcAft>
              <a:buFont typeface="Arial" panose="020B0604020202020204" pitchFamily="34" charset="0"/>
              <a:buChar char="​"/>
              <a:defRPr sz="1050" b="0">
                <a:solidFill>
                  <a:schemeClr val="bg1"/>
                </a:solidFill>
              </a:defRPr>
            </a:lvl6pPr>
            <a:lvl7pPr marL="0" indent="0" algn="ctr">
              <a:lnSpc>
                <a:spcPct val="85000"/>
              </a:lnSpc>
              <a:spcBef>
                <a:spcPts val="150"/>
              </a:spcBef>
              <a:spcAft>
                <a:spcPts val="150"/>
              </a:spcAft>
              <a:buFont typeface="Arial" panose="020B0604020202020204" pitchFamily="34" charset="0"/>
              <a:buChar char="​"/>
              <a:defRPr sz="1050" b="0">
                <a:solidFill>
                  <a:schemeClr val="bg1"/>
                </a:solidFill>
              </a:defRPr>
            </a:lvl7pPr>
            <a:lvl8pPr marL="0" indent="0" algn="ctr">
              <a:lnSpc>
                <a:spcPct val="85000"/>
              </a:lnSpc>
              <a:spcBef>
                <a:spcPts val="150"/>
              </a:spcBef>
              <a:spcAft>
                <a:spcPts val="150"/>
              </a:spcAft>
              <a:buFont typeface="Arial" panose="020B0604020202020204" pitchFamily="34" charset="0"/>
              <a:buChar char="​"/>
              <a:defRPr sz="1050" b="0">
                <a:solidFill>
                  <a:schemeClr val="bg1"/>
                </a:solidFill>
              </a:defRPr>
            </a:lvl8pPr>
            <a:lvl9pPr marL="0" indent="0" algn="ctr">
              <a:lnSpc>
                <a:spcPct val="85000"/>
              </a:lnSpc>
              <a:spcBef>
                <a:spcPts val="150"/>
              </a:spcBef>
              <a:spcAft>
                <a:spcPts val="150"/>
              </a:spcAft>
              <a:buFont typeface="Arial" panose="020B0604020202020204" pitchFamily="34" charset="0"/>
              <a:buChar char="​"/>
              <a:defRPr sz="105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3803008" y="2804688"/>
            <a:ext cx="4928697" cy="952286"/>
          </a:xfrm>
          <a:noFill/>
        </p:spPr>
        <p:txBody>
          <a:bodyPr wrap="square" lIns="91440" tIns="0" rIns="91440" bIns="0" anchor="t" anchorCtr="0">
            <a:noAutofit/>
          </a:bodyPr>
          <a:lstStyle>
            <a:lvl1pPr marL="0" indent="0" algn="l">
              <a:lnSpc>
                <a:spcPct val="90000"/>
              </a:lnSpc>
              <a:spcBef>
                <a:spcPts val="450"/>
              </a:spcBef>
              <a:spcAft>
                <a:spcPts val="0"/>
              </a:spcAft>
              <a:buFont typeface="Arial" panose="020B0604020202020204" pitchFamily="34" charset="0"/>
              <a:buChar char="​"/>
              <a:tabLst>
                <a:tab pos="342900" algn="l"/>
              </a:tabLst>
              <a:defRPr sz="1800" b="0">
                <a:solidFill>
                  <a:schemeClr val="bg1"/>
                </a:solidFill>
              </a:defRPr>
            </a:lvl1pPr>
            <a:lvl2pPr marL="0" indent="0" algn="l">
              <a:lnSpc>
                <a:spcPct val="100000"/>
              </a:lnSpc>
              <a:spcBef>
                <a:spcPts val="0"/>
              </a:spcBef>
              <a:spcAft>
                <a:spcPts val="600"/>
              </a:spcAft>
              <a:buFont typeface="Arial" panose="020B0604020202020204" pitchFamily="34" charset="0"/>
              <a:buChar char="​"/>
              <a:defRPr sz="1800" b="0">
                <a:solidFill>
                  <a:schemeClr val="bg1"/>
                </a:solidFill>
              </a:defRPr>
            </a:lvl2pPr>
            <a:lvl3pPr marL="0" indent="0" algn="l">
              <a:lnSpc>
                <a:spcPct val="100000"/>
              </a:lnSpc>
              <a:spcBef>
                <a:spcPts val="450"/>
              </a:spcBef>
              <a:spcAft>
                <a:spcPts val="600"/>
              </a:spcAft>
              <a:buFont typeface="Arial" panose="020B0604020202020204" pitchFamily="34" charset="0"/>
              <a:buChar char="​"/>
              <a:defRPr sz="1350" b="1">
                <a:solidFill>
                  <a:schemeClr val="bg1">
                    <a:lumMod val="85000"/>
                  </a:schemeClr>
                </a:solidFill>
              </a:defRPr>
            </a:lvl3pPr>
            <a:lvl4pPr marL="0" indent="0" algn="l">
              <a:lnSpc>
                <a:spcPct val="100000"/>
              </a:lnSpc>
              <a:spcBef>
                <a:spcPts val="150"/>
              </a:spcBef>
              <a:spcAft>
                <a:spcPts val="600"/>
              </a:spcAft>
              <a:buFont typeface="Arial" panose="020B0604020202020204" pitchFamily="34" charset="0"/>
              <a:buChar char="​"/>
              <a:defRPr sz="1350" b="0">
                <a:solidFill>
                  <a:schemeClr val="bg1">
                    <a:lumMod val="85000"/>
                  </a:schemeClr>
                </a:solidFill>
              </a:defRPr>
            </a:lvl4pPr>
            <a:lvl5pPr marL="0" indent="0" algn="l">
              <a:lnSpc>
                <a:spcPct val="100000"/>
              </a:lnSpc>
              <a:spcBef>
                <a:spcPts val="150"/>
              </a:spcBef>
              <a:spcAft>
                <a:spcPts val="600"/>
              </a:spcAft>
              <a:buFont typeface="Arial" panose="020B0604020202020204" pitchFamily="34" charset="0"/>
              <a:buChar char="​"/>
              <a:defRPr sz="1350" b="0">
                <a:solidFill>
                  <a:schemeClr val="bg1">
                    <a:lumMod val="85000"/>
                  </a:schemeClr>
                </a:solidFill>
              </a:defRPr>
            </a:lvl5pPr>
            <a:lvl6pPr marL="0" indent="0" algn="ctr">
              <a:lnSpc>
                <a:spcPct val="85000"/>
              </a:lnSpc>
              <a:spcBef>
                <a:spcPts val="150"/>
              </a:spcBef>
              <a:spcAft>
                <a:spcPts val="150"/>
              </a:spcAft>
              <a:buFont typeface="Arial" panose="020B0604020202020204" pitchFamily="34" charset="0"/>
              <a:buChar char="​"/>
              <a:defRPr sz="1050" b="0">
                <a:solidFill>
                  <a:schemeClr val="bg1"/>
                </a:solidFill>
              </a:defRPr>
            </a:lvl6pPr>
            <a:lvl7pPr marL="0" indent="0" algn="ctr">
              <a:lnSpc>
                <a:spcPct val="85000"/>
              </a:lnSpc>
              <a:spcBef>
                <a:spcPts val="150"/>
              </a:spcBef>
              <a:spcAft>
                <a:spcPts val="150"/>
              </a:spcAft>
              <a:buFont typeface="Arial" panose="020B0604020202020204" pitchFamily="34" charset="0"/>
              <a:buChar char="​"/>
              <a:defRPr sz="1050" b="0">
                <a:solidFill>
                  <a:schemeClr val="bg1"/>
                </a:solidFill>
              </a:defRPr>
            </a:lvl7pPr>
            <a:lvl8pPr marL="0" indent="0" algn="ctr">
              <a:lnSpc>
                <a:spcPct val="85000"/>
              </a:lnSpc>
              <a:spcBef>
                <a:spcPts val="150"/>
              </a:spcBef>
              <a:spcAft>
                <a:spcPts val="150"/>
              </a:spcAft>
              <a:buFont typeface="Arial" panose="020B0604020202020204" pitchFamily="34" charset="0"/>
              <a:buChar char="​"/>
              <a:defRPr sz="1050" b="0">
                <a:solidFill>
                  <a:schemeClr val="bg1"/>
                </a:solidFill>
              </a:defRPr>
            </a:lvl8pPr>
            <a:lvl9pPr marL="0" indent="0" algn="ctr">
              <a:lnSpc>
                <a:spcPct val="85000"/>
              </a:lnSpc>
              <a:spcBef>
                <a:spcPts val="150"/>
              </a:spcBef>
              <a:spcAft>
                <a:spcPts val="150"/>
              </a:spcAft>
              <a:buFont typeface="Arial" panose="020B0604020202020204" pitchFamily="34" charset="0"/>
              <a:buChar char="​"/>
              <a:defRPr sz="105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3803008" y="3852828"/>
            <a:ext cx="4928697" cy="482789"/>
          </a:xfrm>
          <a:noFill/>
        </p:spPr>
        <p:txBody>
          <a:bodyPr wrap="square" lIns="91440" tIns="0" rIns="91440" bIns="0" anchor="b" anchorCtr="0">
            <a:noAutofit/>
          </a:bodyPr>
          <a:lstStyle>
            <a:lvl1pPr marL="0" indent="0" algn="l">
              <a:lnSpc>
                <a:spcPct val="90000"/>
              </a:lnSpc>
              <a:spcBef>
                <a:spcPts val="450"/>
              </a:spcBef>
              <a:spcAft>
                <a:spcPts val="0"/>
              </a:spcAft>
              <a:buFont typeface="Arial" panose="020B0604020202020204" pitchFamily="34" charset="0"/>
              <a:buChar char="​"/>
              <a:tabLst>
                <a:tab pos="342900" algn="l"/>
              </a:tabLst>
              <a:defRPr sz="1350" b="0">
                <a:solidFill>
                  <a:schemeClr val="bg1">
                    <a:lumMod val="85000"/>
                  </a:schemeClr>
                </a:solidFill>
              </a:defRPr>
            </a:lvl1pPr>
            <a:lvl2pPr marL="0" indent="0" algn="l">
              <a:lnSpc>
                <a:spcPct val="100000"/>
              </a:lnSpc>
              <a:spcBef>
                <a:spcPts val="0"/>
              </a:spcBef>
              <a:spcAft>
                <a:spcPts val="600"/>
              </a:spcAft>
              <a:buFont typeface="Arial" panose="020B0604020202020204" pitchFamily="34" charset="0"/>
              <a:buChar char="​"/>
              <a:defRPr sz="1800" b="0">
                <a:solidFill>
                  <a:schemeClr val="bg1"/>
                </a:solidFill>
              </a:defRPr>
            </a:lvl2pPr>
            <a:lvl3pPr marL="0" indent="0" algn="l">
              <a:lnSpc>
                <a:spcPct val="100000"/>
              </a:lnSpc>
              <a:spcBef>
                <a:spcPts val="450"/>
              </a:spcBef>
              <a:spcAft>
                <a:spcPts val="600"/>
              </a:spcAft>
              <a:buFont typeface="Arial" panose="020B0604020202020204" pitchFamily="34" charset="0"/>
              <a:buChar char="​"/>
              <a:defRPr sz="1350" b="1">
                <a:solidFill>
                  <a:schemeClr val="bg1">
                    <a:lumMod val="85000"/>
                  </a:schemeClr>
                </a:solidFill>
              </a:defRPr>
            </a:lvl3pPr>
            <a:lvl4pPr marL="0" indent="0" algn="l">
              <a:lnSpc>
                <a:spcPct val="100000"/>
              </a:lnSpc>
              <a:spcBef>
                <a:spcPts val="150"/>
              </a:spcBef>
              <a:spcAft>
                <a:spcPts val="600"/>
              </a:spcAft>
              <a:buFont typeface="Arial" panose="020B0604020202020204" pitchFamily="34" charset="0"/>
              <a:buNone/>
              <a:defRPr sz="1350" b="0">
                <a:solidFill>
                  <a:schemeClr val="bg1">
                    <a:lumMod val="85000"/>
                  </a:schemeClr>
                </a:solidFill>
              </a:defRPr>
            </a:lvl4pPr>
            <a:lvl5pPr marL="0" indent="0" algn="l">
              <a:lnSpc>
                <a:spcPct val="100000"/>
              </a:lnSpc>
              <a:spcBef>
                <a:spcPts val="150"/>
              </a:spcBef>
              <a:spcAft>
                <a:spcPts val="600"/>
              </a:spcAft>
              <a:buFont typeface="Arial" panose="020B0604020202020204" pitchFamily="34" charset="0"/>
              <a:buChar char="​"/>
              <a:defRPr sz="1350" b="0">
                <a:solidFill>
                  <a:schemeClr val="bg1">
                    <a:lumMod val="85000"/>
                  </a:schemeClr>
                </a:solidFill>
              </a:defRPr>
            </a:lvl5pPr>
            <a:lvl6pPr marL="0" indent="0" algn="ctr">
              <a:lnSpc>
                <a:spcPct val="85000"/>
              </a:lnSpc>
              <a:spcBef>
                <a:spcPts val="150"/>
              </a:spcBef>
              <a:spcAft>
                <a:spcPts val="150"/>
              </a:spcAft>
              <a:buFont typeface="Arial" panose="020B0604020202020204" pitchFamily="34" charset="0"/>
              <a:buChar char="​"/>
              <a:defRPr sz="1050" b="0">
                <a:solidFill>
                  <a:schemeClr val="bg1"/>
                </a:solidFill>
              </a:defRPr>
            </a:lvl6pPr>
            <a:lvl7pPr marL="0" indent="0" algn="ctr">
              <a:lnSpc>
                <a:spcPct val="85000"/>
              </a:lnSpc>
              <a:spcBef>
                <a:spcPts val="150"/>
              </a:spcBef>
              <a:spcAft>
                <a:spcPts val="150"/>
              </a:spcAft>
              <a:buFont typeface="Arial" panose="020B0604020202020204" pitchFamily="34" charset="0"/>
              <a:buChar char="​"/>
              <a:defRPr sz="1050" b="0">
                <a:solidFill>
                  <a:schemeClr val="bg1"/>
                </a:solidFill>
              </a:defRPr>
            </a:lvl7pPr>
            <a:lvl8pPr marL="0" indent="0" algn="ctr">
              <a:lnSpc>
                <a:spcPct val="85000"/>
              </a:lnSpc>
              <a:spcBef>
                <a:spcPts val="150"/>
              </a:spcBef>
              <a:spcAft>
                <a:spcPts val="150"/>
              </a:spcAft>
              <a:buFont typeface="Arial" panose="020B0604020202020204" pitchFamily="34" charset="0"/>
              <a:buChar char="​"/>
              <a:defRPr sz="1050" b="0">
                <a:solidFill>
                  <a:schemeClr val="bg1"/>
                </a:solidFill>
              </a:defRPr>
            </a:lvl8pPr>
            <a:lvl9pPr marL="0" indent="0" algn="ctr">
              <a:lnSpc>
                <a:spcPct val="85000"/>
              </a:lnSpc>
              <a:spcBef>
                <a:spcPts val="150"/>
              </a:spcBef>
              <a:spcAft>
                <a:spcPts val="150"/>
              </a:spcAft>
              <a:buFont typeface="Arial" panose="020B0604020202020204" pitchFamily="34" charset="0"/>
              <a:buChar char="​"/>
              <a:defRPr sz="105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Tree>
    <p:extLst>
      <p:ext uri="{BB962C8B-B14F-4D97-AF65-F5344CB8AC3E}">
        <p14:creationId xmlns:p14="http://schemas.microsoft.com/office/powerpoint/2010/main" val="815895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dirty="0"/>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©2018 Teradata</a:t>
            </a:r>
            <a:endParaRPr lang="en-US" dirty="0"/>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440532" y="1200150"/>
            <a:ext cx="5241131" cy="3457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00485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7764651" y="4649491"/>
            <a:ext cx="1139126" cy="494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440532" y="1200150"/>
            <a:ext cx="5241131" cy="3457575"/>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40612" y="296619"/>
            <a:ext cx="5240575" cy="536471"/>
          </a:xfrm>
        </p:spPr>
        <p:txBody>
          <a:bodyPr anchor="b">
            <a:noAutofit/>
          </a:bodyPr>
          <a:lstStyle>
            <a:lvl1pPr>
              <a:defRPr lang="en-US" b="1" smtClean="0">
                <a:solidFill>
                  <a:schemeClr val="accent1"/>
                </a:solidFill>
                <a:effectLst/>
              </a:defRPr>
            </a:lvl1pPr>
          </a:lstStyle>
          <a:p>
            <a:r>
              <a:rPr lang="en-US" dirty="0"/>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7764651" y="4649491"/>
            <a:ext cx="1139126" cy="494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6266260" y="220266"/>
            <a:ext cx="2649140" cy="4691063"/>
          </a:xfrm>
          <a:prstGeom prst="rect">
            <a:avLst/>
          </a:prstGeom>
        </p:spPr>
        <p:txBody>
          <a:bodyPr anchor="ctr">
            <a:normAutofit/>
          </a:bodyPr>
          <a:lstStyle>
            <a:lvl1pPr marL="0" indent="0" algn="ctr">
              <a:buNone/>
              <a:defRPr sz="1575"/>
            </a:lvl1pPr>
          </a:lstStyle>
          <a:p>
            <a:r>
              <a:rPr lang="en-US" dirty="0"/>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©2018 Teradata</a:t>
            </a:r>
            <a:endParaRPr lang="en-US" dirty="0"/>
          </a:p>
        </p:txBody>
      </p:sp>
    </p:spTree>
    <p:extLst>
      <p:ext uri="{BB962C8B-B14F-4D97-AF65-F5344CB8AC3E}">
        <p14:creationId xmlns:p14="http://schemas.microsoft.com/office/powerpoint/2010/main" val="30587485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440531" y="1543051"/>
            <a:ext cx="5239941" cy="311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40612" y="296619"/>
            <a:ext cx="7886700" cy="536471"/>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440055" y="840436"/>
            <a:ext cx="7887257" cy="359714"/>
          </a:xfrm>
          <a:prstGeom prst="rect">
            <a:avLst/>
          </a:prstGeom>
        </p:spPr>
        <p:txBody>
          <a:bodyPr>
            <a:noAutofit/>
          </a:bodyPr>
          <a:lstStyle>
            <a:lvl1pPr marL="0" indent="0">
              <a:buNone/>
              <a:defRPr sz="1875">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©2018 Teradata</a:t>
            </a:r>
            <a:endParaRPr lang="en-US" dirty="0"/>
          </a:p>
        </p:txBody>
      </p:sp>
    </p:spTree>
    <p:extLst>
      <p:ext uri="{BB962C8B-B14F-4D97-AF65-F5344CB8AC3E}">
        <p14:creationId xmlns:p14="http://schemas.microsoft.com/office/powerpoint/2010/main" val="37606224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440532" y="1200150"/>
            <a:ext cx="5241131" cy="3457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40612" y="296619"/>
            <a:ext cx="7886700" cy="536471"/>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©2018 Teradata</a:t>
            </a:r>
            <a:endParaRPr lang="en-US" dirty="0"/>
          </a:p>
        </p:txBody>
      </p:sp>
    </p:spTree>
    <p:extLst>
      <p:ext uri="{BB962C8B-B14F-4D97-AF65-F5344CB8AC3E}">
        <p14:creationId xmlns:p14="http://schemas.microsoft.com/office/powerpoint/2010/main" val="8455704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40612" y="296619"/>
            <a:ext cx="7886700" cy="536471"/>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440055" y="840436"/>
            <a:ext cx="7887257" cy="359714"/>
          </a:xfrm>
          <a:prstGeom prst="rect">
            <a:avLst/>
          </a:prstGeom>
        </p:spPr>
        <p:txBody>
          <a:bodyPr>
            <a:noAutofit/>
          </a:bodyPr>
          <a:lstStyle>
            <a:lvl1pPr marL="0" indent="0">
              <a:buNone/>
              <a:defRPr sz="1875">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©2018 Teradata</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440531" y="1543195"/>
            <a:ext cx="3755312" cy="31145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4572000" y="1543050"/>
            <a:ext cx="3755312" cy="31142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0286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40612" y="296619"/>
            <a:ext cx="7886700" cy="536471"/>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©2018 Teradata</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440531" y="1200150"/>
            <a:ext cx="3755312" cy="3457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4572000" y="1200035"/>
            <a:ext cx="3755312" cy="34572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2113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254125"/>
            <a:ext cx="82296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r>
              <a:rPr lang="en-US"/>
              <a:t>© 2017 Teradata</a:t>
            </a:r>
            <a:endParaRPr lang="en-US" dirty="0"/>
          </a:p>
        </p:txBody>
      </p:sp>
      <p:sp>
        <p:nvSpPr>
          <p:cNvPr id="4" name="Footer Placeholder 3"/>
          <p:cNvSpPr>
            <a:spLocks noGrp="1"/>
          </p:cNvSpPr>
          <p:nvPr>
            <p:ph type="ftr" sz="quarter" idx="11"/>
          </p:nvPr>
        </p:nvSpPr>
        <p:spPr/>
        <p:txBody>
          <a:bodyPr/>
          <a:lstStyle/>
          <a:p>
            <a:endParaRPr lang="en-US" dirty="0"/>
          </a:p>
        </p:txBody>
      </p:sp>
      <p:sp>
        <p:nvSpPr>
          <p:cNvPr id="21" name="Title 2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8525797"/>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©2018 Teradata</a:t>
            </a:r>
            <a:endParaRPr lang="en-US" dirty="0"/>
          </a:p>
        </p:txBody>
      </p:sp>
    </p:spTree>
    <p:extLst>
      <p:ext uri="{BB962C8B-B14F-4D97-AF65-F5344CB8AC3E}">
        <p14:creationId xmlns:p14="http://schemas.microsoft.com/office/powerpoint/2010/main" val="30690158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40612" y="296619"/>
            <a:ext cx="7886700" cy="536471"/>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©2018 Teradata</a:t>
            </a:r>
            <a:endParaRPr lang="en-US" dirty="0"/>
          </a:p>
        </p:txBody>
      </p:sp>
    </p:spTree>
    <p:extLst>
      <p:ext uri="{BB962C8B-B14F-4D97-AF65-F5344CB8AC3E}">
        <p14:creationId xmlns:p14="http://schemas.microsoft.com/office/powerpoint/2010/main" val="5656931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439341" y="1885950"/>
            <a:ext cx="5242322" cy="2771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40612" y="417788"/>
            <a:ext cx="7886700" cy="775493"/>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440055" y="1207626"/>
            <a:ext cx="7887257" cy="335424"/>
          </a:xfrm>
          <a:prstGeom prst="rect">
            <a:avLst/>
          </a:prstGeom>
        </p:spPr>
        <p:txBody>
          <a:bodyPr>
            <a:noAutofit/>
          </a:bodyPr>
          <a:lstStyle>
            <a:lvl1pPr marL="0" indent="0">
              <a:buNone/>
              <a:defRPr sz="1875">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©2018 Teradata</a:t>
            </a:r>
            <a:endParaRPr lang="en-US" dirty="0"/>
          </a:p>
        </p:txBody>
      </p:sp>
    </p:spTree>
    <p:extLst>
      <p:ext uri="{BB962C8B-B14F-4D97-AF65-F5344CB8AC3E}">
        <p14:creationId xmlns:p14="http://schemas.microsoft.com/office/powerpoint/2010/main" val="35698932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439341" y="1549921"/>
            <a:ext cx="5242322" cy="31078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40612" y="417788"/>
            <a:ext cx="7886700" cy="775493"/>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©2018 Teradata</a:t>
            </a:r>
            <a:endParaRPr lang="en-US" dirty="0"/>
          </a:p>
        </p:txBody>
      </p:sp>
    </p:spTree>
    <p:extLst>
      <p:ext uri="{BB962C8B-B14F-4D97-AF65-F5344CB8AC3E}">
        <p14:creationId xmlns:p14="http://schemas.microsoft.com/office/powerpoint/2010/main" val="38736999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4571999" y="1885949"/>
            <a:ext cx="3758184" cy="2771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439341" y="1885950"/>
            <a:ext cx="3758184" cy="2771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40612" y="417788"/>
            <a:ext cx="7886700" cy="775493"/>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440055" y="1207626"/>
            <a:ext cx="7887257" cy="335424"/>
          </a:xfrm>
          <a:prstGeom prst="rect">
            <a:avLst/>
          </a:prstGeom>
        </p:spPr>
        <p:txBody>
          <a:bodyPr>
            <a:noAutofit/>
          </a:bodyPr>
          <a:lstStyle>
            <a:lvl1pPr marL="0" indent="0">
              <a:buNone/>
              <a:defRPr sz="1875">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©2018 Teradata</a:t>
            </a:r>
            <a:endParaRPr lang="en-US" dirty="0"/>
          </a:p>
        </p:txBody>
      </p:sp>
    </p:spTree>
    <p:extLst>
      <p:ext uri="{BB962C8B-B14F-4D97-AF65-F5344CB8AC3E}">
        <p14:creationId xmlns:p14="http://schemas.microsoft.com/office/powerpoint/2010/main" val="32528218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4571999" y="1543051"/>
            <a:ext cx="3758184" cy="31146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439341" y="1543051"/>
            <a:ext cx="3758184" cy="31146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40612" y="417788"/>
            <a:ext cx="7886700" cy="775493"/>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©2018 Teradata</a:t>
            </a:r>
            <a:endParaRPr lang="en-US" dirty="0"/>
          </a:p>
        </p:txBody>
      </p:sp>
    </p:spTree>
    <p:extLst>
      <p:ext uri="{BB962C8B-B14F-4D97-AF65-F5344CB8AC3E}">
        <p14:creationId xmlns:p14="http://schemas.microsoft.com/office/powerpoint/2010/main" val="35328656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439340" y="1866172"/>
            <a:ext cx="3758184" cy="27915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440056" y="1551623"/>
            <a:ext cx="3757469" cy="278968"/>
          </a:xfrm>
          <a:prstGeom prst="rect">
            <a:avLst/>
          </a:prstGeom>
        </p:spPr>
        <p:txBody>
          <a:bodyPr>
            <a:noAutofit/>
          </a:bodyPr>
          <a:lstStyle>
            <a:lvl1pPr marL="0" indent="0">
              <a:lnSpc>
                <a:spcPct val="100000"/>
              </a:lnSpc>
              <a:buNone/>
              <a:defRPr sz="1575">
                <a:solidFill>
                  <a:schemeClr val="tx2"/>
                </a:solidFill>
              </a:defRPr>
            </a:lvl1pPr>
            <a:lvl2pPr marL="342900" indent="0">
              <a:buFont typeface="Arial" panose="020B0604020202020204" pitchFamily="34" charset="0"/>
              <a:buNone/>
              <a:defRPr/>
            </a:lvl2pPr>
            <a:lvl3pPr marL="685800" indent="0">
              <a:buFont typeface="Arial" panose="020B0604020202020204" pitchFamily="34" charset="0"/>
              <a:buNone/>
              <a:defRPr/>
            </a:lvl3pPr>
            <a:lvl4pPr marL="1028700" indent="0">
              <a:buFont typeface="Arial" panose="020B0604020202020204" pitchFamily="34" charset="0"/>
              <a:buNone/>
              <a:defRPr/>
            </a:lvl4pPr>
            <a:lvl5pPr marL="13716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4572000" y="1551623"/>
            <a:ext cx="3755231" cy="278968"/>
          </a:xfrm>
          <a:prstGeom prst="rect">
            <a:avLst/>
          </a:prstGeom>
        </p:spPr>
        <p:txBody>
          <a:bodyPr>
            <a:noAutofit/>
          </a:bodyPr>
          <a:lstStyle>
            <a:lvl1pPr marL="0" indent="0">
              <a:lnSpc>
                <a:spcPct val="100000"/>
              </a:lnSpc>
              <a:buNone/>
              <a:defRPr sz="1575">
                <a:solidFill>
                  <a:schemeClr val="tx2"/>
                </a:solidFill>
              </a:defRPr>
            </a:lvl1pPr>
            <a:lvl2pPr marL="342900" indent="0">
              <a:buFont typeface="Arial" panose="020B0604020202020204" pitchFamily="34" charset="0"/>
              <a:buNone/>
              <a:defRPr/>
            </a:lvl2pPr>
            <a:lvl3pPr marL="685800" indent="0">
              <a:buFont typeface="Arial" panose="020B0604020202020204" pitchFamily="34" charset="0"/>
              <a:buNone/>
              <a:defRPr/>
            </a:lvl3pPr>
            <a:lvl4pPr marL="1028700" indent="0">
              <a:buFont typeface="Arial" panose="020B0604020202020204" pitchFamily="34" charset="0"/>
              <a:buNone/>
              <a:defRPr/>
            </a:lvl4pPr>
            <a:lvl5pPr marL="13716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440612" y="296619"/>
            <a:ext cx="7886700" cy="536471"/>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440055" y="840436"/>
            <a:ext cx="7887257" cy="359714"/>
          </a:xfrm>
          <a:prstGeom prst="rect">
            <a:avLst/>
          </a:prstGeom>
        </p:spPr>
        <p:txBody>
          <a:bodyPr>
            <a:noAutofit/>
          </a:bodyPr>
          <a:lstStyle>
            <a:lvl1pPr marL="0" indent="0">
              <a:buNone/>
              <a:defRPr sz="1875">
                <a:solidFill>
                  <a:schemeClr val="tx2"/>
                </a:solidFill>
              </a:defRPr>
            </a:lvl1pPr>
          </a:lstStyle>
          <a:p>
            <a:pPr lvl="0"/>
            <a:r>
              <a:rPr lang="en-US" dirty="0"/>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©2018 Teradata</a:t>
            </a:r>
            <a:endParaRPr lang="en-US" dirty="0"/>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4572001" y="1866172"/>
            <a:ext cx="3755231" cy="27915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6213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440531" y="1870644"/>
            <a:ext cx="2455069" cy="2787081"/>
          </a:xfrm>
        </p:spPr>
        <p:txBody>
          <a:bodyPr/>
          <a:lstStyle>
            <a:lvl1pPr marL="172641" indent="-172641">
              <a:lnSpc>
                <a:spcPct val="100000"/>
              </a:lnSpc>
              <a:spcBef>
                <a:spcPts val="750"/>
              </a:spcBef>
              <a:buFont typeface="Arial" panose="020B0604020202020204" pitchFamily="34" charset="0"/>
              <a:buChar char="•"/>
              <a:tabLst/>
              <a:defRPr sz="1350"/>
            </a:lvl1pPr>
            <a:lvl2pPr marL="346472" indent="-166688">
              <a:lnSpc>
                <a:spcPct val="90000"/>
              </a:lnSpc>
              <a:spcBef>
                <a:spcPts val="375"/>
              </a:spcBef>
              <a:tabLst/>
              <a:defRPr sz="1350"/>
            </a:lvl2pPr>
            <a:lvl3pPr marL="517922" indent="-133350">
              <a:lnSpc>
                <a:spcPct val="90000"/>
              </a:lnSpc>
              <a:spcBef>
                <a:spcPts val="375"/>
              </a:spcBef>
              <a:tabLst/>
              <a:defRPr/>
            </a:lvl3pPr>
          </a:lstStyle>
          <a:p>
            <a:pPr lvl="0"/>
            <a:r>
              <a:rPr lang="en-US"/>
              <a:t>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440056" y="1543050"/>
            <a:ext cx="2454986" cy="278968"/>
          </a:xfrm>
          <a:prstGeom prst="rect">
            <a:avLst/>
          </a:prstGeom>
        </p:spPr>
        <p:txBody>
          <a:bodyPr>
            <a:noAutofit/>
          </a:bodyPr>
          <a:lstStyle>
            <a:lvl1pPr marL="0" indent="0">
              <a:lnSpc>
                <a:spcPct val="100000"/>
              </a:lnSpc>
              <a:buNone/>
              <a:defRPr sz="1350">
                <a:solidFill>
                  <a:schemeClr val="tx2"/>
                </a:solidFill>
              </a:defRPr>
            </a:lvl1pPr>
            <a:lvl2pPr marL="342900" indent="0">
              <a:buFont typeface="Arial" panose="020B0604020202020204" pitchFamily="34" charset="0"/>
              <a:buNone/>
              <a:defRPr/>
            </a:lvl2pPr>
            <a:lvl3pPr marL="685800" indent="0">
              <a:buFont typeface="Arial" panose="020B0604020202020204" pitchFamily="34" charset="0"/>
              <a:buNone/>
              <a:defRPr/>
            </a:lvl3pPr>
            <a:lvl4pPr marL="1028700" indent="0">
              <a:buFont typeface="Arial" panose="020B0604020202020204" pitchFamily="34" charset="0"/>
              <a:buNone/>
              <a:defRPr/>
            </a:lvl4pPr>
            <a:lvl5pPr marL="1371600" indent="0">
              <a:buNone/>
              <a:defRPr/>
            </a:lvl5pPr>
          </a:lstStyle>
          <a:p>
            <a:pPr lvl="0"/>
            <a:r>
              <a:rPr lang="en-US" dirty="0"/>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440612" y="296619"/>
            <a:ext cx="7886700" cy="536471"/>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440055" y="835741"/>
            <a:ext cx="7887257" cy="356616"/>
          </a:xfrm>
          <a:prstGeom prst="rect">
            <a:avLst/>
          </a:prstGeom>
        </p:spPr>
        <p:txBody>
          <a:bodyPr>
            <a:noAutofit/>
          </a:bodyPr>
          <a:lstStyle>
            <a:lvl1pPr marL="0" indent="0">
              <a:buNone/>
              <a:defRPr sz="1875">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3156109" y="1543050"/>
            <a:ext cx="2455068" cy="278968"/>
          </a:xfrm>
          <a:prstGeom prst="rect">
            <a:avLst/>
          </a:prstGeom>
        </p:spPr>
        <p:txBody>
          <a:bodyPr>
            <a:noAutofit/>
          </a:bodyPr>
          <a:lstStyle>
            <a:lvl1pPr marL="0" indent="0">
              <a:lnSpc>
                <a:spcPct val="100000"/>
              </a:lnSpc>
              <a:buNone/>
              <a:defRPr sz="1350">
                <a:solidFill>
                  <a:schemeClr val="tx2"/>
                </a:solidFill>
              </a:defRPr>
            </a:lvl1pPr>
            <a:lvl2pPr marL="342900" indent="0">
              <a:buFont typeface="Arial" panose="020B0604020202020204" pitchFamily="34" charset="0"/>
              <a:buNone/>
              <a:defRPr/>
            </a:lvl2pPr>
            <a:lvl3pPr marL="685800" indent="0">
              <a:buFont typeface="Arial" panose="020B0604020202020204" pitchFamily="34" charset="0"/>
              <a:buNone/>
              <a:defRPr/>
            </a:lvl3pPr>
            <a:lvl4pPr marL="1028700" indent="0">
              <a:buFont typeface="Arial" panose="020B0604020202020204" pitchFamily="34" charset="0"/>
              <a:buNone/>
              <a:defRPr/>
            </a:lvl4pPr>
            <a:lvl5pPr marL="1371600" indent="0">
              <a:buNone/>
              <a:defRPr/>
            </a:lvl5pPr>
          </a:lstStyle>
          <a:p>
            <a:pPr lvl="0"/>
            <a:r>
              <a:rPr lang="en-US" dirty="0"/>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5872244" y="1543050"/>
            <a:ext cx="2455068" cy="278968"/>
          </a:xfrm>
          <a:prstGeom prst="rect">
            <a:avLst/>
          </a:prstGeom>
        </p:spPr>
        <p:txBody>
          <a:bodyPr>
            <a:noAutofit/>
          </a:bodyPr>
          <a:lstStyle>
            <a:lvl1pPr marL="0" indent="0">
              <a:lnSpc>
                <a:spcPct val="100000"/>
              </a:lnSpc>
              <a:buNone/>
              <a:defRPr sz="1350">
                <a:solidFill>
                  <a:schemeClr val="tx2"/>
                </a:solidFill>
              </a:defRPr>
            </a:lvl1pPr>
            <a:lvl2pPr marL="342900" indent="0">
              <a:buFont typeface="Arial" panose="020B0604020202020204" pitchFamily="34" charset="0"/>
              <a:buNone/>
              <a:defRPr/>
            </a:lvl2pPr>
            <a:lvl3pPr marL="685800" indent="0">
              <a:buFont typeface="Arial" panose="020B0604020202020204" pitchFamily="34" charset="0"/>
              <a:buNone/>
              <a:defRPr/>
            </a:lvl3pPr>
            <a:lvl4pPr marL="1028700" indent="0">
              <a:buFont typeface="Arial" panose="020B0604020202020204" pitchFamily="34" charset="0"/>
              <a:buNone/>
              <a:defRPr/>
            </a:lvl4pPr>
            <a:lvl5pPr marL="1371600" indent="0">
              <a:buNone/>
              <a:defRPr/>
            </a:lvl5pPr>
          </a:lstStyle>
          <a:p>
            <a:pPr lvl="0"/>
            <a:r>
              <a:rPr lang="en-US" dirty="0"/>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©2018 Teradata</a:t>
            </a:r>
            <a:endParaRPr lang="en-US" dirty="0"/>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3156108" y="1870644"/>
            <a:ext cx="2455069" cy="2787081"/>
          </a:xfrm>
        </p:spPr>
        <p:txBody>
          <a:bodyPr/>
          <a:lstStyle>
            <a:lvl1pPr marL="172641" indent="-172641">
              <a:lnSpc>
                <a:spcPct val="100000"/>
              </a:lnSpc>
              <a:spcBef>
                <a:spcPts val="750"/>
              </a:spcBef>
              <a:buFont typeface="Arial" panose="020B0604020202020204" pitchFamily="34" charset="0"/>
              <a:buChar char="•"/>
              <a:tabLst/>
              <a:defRPr sz="1350"/>
            </a:lvl1pPr>
            <a:lvl2pPr marL="346472" indent="-166688">
              <a:lnSpc>
                <a:spcPct val="90000"/>
              </a:lnSpc>
              <a:spcBef>
                <a:spcPts val="375"/>
              </a:spcBef>
              <a:tabLst/>
              <a:defRPr sz="1350"/>
            </a:lvl2pPr>
            <a:lvl3pPr marL="517922" indent="-133350">
              <a:lnSpc>
                <a:spcPct val="90000"/>
              </a:lnSpc>
              <a:spcBef>
                <a:spcPts val="375"/>
              </a:spcBef>
              <a:tabLst/>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5872243" y="1870644"/>
            <a:ext cx="2455069" cy="2787081"/>
          </a:xfrm>
        </p:spPr>
        <p:txBody>
          <a:bodyPr/>
          <a:lstStyle>
            <a:lvl1pPr marL="172641" indent="-172641">
              <a:lnSpc>
                <a:spcPct val="100000"/>
              </a:lnSpc>
              <a:spcBef>
                <a:spcPts val="750"/>
              </a:spcBef>
              <a:buFont typeface="Arial" panose="020B0604020202020204" pitchFamily="34" charset="0"/>
              <a:buChar char="•"/>
              <a:tabLst/>
              <a:defRPr sz="1350"/>
            </a:lvl1pPr>
            <a:lvl2pPr marL="346472" indent="-166688">
              <a:lnSpc>
                <a:spcPct val="90000"/>
              </a:lnSpc>
              <a:spcBef>
                <a:spcPts val="375"/>
              </a:spcBef>
              <a:tabLst/>
              <a:defRPr sz="1350"/>
            </a:lvl2pPr>
            <a:lvl3pPr marL="517922" indent="-133350">
              <a:lnSpc>
                <a:spcPct val="90000"/>
              </a:lnSpc>
              <a:spcBef>
                <a:spcPts val="375"/>
              </a:spcBef>
              <a:tabLst/>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973235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440056" y="2762457"/>
            <a:ext cx="2454986" cy="278968"/>
          </a:xfrm>
          <a:prstGeom prst="rect">
            <a:avLst/>
          </a:prstGeom>
        </p:spPr>
        <p:txBody>
          <a:bodyPr>
            <a:noAutofit/>
          </a:bodyPr>
          <a:lstStyle>
            <a:lvl1pPr marL="0" indent="0">
              <a:lnSpc>
                <a:spcPct val="100000"/>
              </a:lnSpc>
              <a:buNone/>
              <a:defRPr sz="1350">
                <a:solidFill>
                  <a:schemeClr val="tx2"/>
                </a:solidFill>
              </a:defRPr>
            </a:lvl1pPr>
            <a:lvl2pPr marL="342900" indent="0">
              <a:buFont typeface="Arial" panose="020B0604020202020204" pitchFamily="34" charset="0"/>
              <a:buNone/>
              <a:defRPr/>
            </a:lvl2pPr>
            <a:lvl3pPr marL="685800" indent="0">
              <a:buFont typeface="Arial" panose="020B0604020202020204" pitchFamily="34" charset="0"/>
              <a:buNone/>
              <a:defRPr/>
            </a:lvl3pPr>
            <a:lvl4pPr marL="1028700" indent="0">
              <a:buFont typeface="Arial" panose="020B0604020202020204" pitchFamily="34" charset="0"/>
              <a:buNone/>
              <a:defRPr/>
            </a:lvl4pPr>
            <a:lvl5pPr marL="13716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440612" y="296619"/>
            <a:ext cx="7886700" cy="536471"/>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440055" y="840436"/>
            <a:ext cx="7887257" cy="359714"/>
          </a:xfrm>
          <a:prstGeom prst="rect">
            <a:avLst/>
          </a:prstGeom>
        </p:spPr>
        <p:txBody>
          <a:bodyPr>
            <a:noAutofit/>
          </a:bodyPr>
          <a:lstStyle>
            <a:lvl1pPr marL="0" indent="0">
              <a:buNone/>
              <a:defRPr sz="1875">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3156150" y="2762457"/>
            <a:ext cx="2454986" cy="278968"/>
          </a:xfrm>
          <a:prstGeom prst="rect">
            <a:avLst/>
          </a:prstGeom>
        </p:spPr>
        <p:txBody>
          <a:bodyPr>
            <a:noAutofit/>
          </a:bodyPr>
          <a:lstStyle>
            <a:lvl1pPr marL="0" indent="0">
              <a:lnSpc>
                <a:spcPct val="100000"/>
              </a:lnSpc>
              <a:buNone/>
              <a:defRPr sz="1350">
                <a:solidFill>
                  <a:schemeClr val="tx2"/>
                </a:solidFill>
              </a:defRPr>
            </a:lvl1pPr>
            <a:lvl2pPr marL="342900" indent="0">
              <a:buFont typeface="Arial" panose="020B0604020202020204" pitchFamily="34" charset="0"/>
              <a:buNone/>
              <a:defRPr/>
            </a:lvl2pPr>
            <a:lvl3pPr marL="685800" indent="0">
              <a:buFont typeface="Arial" panose="020B0604020202020204" pitchFamily="34" charset="0"/>
              <a:buNone/>
              <a:defRPr/>
            </a:lvl3pPr>
            <a:lvl4pPr marL="1028700" indent="0">
              <a:buFont typeface="Arial" panose="020B0604020202020204" pitchFamily="34" charset="0"/>
              <a:buNone/>
              <a:defRPr/>
            </a:lvl4pPr>
            <a:lvl5pPr marL="13716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5872243" y="2762457"/>
            <a:ext cx="2455070" cy="278968"/>
          </a:xfrm>
          <a:prstGeom prst="rect">
            <a:avLst/>
          </a:prstGeom>
        </p:spPr>
        <p:txBody>
          <a:bodyPr>
            <a:noAutofit/>
          </a:bodyPr>
          <a:lstStyle>
            <a:lvl1pPr marL="0" indent="0">
              <a:lnSpc>
                <a:spcPct val="100000"/>
              </a:lnSpc>
              <a:buNone/>
              <a:defRPr sz="1350">
                <a:solidFill>
                  <a:schemeClr val="tx2"/>
                </a:solidFill>
              </a:defRPr>
            </a:lvl1pPr>
            <a:lvl2pPr marL="342900" indent="0">
              <a:buFont typeface="Arial" panose="020B0604020202020204" pitchFamily="34" charset="0"/>
              <a:buNone/>
              <a:defRPr/>
            </a:lvl2pPr>
            <a:lvl3pPr marL="685800" indent="0">
              <a:buFont typeface="Arial" panose="020B0604020202020204" pitchFamily="34" charset="0"/>
              <a:buNone/>
              <a:defRPr/>
            </a:lvl3pPr>
            <a:lvl4pPr marL="1028700" indent="0">
              <a:buFont typeface="Arial" panose="020B0604020202020204" pitchFamily="34" charset="0"/>
              <a:buNone/>
              <a:defRPr/>
            </a:lvl4pPr>
            <a:lvl5pPr marL="13716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440056" y="1539353"/>
            <a:ext cx="1817234" cy="1218839"/>
          </a:xfrm>
          <a:prstGeom prst="rect">
            <a:avLst/>
          </a:prstGeom>
        </p:spPr>
        <p:txBody>
          <a:bodyPr anchor="ctr">
            <a:noAutofit/>
          </a:bodyPr>
          <a:lstStyle>
            <a:lvl1pPr marL="0" indent="0" algn="ctr">
              <a:buNone/>
              <a:defRPr sz="1350"/>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3155434" y="1539353"/>
            <a:ext cx="1817234" cy="1218839"/>
          </a:xfrm>
          <a:prstGeom prst="rect">
            <a:avLst/>
          </a:prstGeom>
        </p:spPr>
        <p:txBody>
          <a:bodyPr anchor="ctr">
            <a:noAutofit/>
          </a:bodyPr>
          <a:lstStyle>
            <a:lvl1pPr marL="0" indent="0" algn="ctr">
              <a:buNone/>
              <a:defRPr sz="1350"/>
            </a:lvl1pPr>
          </a:lstStyle>
          <a:p>
            <a:r>
              <a:rPr lang="en-US" dirty="0"/>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5872243" y="1539353"/>
            <a:ext cx="1817234" cy="1218839"/>
          </a:xfrm>
          <a:prstGeom prst="rect">
            <a:avLst/>
          </a:prstGeom>
        </p:spPr>
        <p:txBody>
          <a:bodyPr anchor="ctr">
            <a:noAutofit/>
          </a:bodyPr>
          <a:lstStyle>
            <a:lvl1pPr marL="0" indent="0" algn="ctr">
              <a:buNone/>
              <a:defRPr sz="1350"/>
            </a:lvl1pPr>
          </a:lstStyle>
          <a:p>
            <a:r>
              <a:rPr lang="en-US" dirty="0"/>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©2018 Teradata</a:t>
            </a:r>
            <a:endParaRPr lang="en-US" dirty="0"/>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440531" y="3045691"/>
            <a:ext cx="2455069" cy="1612034"/>
          </a:xfrm>
        </p:spPr>
        <p:txBody>
          <a:bodyPr/>
          <a:lstStyle>
            <a:lvl1pPr marL="172641" indent="-172641">
              <a:lnSpc>
                <a:spcPct val="100000"/>
              </a:lnSpc>
              <a:spcBef>
                <a:spcPts val="750"/>
              </a:spcBef>
              <a:buFont typeface="Arial" panose="020B0604020202020204" pitchFamily="34" charset="0"/>
              <a:buChar char="•"/>
              <a:tabLst/>
              <a:defRPr sz="1350"/>
            </a:lvl1pPr>
            <a:lvl2pPr marL="346472" indent="-166688">
              <a:lnSpc>
                <a:spcPct val="90000"/>
              </a:lnSpc>
              <a:spcBef>
                <a:spcPts val="375"/>
              </a:spcBef>
              <a:tabLst/>
              <a:defRPr sz="1350"/>
            </a:lvl2pPr>
            <a:lvl3pPr marL="517922" indent="-133350">
              <a:lnSpc>
                <a:spcPct val="90000"/>
              </a:lnSpc>
              <a:spcBef>
                <a:spcPts val="375"/>
              </a:spcBef>
              <a:tabLst/>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3156067" y="3045691"/>
            <a:ext cx="2455069" cy="1612034"/>
          </a:xfrm>
        </p:spPr>
        <p:txBody>
          <a:bodyPr/>
          <a:lstStyle>
            <a:lvl1pPr marL="172641" indent="-172641">
              <a:lnSpc>
                <a:spcPct val="100000"/>
              </a:lnSpc>
              <a:spcBef>
                <a:spcPts val="750"/>
              </a:spcBef>
              <a:buFont typeface="Arial" panose="020B0604020202020204" pitchFamily="34" charset="0"/>
              <a:buChar char="•"/>
              <a:tabLst/>
              <a:defRPr sz="1350"/>
            </a:lvl1pPr>
            <a:lvl2pPr marL="346472" indent="-166688">
              <a:lnSpc>
                <a:spcPct val="90000"/>
              </a:lnSpc>
              <a:spcBef>
                <a:spcPts val="375"/>
              </a:spcBef>
              <a:tabLst/>
              <a:defRPr sz="1350"/>
            </a:lvl2pPr>
            <a:lvl3pPr marL="517922" indent="-133350">
              <a:lnSpc>
                <a:spcPct val="90000"/>
              </a:lnSpc>
              <a:spcBef>
                <a:spcPts val="375"/>
              </a:spcBef>
              <a:tabLst/>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5872244" y="3045691"/>
            <a:ext cx="2455069" cy="1612034"/>
          </a:xfrm>
        </p:spPr>
        <p:txBody>
          <a:bodyPr/>
          <a:lstStyle>
            <a:lvl1pPr marL="172641" indent="-172641">
              <a:lnSpc>
                <a:spcPct val="100000"/>
              </a:lnSpc>
              <a:spcBef>
                <a:spcPts val="750"/>
              </a:spcBef>
              <a:buFont typeface="Arial" panose="020B0604020202020204" pitchFamily="34" charset="0"/>
              <a:buChar char="•"/>
              <a:tabLst/>
              <a:defRPr sz="1350"/>
            </a:lvl1pPr>
            <a:lvl2pPr marL="346472" indent="-166688">
              <a:lnSpc>
                <a:spcPct val="90000"/>
              </a:lnSpc>
              <a:spcBef>
                <a:spcPts val="375"/>
              </a:spcBef>
              <a:tabLst/>
              <a:defRPr sz="1350"/>
            </a:lvl2pPr>
            <a:lvl3pPr marL="517922" indent="-133350">
              <a:lnSpc>
                <a:spcPct val="90000"/>
              </a:lnSpc>
              <a:spcBef>
                <a:spcPts val="375"/>
              </a:spcBef>
              <a:tabLst/>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914046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40612" y="296619"/>
            <a:ext cx="7886700" cy="536471"/>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440055" y="840436"/>
            <a:ext cx="7887257" cy="359714"/>
          </a:xfrm>
          <a:prstGeom prst="rect">
            <a:avLst/>
          </a:prstGeom>
        </p:spPr>
        <p:txBody>
          <a:bodyPr>
            <a:noAutofit/>
          </a:bodyPr>
          <a:lstStyle>
            <a:lvl1pPr marL="0" indent="0">
              <a:buNone/>
              <a:defRPr sz="1875">
                <a:solidFill>
                  <a:schemeClr val="tx2"/>
                </a:solidFill>
              </a:defRPr>
            </a:lvl1pPr>
          </a:lstStyle>
          <a:p>
            <a:pPr lvl="0"/>
            <a:r>
              <a:rPr lang="en-US" dirty="0"/>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4572000" y="4434490"/>
            <a:ext cx="3755312" cy="223235"/>
          </a:xfrm>
          <a:prstGeom prst="rect">
            <a:avLst/>
          </a:prstGeom>
        </p:spPr>
        <p:txBody>
          <a:bodyPr wrap="square" lIns="0" tIns="0" rIns="0" bIns="0" anchor="ctr">
            <a:spAutoFit/>
          </a:bodyPr>
          <a:lstStyle>
            <a:lvl1pPr marL="0" indent="0" algn="ctr">
              <a:lnSpc>
                <a:spcPts val="2025"/>
              </a:lnSpc>
              <a:buNone/>
              <a:defRPr sz="975" i="1"/>
            </a:lvl1pPr>
            <a:lvl2pPr marL="342900" indent="0">
              <a:buFont typeface="Arial" panose="020B0604020202020204" pitchFamily="34" charset="0"/>
              <a:buNone/>
              <a:defRPr/>
            </a:lvl2pPr>
            <a:lvl3pPr marL="685800" indent="0">
              <a:buFont typeface="Arial" panose="020B0604020202020204" pitchFamily="34" charset="0"/>
              <a:buNone/>
              <a:defRPr/>
            </a:lvl3pPr>
            <a:lvl4pPr marL="1028700" indent="0">
              <a:buFont typeface="Arial" panose="020B0604020202020204" pitchFamily="34" charset="0"/>
              <a:buNone/>
              <a:defRPr/>
            </a:lvl4pPr>
            <a:lvl5pPr marL="1371600" indent="0">
              <a:buNone/>
              <a:defRPr/>
            </a:lvl5pPr>
          </a:lstStyle>
          <a:p>
            <a:pPr lvl="0"/>
            <a:r>
              <a:rPr lang="en-US" dirty="0"/>
              <a:t>Figure 1: </a:t>
            </a:r>
            <a:r>
              <a:rPr lang="en-US" dirty="0" err="1"/>
              <a:t>Nulpa</a:t>
            </a:r>
            <a:r>
              <a:rPr lang="en-US" dirty="0"/>
              <a:t> se </a:t>
            </a:r>
            <a:r>
              <a:rPr lang="en-US" dirty="0" err="1"/>
              <a:t>percim</a:t>
            </a:r>
            <a:endParaRPr lang="en-US" dirty="0"/>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©2018 Teradata</a:t>
            </a:r>
            <a:endParaRPr lang="en-US" dirty="0"/>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428625" y="1543050"/>
            <a:ext cx="3811191" cy="311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130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254125"/>
            <a:ext cx="82296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r>
              <a:rPr lang="en-US"/>
              <a:t>© 2017 Teradata</a:t>
            </a:r>
            <a:endParaRPr lang="en-US" dirty="0"/>
          </a:p>
        </p:txBody>
      </p:sp>
      <p:sp>
        <p:nvSpPr>
          <p:cNvPr id="4" name="Footer Placeholder 3"/>
          <p:cNvSpPr>
            <a:spLocks noGrp="1"/>
          </p:cNvSpPr>
          <p:nvPr>
            <p:ph type="ftr" sz="quarter" idx="11"/>
          </p:nvPr>
        </p:nvSpPr>
        <p:spPr/>
        <p:txBody>
          <a:bodyPr/>
          <a:lstStyle/>
          <a:p>
            <a:endParaRPr lang="en-US" dirty="0"/>
          </a:p>
        </p:txBody>
      </p:sp>
      <p:sp>
        <p:nvSpPr>
          <p:cNvPr id="21" name="Title 20"/>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2"/>
          </p:nvPr>
        </p:nvSpPr>
        <p:spPr>
          <a:xfrm>
            <a:off x="457200" y="731519"/>
            <a:ext cx="8255000" cy="296025"/>
          </a:xfrm>
        </p:spPr>
        <p:txBody>
          <a:bodyPr/>
          <a:lstStyle>
            <a:lvl1pPr marL="0" indent="0">
              <a:buNone/>
              <a:defRPr sz="1600">
                <a:solidFill>
                  <a:schemeClr val="accent6"/>
                </a:solidFill>
              </a:defRPr>
            </a:lvl1pPr>
          </a:lstStyle>
          <a:p>
            <a:pPr lvl="0"/>
            <a:r>
              <a:rPr lang="en-US"/>
              <a:t>Click to edit Master text styles</a:t>
            </a:r>
          </a:p>
        </p:txBody>
      </p:sp>
    </p:spTree>
    <p:extLst>
      <p:ext uri="{BB962C8B-B14F-4D97-AF65-F5344CB8AC3E}">
        <p14:creationId xmlns:p14="http://schemas.microsoft.com/office/powerpoint/2010/main" val="3436592635"/>
      </p:ext>
    </p:extLst>
  </p:cSld>
  <p:clrMapOvr>
    <a:masterClrMapping/>
  </p:clrMapOvr>
  <p:transitio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CA6A93C-1E39-334D-86E6-E06E46B7D588}"/>
              </a:ext>
            </a:extLst>
          </p:cNvPr>
          <p:cNvSpPr/>
          <p:nvPr userDrawn="1"/>
        </p:nvSpPr>
        <p:spPr>
          <a:xfrm>
            <a:off x="329540" y="4782786"/>
            <a:ext cx="311542" cy="231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7565477" y="4678136"/>
            <a:ext cx="1251951" cy="42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a:p>
        </p:txBody>
      </p:sp>
      <p:sp>
        <p:nvSpPr>
          <p:cNvPr id="8" name="Rectangle 7">
            <a:extLst>
              <a:ext uri="{FF2B5EF4-FFF2-40B4-BE49-F238E27FC236}">
                <a16:creationId xmlns:a16="http://schemas.microsoft.com/office/drawing/2014/main" id="{115ED13C-49AE-E94D-997A-0947256A800C}"/>
              </a:ext>
            </a:extLst>
          </p:cNvPr>
          <p:cNvSpPr/>
          <p:nvPr/>
        </p:nvSpPr>
        <p:spPr>
          <a:xfrm>
            <a:off x="233795" y="232796"/>
            <a:ext cx="8674010" cy="4676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2571751"/>
            <a:ext cx="9144000" cy="293918"/>
          </a:xfrm>
          <a:prstGeom prst="rect">
            <a:avLst/>
          </a:prstGeom>
        </p:spPr>
        <p:txBody>
          <a:bodyPr>
            <a:noAutofit/>
          </a:bodyPr>
          <a:lstStyle>
            <a:lvl1pPr marL="0" indent="0" algn="ctr">
              <a:buNone/>
              <a:defRPr lang="en-US" sz="1650" smtClean="0">
                <a:solidFill>
                  <a:schemeClr val="bg1"/>
                </a:solidFill>
                <a:effectLs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1863350"/>
            <a:ext cx="9144000" cy="696515"/>
          </a:xfrm>
        </p:spPr>
        <p:txBody>
          <a:bodyPr tIns="0" bIns="0" anchor="ctr">
            <a:normAutofit/>
          </a:bodyPr>
          <a:lstStyle>
            <a:lvl1pPr marL="0" indent="0" algn="ctr">
              <a:lnSpc>
                <a:spcPct val="100000"/>
              </a:lnSpc>
              <a:spcBef>
                <a:spcPts val="0"/>
              </a:spcBef>
              <a:buNone/>
              <a:defRPr sz="2700">
                <a:solidFill>
                  <a:schemeClr val="accent3"/>
                </a:solidFill>
              </a:defRPr>
            </a:lvl1pPr>
          </a:lstStyle>
          <a:p>
            <a:r>
              <a:rPr lang="en-US" dirty="0"/>
              <a:t>Divider Title Placeholder</a:t>
            </a:r>
          </a:p>
        </p:txBody>
      </p:sp>
    </p:spTree>
    <p:extLst>
      <p:ext uri="{BB962C8B-B14F-4D97-AF65-F5344CB8AC3E}">
        <p14:creationId xmlns:p14="http://schemas.microsoft.com/office/powerpoint/2010/main" val="40217583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3ED540-6ECC-2942-B690-AC4C269DE378}"/>
              </a:ext>
            </a:extLst>
          </p:cNvPr>
          <p:cNvSpPr/>
          <p:nvPr userDrawn="1"/>
        </p:nvSpPr>
        <p:spPr>
          <a:xfrm>
            <a:off x="329540" y="4782786"/>
            <a:ext cx="311542" cy="231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7565477" y="4678136"/>
            <a:ext cx="1251951" cy="42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a:p>
        </p:txBody>
      </p:sp>
      <p:sp>
        <p:nvSpPr>
          <p:cNvPr id="9" name="Rectangle 8">
            <a:extLst>
              <a:ext uri="{FF2B5EF4-FFF2-40B4-BE49-F238E27FC236}">
                <a16:creationId xmlns:a16="http://schemas.microsoft.com/office/drawing/2014/main" id="{D1822F4F-95EB-1E40-AA80-EC7B49667196}"/>
              </a:ext>
            </a:extLst>
          </p:cNvPr>
          <p:cNvSpPr/>
          <p:nvPr/>
        </p:nvSpPr>
        <p:spPr>
          <a:xfrm>
            <a:off x="233795" y="232796"/>
            <a:ext cx="8674010" cy="46769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2571751"/>
            <a:ext cx="9144000" cy="293918"/>
          </a:xfrm>
          <a:prstGeom prst="rect">
            <a:avLst/>
          </a:prstGeom>
        </p:spPr>
        <p:txBody>
          <a:bodyPr>
            <a:noAutofit/>
          </a:bodyPr>
          <a:lstStyle>
            <a:lvl1pPr marL="0" indent="0" algn="ctr">
              <a:buNone/>
              <a:defRPr lang="en-US" sz="1650" smtClean="0">
                <a:solidFill>
                  <a:schemeClr val="tx2"/>
                </a:solidFill>
                <a:effectLs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1863350"/>
            <a:ext cx="9144000" cy="696515"/>
          </a:xfrm>
        </p:spPr>
        <p:txBody>
          <a:bodyPr tIns="0" bIns="0" anchor="ctr">
            <a:normAutofit/>
          </a:bodyPr>
          <a:lstStyle>
            <a:lvl1pPr marL="0" indent="0" algn="ctr">
              <a:lnSpc>
                <a:spcPct val="100000"/>
              </a:lnSpc>
              <a:spcBef>
                <a:spcPts val="0"/>
              </a:spcBef>
              <a:buNone/>
              <a:defRPr sz="2700">
                <a:solidFill>
                  <a:schemeClr val="bg1"/>
                </a:solidFill>
              </a:defRPr>
            </a:lvl1pPr>
          </a:lstStyle>
          <a:p>
            <a:r>
              <a:rPr lang="en-US" dirty="0"/>
              <a:t>Divider Title Placeholder</a:t>
            </a:r>
          </a:p>
        </p:txBody>
      </p:sp>
    </p:spTree>
    <p:extLst>
      <p:ext uri="{BB962C8B-B14F-4D97-AF65-F5344CB8AC3E}">
        <p14:creationId xmlns:p14="http://schemas.microsoft.com/office/powerpoint/2010/main" val="32374003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10A70E-02E0-CD49-AC8A-4D0C1B2D89F4}"/>
              </a:ext>
            </a:extLst>
          </p:cNvPr>
          <p:cNvSpPr/>
          <p:nvPr userDrawn="1"/>
        </p:nvSpPr>
        <p:spPr>
          <a:xfrm>
            <a:off x="329540" y="4782786"/>
            <a:ext cx="311542" cy="231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7565477" y="4678136"/>
            <a:ext cx="1251951" cy="42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a:p>
        </p:txBody>
      </p:sp>
      <p:sp>
        <p:nvSpPr>
          <p:cNvPr id="9" name="Rectangle 8">
            <a:extLst>
              <a:ext uri="{FF2B5EF4-FFF2-40B4-BE49-F238E27FC236}">
                <a16:creationId xmlns:a16="http://schemas.microsoft.com/office/drawing/2014/main" id="{39AA7C57-2DB5-3E48-BA66-9948F8E12A42}"/>
              </a:ext>
            </a:extLst>
          </p:cNvPr>
          <p:cNvSpPr/>
          <p:nvPr/>
        </p:nvSpPr>
        <p:spPr>
          <a:xfrm>
            <a:off x="233795" y="232796"/>
            <a:ext cx="8674010" cy="467690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2571751"/>
            <a:ext cx="9144000" cy="293918"/>
          </a:xfrm>
          <a:prstGeom prst="rect">
            <a:avLst/>
          </a:prstGeom>
        </p:spPr>
        <p:txBody>
          <a:bodyPr>
            <a:noAutofit/>
          </a:bodyPr>
          <a:lstStyle>
            <a:lvl1pPr marL="0" indent="0" algn="ctr">
              <a:buNone/>
              <a:defRPr lang="en-US" sz="1650" smtClean="0">
                <a:solidFill>
                  <a:schemeClr val="tx2"/>
                </a:solidFill>
                <a:effectLs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1863350"/>
            <a:ext cx="9144000" cy="696515"/>
          </a:xfrm>
        </p:spPr>
        <p:txBody>
          <a:bodyPr tIns="0" bIns="0" anchor="ctr">
            <a:normAutofit/>
          </a:bodyPr>
          <a:lstStyle>
            <a:lvl1pPr marL="0" indent="0" algn="ctr">
              <a:lnSpc>
                <a:spcPct val="100000"/>
              </a:lnSpc>
              <a:spcBef>
                <a:spcPts val="0"/>
              </a:spcBef>
              <a:buNone/>
              <a:defRPr sz="2700">
                <a:solidFill>
                  <a:schemeClr val="bg1"/>
                </a:solidFill>
              </a:defRPr>
            </a:lvl1pPr>
          </a:lstStyle>
          <a:p>
            <a:r>
              <a:rPr lang="en-US" dirty="0"/>
              <a:t>Divider Title Placeholder</a:t>
            </a:r>
          </a:p>
        </p:txBody>
      </p:sp>
    </p:spTree>
    <p:extLst>
      <p:ext uri="{BB962C8B-B14F-4D97-AF65-F5344CB8AC3E}">
        <p14:creationId xmlns:p14="http://schemas.microsoft.com/office/powerpoint/2010/main" val="31048399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40612" y="296619"/>
            <a:ext cx="4354750" cy="536471"/>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440055" y="835741"/>
            <a:ext cx="4355306" cy="363474"/>
          </a:xfrm>
          <a:prstGeom prst="rect">
            <a:avLst/>
          </a:prstGeom>
        </p:spPr>
        <p:txBody>
          <a:bodyPr>
            <a:noAutofit/>
          </a:bodyPr>
          <a:lstStyle>
            <a:lvl1pPr marL="0" indent="0">
              <a:buNone/>
              <a:defRPr sz="1875">
                <a:solidFill>
                  <a:schemeClr val="tx2"/>
                </a:solidFill>
              </a:defRPr>
            </a:lvl1pPr>
          </a:lstStyle>
          <a:p>
            <a:pPr lvl="0"/>
            <a:r>
              <a:rPr lang="en-US" dirty="0"/>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7745038" y="4731392"/>
            <a:ext cx="91098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4795361" y="296466"/>
            <a:ext cx="4154091" cy="4614863"/>
          </a:xfrm>
          <a:prstGeom prst="rect">
            <a:avLst/>
          </a:prstGeom>
        </p:spPr>
        <p:txBody>
          <a:bodyPr anchor="ctr">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575"/>
            </a:lvl1pPr>
          </a:lstStyle>
          <a:p>
            <a:r>
              <a:rPr lang="en-US" dirty="0"/>
              <a:t>Drag image here or click the icon</a:t>
            </a:r>
            <a:br>
              <a:rPr lang="en-US" dirty="0"/>
            </a:br>
            <a:r>
              <a:rPr lang="en-US" dirty="0"/>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428625" y="1543050"/>
            <a:ext cx="4143375" cy="311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©2018 Teradata</a:t>
            </a:r>
            <a:endParaRPr lang="en-US" dirty="0"/>
          </a:p>
        </p:txBody>
      </p:sp>
    </p:spTree>
    <p:extLst>
      <p:ext uri="{BB962C8B-B14F-4D97-AF65-F5344CB8AC3E}">
        <p14:creationId xmlns:p14="http://schemas.microsoft.com/office/powerpoint/2010/main" val="20821685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42644F0-4B72-BA44-AD99-F7708197ECA6}"/>
              </a:ext>
            </a:extLst>
          </p:cNvPr>
          <p:cNvSpPr/>
          <p:nvPr userDrawn="1"/>
        </p:nvSpPr>
        <p:spPr>
          <a:xfrm>
            <a:off x="384603" y="4731392"/>
            <a:ext cx="310104"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7759179" y="4731392"/>
            <a:ext cx="91098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276226" y="284220"/>
            <a:ext cx="8583995" cy="4575501"/>
          </a:xfrm>
          <a:prstGeom prst="rect">
            <a:avLst/>
          </a:prstGeom>
        </p:spPr>
        <p:txBody>
          <a:bodyPr anchor="ctr">
            <a:noAutofit/>
          </a:bodyPr>
          <a:lstStyle>
            <a:lvl1pPr marL="0" indent="0" algn="ctr">
              <a:buNone/>
              <a:defRPr sz="1575"/>
            </a:lvl1pPr>
          </a:lstStyle>
          <a:p>
            <a:r>
              <a:rPr lang="en-US" dirty="0"/>
              <a:t>Drag image here or click the icon</a:t>
            </a:r>
            <a:br>
              <a:rPr lang="en-US" dirty="0"/>
            </a:br>
            <a:r>
              <a:rPr lang="en-US" dirty="0"/>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050114" y="1538580"/>
            <a:ext cx="409246" cy="269241"/>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009242" y="1896848"/>
            <a:ext cx="2365772" cy="1095375"/>
          </a:xfrm>
          <a:prstGeom prst="rect">
            <a:avLst/>
          </a:prstGeom>
        </p:spPr>
        <p:txBody>
          <a:bodyPr>
            <a:noAutofit/>
          </a:bodyPr>
          <a:lstStyle>
            <a:lvl1pPr marL="0" indent="0">
              <a:lnSpc>
                <a:spcPct val="100000"/>
              </a:lnSpc>
              <a:buNone/>
              <a:defRPr lang="en-US" sz="1500" i="0" smtClean="0">
                <a:solidFill>
                  <a:schemeClr val="bg1"/>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009242" y="3608785"/>
            <a:ext cx="2365772" cy="294023"/>
          </a:xfrm>
          <a:prstGeom prst="rect">
            <a:avLst/>
          </a:prstGeom>
        </p:spPr>
        <p:txBody>
          <a:bodyPr>
            <a:noAutofit/>
          </a:bodyPr>
          <a:lstStyle>
            <a:lvl1pPr marL="128588" indent="-128588">
              <a:lnSpc>
                <a:spcPct val="100000"/>
              </a:lnSpc>
              <a:buFont typeface="System Font Regular"/>
              <a:buChar char="–"/>
              <a:defRPr lang="en-US" sz="900" i="0" smtClean="0">
                <a:solidFill>
                  <a:schemeClr val="bg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p:nvPicPr>
        <p:blipFill>
          <a:blip r:embed="rId2"/>
          <a:stretch>
            <a:fillRect/>
          </a:stretch>
        </p:blipFill>
        <p:spPr>
          <a:xfrm>
            <a:off x="1050114" y="1538580"/>
            <a:ext cx="409246" cy="269241"/>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050114" y="1538580"/>
            <a:ext cx="409246" cy="269241"/>
          </a:xfrm>
          <a:prstGeom prst="rect">
            <a:avLst/>
          </a:prstGeom>
        </p:spPr>
      </p:pic>
    </p:spTree>
    <p:extLst>
      <p:ext uri="{BB962C8B-B14F-4D97-AF65-F5344CB8AC3E}">
        <p14:creationId xmlns:p14="http://schemas.microsoft.com/office/powerpoint/2010/main" val="33606401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40612" y="296619"/>
            <a:ext cx="7886700" cy="536471"/>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440055" y="840883"/>
            <a:ext cx="7887257" cy="359267"/>
          </a:xfrm>
          <a:prstGeom prst="rect">
            <a:avLst/>
          </a:prstGeom>
        </p:spPr>
        <p:txBody>
          <a:bodyPr>
            <a:noAutofit/>
          </a:bodyPr>
          <a:lstStyle>
            <a:lvl1pPr marL="0" indent="0">
              <a:buNone/>
              <a:defRPr sz="1875">
                <a:solidFill>
                  <a:schemeClr val="tx2"/>
                </a:solidFill>
              </a:defRPr>
            </a:lvl1pPr>
          </a:lstStyle>
          <a:p>
            <a:pPr lvl="0"/>
            <a:r>
              <a:rPr lang="en-US" dirty="0"/>
              <a:t>Subtitle Placeholder</a:t>
            </a:r>
          </a:p>
        </p:txBody>
      </p:sp>
      <p:pic>
        <p:nvPicPr>
          <p:cNvPr id="10" name="Picture 9">
            <a:extLst>
              <a:ext uri="{FF2B5EF4-FFF2-40B4-BE49-F238E27FC236}">
                <a16:creationId xmlns:a16="http://schemas.microsoft.com/office/drawing/2014/main" id="{6EEBC4B4-DDA2-2749-B9E5-0DAD6CDB2F98}"/>
              </a:ext>
            </a:extLst>
          </p:cNvPr>
          <p:cNvPicPr>
            <a:picLocks noChangeAspect="1"/>
          </p:cNvPicPr>
          <p:nvPr/>
        </p:nvPicPr>
        <p:blipFill>
          <a:blip r:embed="rId2"/>
          <a:stretch>
            <a:fillRect/>
          </a:stretch>
        </p:blipFill>
        <p:spPr>
          <a:xfrm>
            <a:off x="480927" y="1525997"/>
            <a:ext cx="409246" cy="269241"/>
          </a:xfrm>
          <a:prstGeom prst="rect">
            <a:avLst/>
          </a:prstGeom>
        </p:spPr>
      </p:pic>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440056" y="1901410"/>
            <a:ext cx="2365772" cy="1246495"/>
          </a:xfrm>
          <a:prstGeom prst="rect">
            <a:avLst/>
          </a:prstGeom>
        </p:spPr>
        <p:txBody>
          <a:bodyPr>
            <a:spAutoFit/>
          </a:bodyPr>
          <a:lstStyle>
            <a:lvl1pPr marL="0" indent="0">
              <a:lnSpc>
                <a:spcPct val="100000"/>
              </a:lnSpc>
              <a:buNone/>
              <a:defRPr lang="en-US" sz="15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440056" y="3596202"/>
            <a:ext cx="2365772" cy="230832"/>
          </a:xfrm>
          <a:prstGeom prst="rect">
            <a:avLst/>
          </a:prstGeom>
        </p:spPr>
        <p:txBody>
          <a:bodyPr>
            <a:spAutoFit/>
          </a:bodyPr>
          <a:lstStyle>
            <a:lvl1pPr marL="128588" indent="-128588">
              <a:lnSpc>
                <a:spcPct val="100000"/>
              </a:lnSpc>
              <a:buFont typeface="System Font Regular"/>
              <a:buChar char="–"/>
              <a:defRPr lang="en-US" sz="9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pic>
        <p:nvPicPr>
          <p:cNvPr id="16" name="Picture 15">
            <a:extLst>
              <a:ext uri="{FF2B5EF4-FFF2-40B4-BE49-F238E27FC236}">
                <a16:creationId xmlns:a16="http://schemas.microsoft.com/office/drawing/2014/main" id="{E3DE2C4D-09B6-954A-B7F0-6AB0A531EED7}"/>
              </a:ext>
            </a:extLst>
          </p:cNvPr>
          <p:cNvPicPr>
            <a:picLocks noChangeAspect="1"/>
          </p:cNvPicPr>
          <p:nvPr/>
        </p:nvPicPr>
        <p:blipFill>
          <a:blip r:embed="rId2"/>
          <a:stretch>
            <a:fillRect/>
          </a:stretch>
        </p:blipFill>
        <p:spPr>
          <a:xfrm>
            <a:off x="3318721" y="1525997"/>
            <a:ext cx="409246" cy="269241"/>
          </a:xfrm>
          <a:prstGeom prst="rect">
            <a:avLst/>
          </a:prstGeom>
        </p:spPr>
      </p:pic>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3200798" y="1901410"/>
            <a:ext cx="2365772" cy="1246495"/>
          </a:xfrm>
          <a:prstGeom prst="rect">
            <a:avLst/>
          </a:prstGeom>
        </p:spPr>
        <p:txBody>
          <a:bodyPr>
            <a:spAutoFit/>
          </a:bodyPr>
          <a:lstStyle>
            <a:lvl1pPr marL="0" indent="0">
              <a:lnSpc>
                <a:spcPct val="100000"/>
              </a:lnSpc>
              <a:buNone/>
              <a:defRPr lang="en-US" sz="15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3200798" y="3596202"/>
            <a:ext cx="2365772" cy="230832"/>
          </a:xfrm>
          <a:prstGeom prst="rect">
            <a:avLst/>
          </a:prstGeom>
        </p:spPr>
        <p:txBody>
          <a:bodyPr>
            <a:spAutoFit/>
          </a:bodyPr>
          <a:lstStyle>
            <a:lvl1pPr marL="128588" indent="-128588">
              <a:lnSpc>
                <a:spcPct val="100000"/>
              </a:lnSpc>
              <a:buFont typeface="System Font Regular"/>
              <a:buChar char="–"/>
              <a:defRPr lang="en-US" sz="9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pic>
        <p:nvPicPr>
          <p:cNvPr id="20" name="Picture 19">
            <a:extLst>
              <a:ext uri="{FF2B5EF4-FFF2-40B4-BE49-F238E27FC236}">
                <a16:creationId xmlns:a16="http://schemas.microsoft.com/office/drawing/2014/main" id="{79450BA3-C466-A74C-80E7-81AFA1295D81}"/>
              </a:ext>
            </a:extLst>
          </p:cNvPr>
          <p:cNvPicPr>
            <a:picLocks noChangeAspect="1"/>
          </p:cNvPicPr>
          <p:nvPr/>
        </p:nvPicPr>
        <p:blipFill>
          <a:blip r:embed="rId2"/>
          <a:stretch>
            <a:fillRect/>
          </a:stretch>
        </p:blipFill>
        <p:spPr>
          <a:xfrm>
            <a:off x="6172279" y="1525997"/>
            <a:ext cx="409246" cy="269241"/>
          </a:xfrm>
          <a:prstGeom prst="rect">
            <a:avLst/>
          </a:prstGeom>
        </p:spPr>
      </p:pic>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5961540" y="1901410"/>
            <a:ext cx="2365772" cy="1246495"/>
          </a:xfrm>
          <a:prstGeom prst="rect">
            <a:avLst/>
          </a:prstGeom>
        </p:spPr>
        <p:txBody>
          <a:bodyPr>
            <a:spAutoFit/>
          </a:bodyPr>
          <a:lstStyle>
            <a:lvl1pPr marL="0" indent="0">
              <a:lnSpc>
                <a:spcPct val="100000"/>
              </a:lnSpc>
              <a:buNone/>
              <a:defRPr lang="en-US" sz="15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5961540" y="3596202"/>
            <a:ext cx="2365772" cy="230832"/>
          </a:xfrm>
          <a:prstGeom prst="rect">
            <a:avLst/>
          </a:prstGeom>
        </p:spPr>
        <p:txBody>
          <a:bodyPr>
            <a:spAutoFit/>
          </a:bodyPr>
          <a:lstStyle>
            <a:lvl1pPr marL="128588" indent="-128588">
              <a:lnSpc>
                <a:spcPct val="100000"/>
              </a:lnSpc>
              <a:buFont typeface="System Font Regular"/>
              <a:buChar char="–"/>
              <a:defRPr lang="en-US" sz="9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pic>
        <p:nvPicPr>
          <p:cNvPr id="15" name="Picture 14">
            <a:extLst>
              <a:ext uri="{FF2B5EF4-FFF2-40B4-BE49-F238E27FC236}">
                <a16:creationId xmlns:a16="http://schemas.microsoft.com/office/drawing/2014/main" id="{D748C436-A854-FD4F-BBAC-586D443AA0F3}"/>
              </a:ext>
            </a:extLst>
          </p:cNvPr>
          <p:cNvPicPr>
            <a:picLocks noChangeAspect="1"/>
          </p:cNvPicPr>
          <p:nvPr/>
        </p:nvPicPr>
        <p:blipFill>
          <a:blip r:embed="rId2"/>
          <a:stretch>
            <a:fillRect/>
          </a:stretch>
        </p:blipFill>
        <p:spPr>
          <a:xfrm>
            <a:off x="480927" y="1525997"/>
            <a:ext cx="409246" cy="269241"/>
          </a:xfrm>
          <a:prstGeom prst="rect">
            <a:avLst/>
          </a:prstGeom>
        </p:spPr>
      </p:pic>
      <p:pic>
        <p:nvPicPr>
          <p:cNvPr id="17" name="Picture 16">
            <a:extLst>
              <a:ext uri="{FF2B5EF4-FFF2-40B4-BE49-F238E27FC236}">
                <a16:creationId xmlns:a16="http://schemas.microsoft.com/office/drawing/2014/main" id="{4B6AC79A-0C23-7344-B07E-9F3D4DDBEA38}"/>
              </a:ext>
            </a:extLst>
          </p:cNvPr>
          <p:cNvPicPr>
            <a:picLocks noChangeAspect="1"/>
          </p:cNvPicPr>
          <p:nvPr/>
        </p:nvPicPr>
        <p:blipFill>
          <a:blip r:embed="rId2"/>
          <a:stretch>
            <a:fillRect/>
          </a:stretch>
        </p:blipFill>
        <p:spPr>
          <a:xfrm>
            <a:off x="3241272" y="1525997"/>
            <a:ext cx="409246" cy="269241"/>
          </a:xfrm>
          <a:prstGeom prst="rect">
            <a:avLst/>
          </a:prstGeom>
        </p:spPr>
      </p:pic>
      <p:pic>
        <p:nvPicPr>
          <p:cNvPr id="21" name="Picture 20">
            <a:extLst>
              <a:ext uri="{FF2B5EF4-FFF2-40B4-BE49-F238E27FC236}">
                <a16:creationId xmlns:a16="http://schemas.microsoft.com/office/drawing/2014/main" id="{B7FD8DDD-608F-774E-901B-A9DA3B582EC3}"/>
              </a:ext>
            </a:extLst>
          </p:cNvPr>
          <p:cNvPicPr>
            <a:picLocks noChangeAspect="1"/>
          </p:cNvPicPr>
          <p:nvPr/>
        </p:nvPicPr>
        <p:blipFill>
          <a:blip r:embed="rId2"/>
          <a:stretch>
            <a:fillRect/>
          </a:stretch>
        </p:blipFill>
        <p:spPr>
          <a:xfrm>
            <a:off x="5984472" y="1525997"/>
            <a:ext cx="409246" cy="269241"/>
          </a:xfrm>
          <a:prstGeom prst="rect">
            <a:avLst/>
          </a:prstGeom>
        </p:spPr>
      </p:pic>
      <p:pic>
        <p:nvPicPr>
          <p:cNvPr id="24" name="Picture 23">
            <a:extLst>
              <a:ext uri="{FF2B5EF4-FFF2-40B4-BE49-F238E27FC236}">
                <a16:creationId xmlns:a16="http://schemas.microsoft.com/office/drawing/2014/main" id="{A0E7035B-5A6D-5746-8C91-4D767EFC9950}"/>
              </a:ext>
            </a:extLst>
          </p:cNvPr>
          <p:cNvPicPr>
            <a:picLocks noChangeAspect="1"/>
          </p:cNvPicPr>
          <p:nvPr userDrawn="1"/>
        </p:nvPicPr>
        <p:blipFill>
          <a:blip r:embed="rId2"/>
          <a:stretch>
            <a:fillRect/>
          </a:stretch>
        </p:blipFill>
        <p:spPr>
          <a:xfrm>
            <a:off x="480927" y="1525997"/>
            <a:ext cx="409246" cy="269241"/>
          </a:xfrm>
          <a:prstGeom prst="rect">
            <a:avLst/>
          </a:prstGeom>
        </p:spPr>
      </p:pic>
      <p:pic>
        <p:nvPicPr>
          <p:cNvPr id="25" name="Picture 24">
            <a:extLst>
              <a:ext uri="{FF2B5EF4-FFF2-40B4-BE49-F238E27FC236}">
                <a16:creationId xmlns:a16="http://schemas.microsoft.com/office/drawing/2014/main" id="{8B60A705-822B-7D43-A1E6-C2CAB12D6897}"/>
              </a:ext>
            </a:extLst>
          </p:cNvPr>
          <p:cNvPicPr>
            <a:picLocks noChangeAspect="1"/>
          </p:cNvPicPr>
          <p:nvPr userDrawn="1"/>
        </p:nvPicPr>
        <p:blipFill>
          <a:blip r:embed="rId2"/>
          <a:stretch>
            <a:fillRect/>
          </a:stretch>
        </p:blipFill>
        <p:spPr>
          <a:xfrm>
            <a:off x="3241272" y="1525997"/>
            <a:ext cx="409246" cy="269241"/>
          </a:xfrm>
          <a:prstGeom prst="rect">
            <a:avLst/>
          </a:prstGeom>
        </p:spPr>
      </p:pic>
      <p:pic>
        <p:nvPicPr>
          <p:cNvPr id="26" name="Picture 25">
            <a:extLst>
              <a:ext uri="{FF2B5EF4-FFF2-40B4-BE49-F238E27FC236}">
                <a16:creationId xmlns:a16="http://schemas.microsoft.com/office/drawing/2014/main" id="{053BBC14-BB03-D24D-BBE2-13161AF8BFCA}"/>
              </a:ext>
            </a:extLst>
          </p:cNvPr>
          <p:cNvPicPr>
            <a:picLocks noChangeAspect="1"/>
          </p:cNvPicPr>
          <p:nvPr userDrawn="1"/>
        </p:nvPicPr>
        <p:blipFill>
          <a:blip r:embed="rId2"/>
          <a:stretch>
            <a:fillRect/>
          </a:stretch>
        </p:blipFill>
        <p:spPr>
          <a:xfrm>
            <a:off x="5984472" y="1525997"/>
            <a:ext cx="409246" cy="269241"/>
          </a:xfrm>
          <a:prstGeom prst="rect">
            <a:avLst/>
          </a:prstGeom>
        </p:spPr>
      </p:pic>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©2018 Teradata</a:t>
            </a:r>
            <a:endParaRPr lang="en-US" dirty="0"/>
          </a:p>
        </p:txBody>
      </p:sp>
    </p:spTree>
    <p:extLst>
      <p:ext uri="{BB962C8B-B14F-4D97-AF65-F5344CB8AC3E}">
        <p14:creationId xmlns:p14="http://schemas.microsoft.com/office/powerpoint/2010/main" val="17126966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40612" y="296619"/>
            <a:ext cx="7886700" cy="536471"/>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440055" y="841231"/>
            <a:ext cx="7887257" cy="358919"/>
          </a:xfrm>
          <a:prstGeom prst="rect">
            <a:avLst/>
          </a:prstGeom>
        </p:spPr>
        <p:txBody>
          <a:bodyPr>
            <a:noAutofit/>
          </a:bodyPr>
          <a:lstStyle>
            <a:lvl1pPr marL="0" indent="0">
              <a:buNone/>
              <a:defRPr sz="1875">
                <a:solidFill>
                  <a:schemeClr val="tx2"/>
                </a:solidFill>
              </a:defRPr>
            </a:lvl1pPr>
          </a:lstStyle>
          <a:p>
            <a:pPr lvl="0"/>
            <a:r>
              <a:rPr lang="en-US" dirty="0"/>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438820" y="1543050"/>
            <a:ext cx="7543800" cy="3114675"/>
          </a:xfrm>
        </p:spPr>
        <p:txBody>
          <a:bodyPr/>
          <a:lstStyle/>
          <a:p>
            <a:r>
              <a:rPr lang="en-US"/>
              <a:t>Click icon to add table</a:t>
            </a:r>
          </a:p>
        </p:txBody>
      </p:sp>
      <p:sp>
        <p:nvSpPr>
          <p:cNvPr id="5" name="Date Placeholder 4">
            <a:extLst>
              <a:ext uri="{FF2B5EF4-FFF2-40B4-BE49-F238E27FC236}">
                <a16:creationId xmlns:a16="http://schemas.microsoft.com/office/drawing/2014/main" id="{ABE82CBE-84AB-2344-8FCC-A8D1F80744C1}"/>
              </a:ext>
            </a:extLst>
          </p:cNvPr>
          <p:cNvSpPr>
            <a:spLocks noGrp="1"/>
          </p:cNvSpPr>
          <p:nvPr>
            <p:ph type="dt" sz="half" idx="13"/>
          </p:nvPr>
        </p:nvSpPr>
        <p:spPr>
          <a:xfrm>
            <a:off x="699959" y="4835224"/>
            <a:ext cx="2057400" cy="126958"/>
          </a:xfrm>
        </p:spPr>
        <p:txBody>
          <a:bodyPr/>
          <a:lstStyle/>
          <a:p>
            <a:r>
              <a:rPr lang="en-US"/>
              <a:t>©2018 Teradata</a:t>
            </a:r>
            <a:endParaRPr lang="en-US" dirty="0"/>
          </a:p>
        </p:txBody>
      </p:sp>
    </p:spTree>
    <p:extLst>
      <p:ext uri="{BB962C8B-B14F-4D97-AF65-F5344CB8AC3E}">
        <p14:creationId xmlns:p14="http://schemas.microsoft.com/office/powerpoint/2010/main" val="6255996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40612" y="296619"/>
            <a:ext cx="7886700" cy="536471"/>
          </a:xfrm>
        </p:spPr>
        <p:txBody>
          <a:bodyPr anchor="b">
            <a:noAutofit/>
          </a:bodyPr>
          <a:lstStyle>
            <a:lvl1pPr>
              <a:defRPr lang="en-US" b="1" smtClean="0">
                <a:solidFill>
                  <a:srgbClr val="F3753F"/>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440055" y="840883"/>
            <a:ext cx="7887257" cy="359267"/>
          </a:xfrm>
          <a:prstGeom prst="rect">
            <a:avLst/>
          </a:prstGeom>
        </p:spPr>
        <p:txBody>
          <a:bodyPr>
            <a:noAutofit/>
          </a:bodyPr>
          <a:lstStyle>
            <a:lvl1pPr marL="0" indent="0">
              <a:buNone/>
              <a:defRPr sz="1875">
                <a:solidFill>
                  <a:schemeClr val="tx2"/>
                </a:solidFill>
              </a:defRPr>
            </a:lvl1pPr>
          </a:lstStyle>
          <a:p>
            <a:pPr lvl="0"/>
            <a:r>
              <a:rPr lang="en-US" dirty="0"/>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440056" y="1665792"/>
            <a:ext cx="7788359" cy="2828514"/>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563"/>
                  </a:spcAft>
                  <a:buClr>
                    <a:srgbClr val="969696"/>
                  </a:buClr>
                  <a:defRPr/>
                </a:pPr>
                <a:endParaRPr lang="en-US" sz="1125" b="1" dirty="0">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563"/>
                  </a:spcAft>
                  <a:buClr>
                    <a:srgbClr val="969696"/>
                  </a:buClr>
                  <a:defRPr/>
                </a:pPr>
                <a:endParaRPr lang="en-US" sz="1125" b="1" dirty="0">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563"/>
                  </a:spcAft>
                  <a:buClr>
                    <a:srgbClr val="969696"/>
                  </a:buClr>
                  <a:defRPr/>
                </a:pPr>
                <a:endParaRPr lang="en-US" sz="1125" b="1" dirty="0">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563"/>
                    </a:spcAft>
                  </a:pPr>
                  <a:endParaRPr lang="en-US" sz="675" dirty="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563"/>
                    </a:spcAft>
                  </a:pPr>
                  <a:endParaRPr lang="en-US" sz="675" dirty="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49114">
                    <a:spcAft>
                      <a:spcPts val="563"/>
                    </a:spcAft>
                  </a:pPr>
                  <a:endParaRPr lang="en-US" sz="675" dirty="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563"/>
                </a:spcAft>
              </a:pPr>
              <a:r>
                <a:rPr lang="en-US" sz="1125" b="1" dirty="0">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563"/>
                </a:spcAft>
              </a:pPr>
              <a:r>
                <a:rPr lang="en-US" sz="1125" b="1" dirty="0">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563"/>
                </a:spcAft>
              </a:pPr>
              <a:r>
                <a:rPr lang="en-US" sz="1125" b="1" dirty="0">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603171" y="1885951"/>
            <a:ext cx="1513284" cy="2608355"/>
          </a:xfrm>
          <a:prstGeom prst="rect">
            <a:avLst/>
          </a:prstGeom>
        </p:spPr>
        <p:txBody>
          <a:bodyPr anchor="ctr">
            <a:noAutofit/>
          </a:bodyPr>
          <a:lstStyle>
            <a:lvl1pPr marL="0" indent="0">
              <a:buNone/>
              <a:defRPr sz="1650"/>
            </a:lvl1pPr>
            <a:lvl2pPr marL="342900" indent="0">
              <a:buNone/>
              <a:defRPr/>
            </a:lvl2pPr>
          </a:lstStyle>
          <a:p>
            <a:pPr lvl="0"/>
            <a:r>
              <a:rPr lang="en-US" dirty="0"/>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2450834" y="1967544"/>
            <a:ext cx="1513284" cy="697534"/>
          </a:xfrm>
          <a:prstGeom prst="rect">
            <a:avLst/>
          </a:prstGeom>
        </p:spPr>
        <p:txBody>
          <a:bodyPr anchor="ctr">
            <a:noAutofit/>
          </a:bodyPr>
          <a:lstStyle>
            <a:lvl1pPr marL="0" indent="0">
              <a:buNone/>
              <a:defRPr sz="1200"/>
            </a:lvl1pPr>
            <a:lvl2pPr marL="342900" indent="0">
              <a:buNone/>
              <a:defRPr/>
            </a:lvl2pPr>
          </a:lstStyle>
          <a:p>
            <a:pPr lvl="0"/>
            <a:r>
              <a:rPr lang="en-US" dirty="0"/>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2813485" y="2756535"/>
            <a:ext cx="1513284" cy="794715"/>
          </a:xfrm>
          <a:prstGeom prst="rect">
            <a:avLst/>
          </a:prstGeom>
        </p:spPr>
        <p:txBody>
          <a:bodyPr anchor="ctr">
            <a:noAutofit/>
          </a:bodyPr>
          <a:lstStyle>
            <a:lvl1pPr marL="0" indent="0">
              <a:buNone/>
              <a:defRPr sz="1200"/>
            </a:lvl1pPr>
            <a:lvl2pPr marL="342900" indent="0">
              <a:buNone/>
              <a:defRPr/>
            </a:lvl2pPr>
          </a:lstStyle>
          <a:p>
            <a:pPr lvl="0"/>
            <a:r>
              <a:rPr lang="en-US" dirty="0"/>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2450834" y="3672509"/>
            <a:ext cx="1513284" cy="799866"/>
          </a:xfrm>
          <a:prstGeom prst="rect">
            <a:avLst/>
          </a:prstGeom>
        </p:spPr>
        <p:txBody>
          <a:bodyPr anchor="ctr">
            <a:noAutofit/>
          </a:bodyPr>
          <a:lstStyle>
            <a:lvl1pPr marL="0" indent="0">
              <a:buNone/>
              <a:defRPr sz="1200"/>
            </a:lvl1pPr>
            <a:lvl2pPr marL="342900" indent="0">
              <a:buNone/>
              <a:defRPr/>
            </a:lvl2pPr>
          </a:lstStyle>
          <a:p>
            <a:pPr lvl="0"/>
            <a:r>
              <a:rPr lang="en-US" dirty="0"/>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4621217" y="1885951"/>
            <a:ext cx="1402928" cy="2608355"/>
          </a:xfrm>
          <a:prstGeom prst="rect">
            <a:avLst/>
          </a:prstGeom>
        </p:spPr>
        <p:txBody>
          <a:bodyPr anchor="ctr">
            <a:noAutofit/>
          </a:bodyPr>
          <a:lstStyle>
            <a:lvl1pPr marL="0" indent="0">
              <a:buNone/>
              <a:defRPr sz="1650"/>
            </a:lvl1pPr>
            <a:lvl2pPr marL="342900" indent="0">
              <a:buNone/>
              <a:defRPr/>
            </a:lvl2pPr>
          </a:lstStyle>
          <a:p>
            <a:pPr lvl="0"/>
            <a:r>
              <a:rPr lang="en-US" dirty="0"/>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6572306" y="1885951"/>
            <a:ext cx="1363442" cy="2608355"/>
          </a:xfrm>
          <a:prstGeom prst="rect">
            <a:avLst/>
          </a:prstGeom>
        </p:spPr>
        <p:txBody>
          <a:bodyPr anchor="ctr">
            <a:noAutofit/>
          </a:bodyPr>
          <a:lstStyle>
            <a:lvl1pPr marL="0" indent="0">
              <a:buNone/>
              <a:defRPr sz="1650"/>
            </a:lvl1pPr>
            <a:lvl2pPr marL="342900" indent="0">
              <a:buNone/>
              <a:defRPr/>
            </a:lvl2pPr>
          </a:lstStyle>
          <a:p>
            <a:pPr lvl="0"/>
            <a:r>
              <a:rPr lang="en-US" dirty="0"/>
              <a:t>Analyze dynamic</a:t>
            </a:r>
            <a:br>
              <a:rPr lang="en-US" dirty="0"/>
            </a:br>
            <a:r>
              <a:rPr lang="en-US" dirty="0"/>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440056" y="1665792"/>
            <a:ext cx="7788359" cy="2828514"/>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563"/>
                  </a:spcAft>
                  <a:buClr>
                    <a:srgbClr val="969696"/>
                  </a:buClr>
                  <a:defRPr/>
                </a:pPr>
                <a:endParaRPr lang="en-US" sz="1125" b="1" dirty="0">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563"/>
                  </a:spcAft>
                  <a:buClr>
                    <a:srgbClr val="969696"/>
                  </a:buClr>
                  <a:defRPr/>
                </a:pPr>
                <a:endParaRPr lang="en-US" sz="1125" b="1" dirty="0">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563"/>
                  </a:spcAft>
                  <a:buClr>
                    <a:srgbClr val="969696"/>
                  </a:buClr>
                  <a:defRPr/>
                </a:pPr>
                <a:endParaRPr lang="en-US" sz="1125" b="1" dirty="0">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563"/>
                    </a:spcAft>
                  </a:pPr>
                  <a:endParaRPr lang="en-US" sz="675" dirty="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563"/>
                    </a:spcAft>
                  </a:pPr>
                  <a:endParaRPr lang="en-US" sz="675" dirty="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49114">
                    <a:spcAft>
                      <a:spcPts val="563"/>
                    </a:spcAft>
                  </a:pPr>
                  <a:endParaRPr lang="en-US" sz="675" dirty="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563"/>
                </a:spcAft>
              </a:pPr>
              <a:r>
                <a:rPr lang="en-US" sz="1125" b="1" dirty="0">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563"/>
                </a:spcAft>
              </a:pPr>
              <a:r>
                <a:rPr lang="en-US" sz="1125" b="1" dirty="0">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563"/>
                </a:spcAft>
              </a:pPr>
              <a:r>
                <a:rPr lang="en-US" sz="1125" b="1" dirty="0">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440056" y="1665792"/>
            <a:ext cx="7788359" cy="2828514"/>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563"/>
                  </a:spcAft>
                  <a:buClr>
                    <a:srgbClr val="969696"/>
                  </a:buClr>
                  <a:defRPr/>
                </a:pPr>
                <a:endParaRPr lang="en-US" sz="1125" b="1" dirty="0">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563"/>
                  </a:spcAft>
                  <a:buClr>
                    <a:srgbClr val="969696"/>
                  </a:buClr>
                  <a:defRPr/>
                </a:pPr>
                <a:endParaRPr lang="en-US" sz="1125" b="1" dirty="0">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563"/>
                  </a:spcAft>
                  <a:buClr>
                    <a:srgbClr val="969696"/>
                  </a:buClr>
                  <a:defRPr/>
                </a:pPr>
                <a:endParaRPr lang="en-US" sz="1125" b="1" dirty="0">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563"/>
                    </a:spcAft>
                  </a:pPr>
                  <a:endParaRPr lang="en-US" sz="675" dirty="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563"/>
                    </a:spcAft>
                  </a:pPr>
                  <a:endParaRPr lang="en-US" sz="675" dirty="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49114">
                    <a:spcAft>
                      <a:spcPts val="563"/>
                    </a:spcAft>
                  </a:pPr>
                  <a:endParaRPr lang="en-US" sz="675" dirty="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563"/>
                </a:spcAft>
              </a:pPr>
              <a:r>
                <a:rPr lang="en-US" sz="1125" b="1" dirty="0">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563"/>
                </a:spcAft>
              </a:pPr>
              <a:r>
                <a:rPr lang="en-US" sz="1125" b="1" dirty="0">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563"/>
                </a:spcAft>
              </a:pPr>
              <a:r>
                <a:rPr lang="en-US" sz="1125" b="1" dirty="0">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©2018 Teradata</a:t>
            </a:r>
            <a:endParaRPr lang="en-US" dirty="0"/>
          </a:p>
        </p:txBody>
      </p:sp>
    </p:spTree>
    <p:extLst>
      <p:ext uri="{BB962C8B-B14F-4D97-AF65-F5344CB8AC3E}">
        <p14:creationId xmlns:p14="http://schemas.microsoft.com/office/powerpoint/2010/main" val="14631147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40612" y="296619"/>
            <a:ext cx="7886700" cy="536471"/>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440055" y="841231"/>
            <a:ext cx="7887257" cy="358919"/>
          </a:xfrm>
          <a:prstGeom prst="rect">
            <a:avLst/>
          </a:prstGeom>
        </p:spPr>
        <p:txBody>
          <a:bodyPr>
            <a:noAutofit/>
          </a:bodyPr>
          <a:lstStyle>
            <a:lvl1pPr marL="0" indent="0">
              <a:buNone/>
              <a:defRPr sz="1875">
                <a:solidFill>
                  <a:srgbClr val="394951"/>
                </a:solidFill>
              </a:defRPr>
            </a:lvl1pPr>
          </a:lstStyle>
          <a:p>
            <a:pPr lvl="0"/>
            <a:r>
              <a:rPr lang="en-US" dirty="0"/>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440908" y="1542514"/>
            <a:ext cx="7860686" cy="3111035"/>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450950" eaLnBrk="0" hangingPunct="0"/>
                <a:r>
                  <a:rPr lang="en-US" sz="1125" b="1" dirty="0">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450950" eaLnBrk="0" hangingPunct="0"/>
                <a:r>
                  <a:rPr lang="en-US" sz="1125" b="1" dirty="0">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450950" eaLnBrk="0" hangingPunct="0"/>
                <a:r>
                  <a:rPr lang="en-US" sz="1125" b="1" dirty="0">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450950" eaLnBrk="0" hangingPunct="0"/>
                <a:r>
                  <a:rPr lang="en-US" sz="1125" b="1" dirty="0">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450950" eaLnBrk="0" hangingPunct="0"/>
                <a:r>
                  <a:rPr lang="en-US" sz="1125" b="1" dirty="0">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450950" eaLnBrk="0" hangingPunct="0"/>
                <a:r>
                  <a:rPr lang="en-US" sz="1125" b="1" dirty="0">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788" dirty="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788" dirty="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788" dirty="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788" dirty="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788" dirty="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788" dirty="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440908" y="1543050"/>
            <a:ext cx="1457579" cy="1062038"/>
          </a:xfrm>
          <a:prstGeom prst="rect">
            <a:avLst/>
          </a:prstGeom>
        </p:spPr>
        <p:txBody>
          <a:bodyPr vert="horz">
            <a:noAutofit/>
          </a:bodyPr>
          <a:lstStyle>
            <a:lvl1pPr marL="0" indent="0">
              <a:lnSpc>
                <a:spcPct val="90000"/>
              </a:lnSpc>
              <a:spcAft>
                <a:spcPts val="563"/>
              </a:spcAft>
              <a:buNone/>
              <a:defRPr sz="1200" b="0">
                <a:solidFill>
                  <a:srgbClr val="737373"/>
                </a:solidFill>
              </a:defRPr>
            </a:lvl1pPr>
            <a:lvl2pPr marL="342900" indent="0">
              <a:buNone/>
              <a:defRPr sz="1200"/>
            </a:lvl2pPr>
          </a:lstStyle>
          <a:p>
            <a:pPr>
              <a:lnSpc>
                <a:spcPct val="90000"/>
              </a:lnSpc>
              <a:spcAft>
                <a:spcPts val="750"/>
              </a:spcAft>
            </a:pPr>
            <a:r>
              <a:rPr lang="en-US" sz="1500" b="1" dirty="0">
                <a:solidFill>
                  <a:srgbClr val="3C3C3B"/>
                </a:solidFill>
              </a:rPr>
              <a:t>Description</a:t>
            </a:r>
          </a:p>
          <a:p>
            <a:pPr>
              <a:lnSpc>
                <a:spcPct val="90000"/>
              </a:lnSpc>
              <a:spcAft>
                <a:spcPts val="750"/>
              </a:spcAft>
            </a:pPr>
            <a:r>
              <a:rPr lang="en-US" sz="12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3003133" y="1543050"/>
            <a:ext cx="1457579" cy="1062038"/>
          </a:xfrm>
          <a:prstGeom prst="rect">
            <a:avLst/>
          </a:prstGeom>
        </p:spPr>
        <p:txBody>
          <a:bodyPr vert="horz">
            <a:noAutofit/>
          </a:bodyPr>
          <a:lstStyle>
            <a:lvl1pPr marL="0" indent="0">
              <a:lnSpc>
                <a:spcPct val="90000"/>
              </a:lnSpc>
              <a:spcAft>
                <a:spcPts val="563"/>
              </a:spcAft>
              <a:buNone/>
              <a:defRPr sz="1200" b="0">
                <a:solidFill>
                  <a:srgbClr val="737373"/>
                </a:solidFill>
              </a:defRPr>
            </a:lvl1pPr>
            <a:lvl2pPr marL="342900" indent="0">
              <a:buNone/>
              <a:defRPr sz="1200"/>
            </a:lvl2pPr>
          </a:lstStyle>
          <a:p>
            <a:pPr>
              <a:lnSpc>
                <a:spcPct val="90000"/>
              </a:lnSpc>
              <a:spcAft>
                <a:spcPts val="750"/>
              </a:spcAft>
            </a:pPr>
            <a:r>
              <a:rPr lang="en-US" sz="1500" b="1" dirty="0">
                <a:solidFill>
                  <a:srgbClr val="3C3C3B"/>
                </a:solidFill>
              </a:rPr>
              <a:t>Description</a:t>
            </a:r>
          </a:p>
          <a:p>
            <a:pPr>
              <a:lnSpc>
                <a:spcPct val="90000"/>
              </a:lnSpc>
              <a:spcAft>
                <a:spcPts val="750"/>
              </a:spcAft>
            </a:pPr>
            <a:r>
              <a:rPr lang="en-US" sz="12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5565358" y="1543050"/>
            <a:ext cx="1457579" cy="1062038"/>
          </a:xfrm>
          <a:prstGeom prst="rect">
            <a:avLst/>
          </a:prstGeom>
        </p:spPr>
        <p:txBody>
          <a:bodyPr vert="horz">
            <a:noAutofit/>
          </a:bodyPr>
          <a:lstStyle>
            <a:lvl1pPr marL="0" indent="0">
              <a:lnSpc>
                <a:spcPct val="90000"/>
              </a:lnSpc>
              <a:spcAft>
                <a:spcPts val="563"/>
              </a:spcAft>
              <a:buNone/>
              <a:defRPr sz="1200" b="0">
                <a:solidFill>
                  <a:srgbClr val="737373"/>
                </a:solidFill>
              </a:defRPr>
            </a:lvl1pPr>
            <a:lvl2pPr marL="342900" indent="0">
              <a:buNone/>
              <a:defRPr sz="1200"/>
            </a:lvl2pPr>
          </a:lstStyle>
          <a:p>
            <a:pPr>
              <a:lnSpc>
                <a:spcPct val="90000"/>
              </a:lnSpc>
              <a:spcAft>
                <a:spcPts val="750"/>
              </a:spcAft>
            </a:pPr>
            <a:r>
              <a:rPr lang="en-US" sz="1500" b="1" dirty="0">
                <a:solidFill>
                  <a:srgbClr val="3C3C3B"/>
                </a:solidFill>
              </a:rPr>
              <a:t>Description</a:t>
            </a:r>
          </a:p>
          <a:p>
            <a:pPr>
              <a:lnSpc>
                <a:spcPct val="90000"/>
              </a:lnSpc>
              <a:spcAft>
                <a:spcPts val="750"/>
              </a:spcAft>
            </a:pPr>
            <a:r>
              <a:rPr lang="en-US" sz="12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1736308" y="3571875"/>
            <a:ext cx="1457579" cy="1062038"/>
          </a:xfrm>
          <a:prstGeom prst="rect">
            <a:avLst/>
          </a:prstGeom>
        </p:spPr>
        <p:txBody>
          <a:bodyPr vert="horz" anchor="b">
            <a:noAutofit/>
          </a:bodyPr>
          <a:lstStyle>
            <a:lvl1pPr marL="0" indent="0">
              <a:lnSpc>
                <a:spcPct val="90000"/>
              </a:lnSpc>
              <a:spcAft>
                <a:spcPts val="563"/>
              </a:spcAft>
              <a:buNone/>
              <a:defRPr sz="1200" b="0">
                <a:solidFill>
                  <a:srgbClr val="737373"/>
                </a:solidFill>
              </a:defRPr>
            </a:lvl1pPr>
            <a:lvl2pPr marL="342900" indent="0">
              <a:buNone/>
              <a:defRPr sz="1200"/>
            </a:lvl2pPr>
          </a:lstStyle>
          <a:p>
            <a:pPr>
              <a:lnSpc>
                <a:spcPct val="90000"/>
              </a:lnSpc>
              <a:spcAft>
                <a:spcPts val="750"/>
              </a:spcAft>
            </a:pPr>
            <a:r>
              <a:rPr lang="en-US" sz="1500" b="1" dirty="0">
                <a:solidFill>
                  <a:srgbClr val="3C3C3B"/>
                </a:solidFill>
              </a:rPr>
              <a:t>Description</a:t>
            </a:r>
          </a:p>
          <a:p>
            <a:pPr>
              <a:lnSpc>
                <a:spcPct val="90000"/>
              </a:lnSpc>
              <a:spcAft>
                <a:spcPts val="750"/>
              </a:spcAft>
            </a:pPr>
            <a:r>
              <a:rPr lang="en-US" sz="12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4298533" y="3571875"/>
            <a:ext cx="1457579" cy="1062038"/>
          </a:xfrm>
          <a:prstGeom prst="rect">
            <a:avLst/>
          </a:prstGeom>
        </p:spPr>
        <p:txBody>
          <a:bodyPr vert="horz" anchor="b">
            <a:noAutofit/>
          </a:bodyPr>
          <a:lstStyle>
            <a:lvl1pPr marL="0" indent="0">
              <a:lnSpc>
                <a:spcPct val="90000"/>
              </a:lnSpc>
              <a:spcAft>
                <a:spcPts val="563"/>
              </a:spcAft>
              <a:buNone/>
              <a:defRPr sz="1200" b="0">
                <a:solidFill>
                  <a:srgbClr val="737373"/>
                </a:solidFill>
              </a:defRPr>
            </a:lvl1pPr>
            <a:lvl2pPr marL="342900" indent="0">
              <a:buNone/>
              <a:defRPr sz="1200"/>
            </a:lvl2pPr>
          </a:lstStyle>
          <a:p>
            <a:pPr>
              <a:lnSpc>
                <a:spcPct val="90000"/>
              </a:lnSpc>
              <a:spcAft>
                <a:spcPts val="750"/>
              </a:spcAft>
            </a:pPr>
            <a:r>
              <a:rPr lang="en-US" sz="1500" b="1" dirty="0">
                <a:solidFill>
                  <a:srgbClr val="3C3C3B"/>
                </a:solidFill>
              </a:rPr>
              <a:t>Description</a:t>
            </a:r>
          </a:p>
          <a:p>
            <a:pPr>
              <a:lnSpc>
                <a:spcPct val="90000"/>
              </a:lnSpc>
              <a:spcAft>
                <a:spcPts val="750"/>
              </a:spcAft>
            </a:pPr>
            <a:r>
              <a:rPr lang="en-US" sz="12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6860758" y="3571875"/>
            <a:ext cx="1457579" cy="1062038"/>
          </a:xfrm>
          <a:prstGeom prst="rect">
            <a:avLst/>
          </a:prstGeom>
        </p:spPr>
        <p:txBody>
          <a:bodyPr vert="horz" anchor="b">
            <a:noAutofit/>
          </a:bodyPr>
          <a:lstStyle>
            <a:lvl1pPr marL="0" indent="0">
              <a:lnSpc>
                <a:spcPct val="90000"/>
              </a:lnSpc>
              <a:spcAft>
                <a:spcPts val="563"/>
              </a:spcAft>
              <a:buNone/>
              <a:defRPr sz="1200" b="0">
                <a:solidFill>
                  <a:srgbClr val="737373"/>
                </a:solidFill>
              </a:defRPr>
            </a:lvl1pPr>
            <a:lvl2pPr marL="342900" indent="0">
              <a:buNone/>
              <a:defRPr sz="1200"/>
            </a:lvl2pPr>
          </a:lstStyle>
          <a:p>
            <a:pPr>
              <a:lnSpc>
                <a:spcPct val="90000"/>
              </a:lnSpc>
              <a:spcAft>
                <a:spcPts val="750"/>
              </a:spcAft>
            </a:pPr>
            <a:r>
              <a:rPr lang="en-US" sz="1500" b="1" dirty="0">
                <a:solidFill>
                  <a:srgbClr val="3C3C3B"/>
                </a:solidFill>
              </a:rPr>
              <a:t>Description</a:t>
            </a:r>
          </a:p>
          <a:p>
            <a:pPr>
              <a:lnSpc>
                <a:spcPct val="90000"/>
              </a:lnSpc>
              <a:spcAft>
                <a:spcPts val="750"/>
              </a:spcAft>
            </a:pPr>
            <a:r>
              <a:rPr lang="en-US" sz="1200" dirty="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440908" y="1542514"/>
            <a:ext cx="7860686" cy="3111035"/>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450950" eaLnBrk="0" hangingPunct="0"/>
                <a:r>
                  <a:rPr lang="en-US" sz="1125" b="1" dirty="0">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450950" eaLnBrk="0" hangingPunct="0"/>
                <a:r>
                  <a:rPr lang="en-US" sz="1125" b="1" dirty="0">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450950" eaLnBrk="0" hangingPunct="0"/>
                <a:r>
                  <a:rPr lang="en-US" sz="1125" b="1" dirty="0">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450950" eaLnBrk="0" hangingPunct="0"/>
                <a:r>
                  <a:rPr lang="en-US" sz="1125" b="1" dirty="0">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450950" eaLnBrk="0" hangingPunct="0"/>
                <a:r>
                  <a:rPr lang="en-US" sz="1125" b="1" dirty="0">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450950" eaLnBrk="0" hangingPunct="0"/>
                <a:r>
                  <a:rPr lang="en-US" sz="1125" b="1" dirty="0">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788" dirty="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788" dirty="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788" dirty="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788" dirty="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788" dirty="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788" dirty="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440908" y="1542514"/>
            <a:ext cx="7860686" cy="3111035"/>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450950" eaLnBrk="0" hangingPunct="0"/>
                <a:r>
                  <a:rPr lang="en-US" sz="1125" b="1" dirty="0">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450950" eaLnBrk="0" hangingPunct="0"/>
                <a:r>
                  <a:rPr lang="en-US" sz="1125" b="1" dirty="0">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450950" eaLnBrk="0" hangingPunct="0"/>
                <a:r>
                  <a:rPr lang="en-US" sz="1125" b="1" dirty="0">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450950" eaLnBrk="0" hangingPunct="0"/>
                <a:r>
                  <a:rPr lang="en-US" sz="1125" b="1" dirty="0">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450950" eaLnBrk="0" hangingPunct="0"/>
                <a:r>
                  <a:rPr lang="en-US" sz="1125" b="1" dirty="0">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450950" eaLnBrk="0" hangingPunct="0"/>
                <a:r>
                  <a:rPr lang="en-US" sz="1125" b="1" dirty="0">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788" dirty="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788" dirty="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788" dirty="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788" dirty="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788" dirty="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788" dirty="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©2018 Teradata</a:t>
            </a:r>
            <a:endParaRPr lang="en-US" dirty="0"/>
          </a:p>
        </p:txBody>
      </p:sp>
    </p:spTree>
    <p:extLst>
      <p:ext uri="{BB962C8B-B14F-4D97-AF65-F5344CB8AC3E}">
        <p14:creationId xmlns:p14="http://schemas.microsoft.com/office/powerpoint/2010/main" val="20959600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2410645" y="1546627"/>
            <a:ext cx="5722760" cy="538514"/>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2410645" y="2102362"/>
            <a:ext cx="5722760" cy="538514"/>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2410645" y="2658097"/>
            <a:ext cx="5722760" cy="538514"/>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2410645" y="3213832"/>
            <a:ext cx="5722760" cy="538514"/>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2410645" y="3769567"/>
            <a:ext cx="5722760" cy="538514"/>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
        <p:nvSpPr>
          <p:cNvPr id="91" name="Rectangle 90">
            <a:extLst>
              <a:ext uri="{FF2B5EF4-FFF2-40B4-BE49-F238E27FC236}">
                <a16:creationId xmlns:a16="http://schemas.microsoft.com/office/drawing/2014/main" id="{45168E04-3B11-D542-9A86-C02466FBE672}"/>
              </a:ext>
            </a:extLst>
          </p:cNvPr>
          <p:cNvSpPr/>
          <p:nvPr/>
        </p:nvSpPr>
        <p:spPr>
          <a:xfrm>
            <a:off x="2410645" y="1546627"/>
            <a:ext cx="5722760" cy="538514"/>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
        <p:nvSpPr>
          <p:cNvPr id="92" name="Rectangle 91">
            <a:extLst>
              <a:ext uri="{FF2B5EF4-FFF2-40B4-BE49-F238E27FC236}">
                <a16:creationId xmlns:a16="http://schemas.microsoft.com/office/drawing/2014/main" id="{CC6861D9-D464-5540-AADF-316A580A80E4}"/>
              </a:ext>
            </a:extLst>
          </p:cNvPr>
          <p:cNvSpPr/>
          <p:nvPr/>
        </p:nvSpPr>
        <p:spPr>
          <a:xfrm>
            <a:off x="2410645" y="2098421"/>
            <a:ext cx="5722760" cy="538514"/>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
        <p:nvSpPr>
          <p:cNvPr id="93" name="Rectangle 92">
            <a:extLst>
              <a:ext uri="{FF2B5EF4-FFF2-40B4-BE49-F238E27FC236}">
                <a16:creationId xmlns:a16="http://schemas.microsoft.com/office/drawing/2014/main" id="{9F6ED957-BABB-584F-98FC-5F0B371A0A79}"/>
              </a:ext>
            </a:extLst>
          </p:cNvPr>
          <p:cNvSpPr/>
          <p:nvPr/>
        </p:nvSpPr>
        <p:spPr>
          <a:xfrm>
            <a:off x="2410645" y="2658095"/>
            <a:ext cx="5722760" cy="538514"/>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
        <p:nvSpPr>
          <p:cNvPr id="94" name="Rectangle 93">
            <a:extLst>
              <a:ext uri="{FF2B5EF4-FFF2-40B4-BE49-F238E27FC236}">
                <a16:creationId xmlns:a16="http://schemas.microsoft.com/office/drawing/2014/main" id="{CC625CBC-B8BF-304A-B813-17E6CB0A673B}"/>
              </a:ext>
            </a:extLst>
          </p:cNvPr>
          <p:cNvSpPr/>
          <p:nvPr/>
        </p:nvSpPr>
        <p:spPr>
          <a:xfrm>
            <a:off x="2410645" y="3209890"/>
            <a:ext cx="5722760" cy="538514"/>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
        <p:nvSpPr>
          <p:cNvPr id="95" name="Rectangle 94">
            <a:extLst>
              <a:ext uri="{FF2B5EF4-FFF2-40B4-BE49-F238E27FC236}">
                <a16:creationId xmlns:a16="http://schemas.microsoft.com/office/drawing/2014/main" id="{0A5AD311-C1B6-5F41-9A28-A009E0DB34FC}"/>
              </a:ext>
            </a:extLst>
          </p:cNvPr>
          <p:cNvSpPr/>
          <p:nvPr/>
        </p:nvSpPr>
        <p:spPr>
          <a:xfrm>
            <a:off x="2410645" y="3769567"/>
            <a:ext cx="5722760" cy="538514"/>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40612" y="296619"/>
            <a:ext cx="7886700" cy="536471"/>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440055" y="841231"/>
            <a:ext cx="7887257" cy="358919"/>
          </a:xfrm>
          <a:prstGeom prst="rect">
            <a:avLst/>
          </a:prstGeom>
        </p:spPr>
        <p:txBody>
          <a:bodyPr>
            <a:noAutofit/>
          </a:bodyPr>
          <a:lstStyle>
            <a:lvl1pPr marL="0" indent="0">
              <a:buNone/>
              <a:defRPr sz="1875">
                <a:solidFill>
                  <a:srgbClr val="394951"/>
                </a:solidFill>
              </a:defRPr>
            </a:lvl1pPr>
          </a:lstStyle>
          <a:p>
            <a:pPr lvl="0"/>
            <a:r>
              <a:rPr lang="en-US" dirty="0"/>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2890370" y="1492662"/>
            <a:ext cx="712167" cy="2867350"/>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4356913" y="1492662"/>
            <a:ext cx="712167" cy="2867350"/>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5751200" y="1492662"/>
            <a:ext cx="712167" cy="2867350"/>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7102533" y="1492662"/>
            <a:ext cx="712167" cy="2867350"/>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2579610" y="1483566"/>
            <a:ext cx="1" cy="2871367"/>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3963942" y="1483566"/>
            <a:ext cx="1" cy="2871367"/>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5388986" y="1483566"/>
            <a:ext cx="1" cy="2871367"/>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6830421" y="1483566"/>
            <a:ext cx="1" cy="2871367"/>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8133405" y="1483566"/>
            <a:ext cx="1" cy="2871367"/>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440907" y="1543051"/>
            <a:ext cx="1814736" cy="465503"/>
          </a:xfrm>
          <a:prstGeom prst="rect">
            <a:avLst/>
          </a:prstGeom>
        </p:spPr>
        <p:txBody>
          <a:bodyPr vert="horz" anchor="ctr">
            <a:noAutofit/>
          </a:bodyPr>
          <a:lstStyle>
            <a:lvl1pPr marL="0" indent="0">
              <a:lnSpc>
                <a:spcPct val="90000"/>
              </a:lnSpc>
              <a:spcAft>
                <a:spcPts val="563"/>
              </a:spcAft>
              <a:buNone/>
              <a:defRPr sz="1200" b="0">
                <a:solidFill>
                  <a:srgbClr val="737373"/>
                </a:solidFill>
              </a:defRPr>
            </a:lvl1pPr>
            <a:lvl2pPr marL="342900" indent="0">
              <a:buNone/>
              <a:defRPr sz="1200"/>
            </a:lvl2pPr>
          </a:lstStyle>
          <a:p>
            <a:pPr>
              <a:lnSpc>
                <a:spcPct val="90000"/>
              </a:lnSpc>
              <a:spcAft>
                <a:spcPts val="750"/>
              </a:spcAft>
            </a:pPr>
            <a:r>
              <a:rPr lang="en-US" sz="1200" dirty="0">
                <a:solidFill>
                  <a:srgbClr val="3C3C3B"/>
                </a:solidFill>
              </a:rPr>
              <a:t>Subject 1</a:t>
            </a:r>
            <a:br>
              <a:rPr lang="en-US" sz="1200" dirty="0">
                <a:solidFill>
                  <a:srgbClr val="3C3C3B"/>
                </a:solidFill>
              </a:rPr>
            </a:br>
            <a:r>
              <a:rPr lang="en-US" sz="1200" dirty="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440907" y="2114551"/>
            <a:ext cx="1814736" cy="465503"/>
          </a:xfrm>
          <a:prstGeom prst="rect">
            <a:avLst/>
          </a:prstGeom>
        </p:spPr>
        <p:txBody>
          <a:bodyPr vert="horz" anchor="ctr">
            <a:noAutofit/>
          </a:bodyPr>
          <a:lstStyle>
            <a:lvl1pPr marL="0" indent="0">
              <a:lnSpc>
                <a:spcPct val="90000"/>
              </a:lnSpc>
              <a:spcAft>
                <a:spcPts val="563"/>
              </a:spcAft>
              <a:buNone/>
              <a:defRPr sz="1200" b="0">
                <a:solidFill>
                  <a:srgbClr val="737373"/>
                </a:solidFill>
              </a:defRPr>
            </a:lvl1pPr>
            <a:lvl2pPr marL="342900" indent="0">
              <a:buNone/>
              <a:defRPr sz="1200"/>
            </a:lvl2pPr>
          </a:lstStyle>
          <a:p>
            <a:pPr>
              <a:lnSpc>
                <a:spcPct val="90000"/>
              </a:lnSpc>
              <a:spcAft>
                <a:spcPts val="750"/>
              </a:spcAft>
            </a:pPr>
            <a:r>
              <a:rPr lang="en-US" sz="1200" dirty="0">
                <a:solidFill>
                  <a:srgbClr val="3C3C3B"/>
                </a:solidFill>
              </a:rPr>
              <a:t>Subject 2</a:t>
            </a:r>
            <a:br>
              <a:rPr lang="en-US" sz="1200" dirty="0">
                <a:solidFill>
                  <a:srgbClr val="3C3C3B"/>
                </a:solidFill>
              </a:rPr>
            </a:br>
            <a:r>
              <a:rPr lang="en-US" sz="1200" dirty="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440907" y="2667001"/>
            <a:ext cx="1814736" cy="465503"/>
          </a:xfrm>
          <a:prstGeom prst="rect">
            <a:avLst/>
          </a:prstGeom>
        </p:spPr>
        <p:txBody>
          <a:bodyPr vert="horz" anchor="ctr">
            <a:noAutofit/>
          </a:bodyPr>
          <a:lstStyle>
            <a:lvl1pPr marL="0" indent="0">
              <a:lnSpc>
                <a:spcPct val="90000"/>
              </a:lnSpc>
              <a:spcAft>
                <a:spcPts val="563"/>
              </a:spcAft>
              <a:buNone/>
              <a:defRPr sz="1200" b="0">
                <a:solidFill>
                  <a:srgbClr val="737373"/>
                </a:solidFill>
              </a:defRPr>
            </a:lvl1pPr>
            <a:lvl2pPr marL="342900" indent="0">
              <a:buNone/>
              <a:defRPr sz="1200"/>
            </a:lvl2pPr>
          </a:lstStyle>
          <a:p>
            <a:pPr>
              <a:lnSpc>
                <a:spcPct val="90000"/>
              </a:lnSpc>
              <a:spcAft>
                <a:spcPts val="750"/>
              </a:spcAft>
            </a:pPr>
            <a:r>
              <a:rPr lang="en-US" sz="1200" dirty="0">
                <a:solidFill>
                  <a:srgbClr val="3C3C3B"/>
                </a:solidFill>
              </a:rPr>
              <a:t>Subject 3</a:t>
            </a:r>
            <a:br>
              <a:rPr lang="en-US" sz="1200" dirty="0">
                <a:solidFill>
                  <a:srgbClr val="3C3C3B"/>
                </a:solidFill>
              </a:rPr>
            </a:br>
            <a:r>
              <a:rPr lang="en-US" sz="1200" dirty="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440907" y="3248026"/>
            <a:ext cx="1814736" cy="465503"/>
          </a:xfrm>
          <a:prstGeom prst="rect">
            <a:avLst/>
          </a:prstGeom>
        </p:spPr>
        <p:txBody>
          <a:bodyPr vert="horz" anchor="ctr">
            <a:noAutofit/>
          </a:bodyPr>
          <a:lstStyle>
            <a:lvl1pPr marL="0" indent="0">
              <a:lnSpc>
                <a:spcPct val="90000"/>
              </a:lnSpc>
              <a:spcAft>
                <a:spcPts val="563"/>
              </a:spcAft>
              <a:buNone/>
              <a:defRPr sz="1200" b="0">
                <a:solidFill>
                  <a:srgbClr val="737373"/>
                </a:solidFill>
              </a:defRPr>
            </a:lvl1pPr>
            <a:lvl2pPr marL="342900" indent="0">
              <a:buNone/>
              <a:defRPr sz="1200"/>
            </a:lvl2pPr>
          </a:lstStyle>
          <a:p>
            <a:pPr>
              <a:lnSpc>
                <a:spcPct val="90000"/>
              </a:lnSpc>
              <a:spcAft>
                <a:spcPts val="750"/>
              </a:spcAft>
            </a:pPr>
            <a:r>
              <a:rPr lang="en-US" sz="1200" dirty="0">
                <a:solidFill>
                  <a:srgbClr val="3C3C3B"/>
                </a:solidFill>
              </a:rPr>
              <a:t>Subject 4</a:t>
            </a:r>
            <a:br>
              <a:rPr lang="en-US" sz="1200" dirty="0">
                <a:solidFill>
                  <a:srgbClr val="3C3C3B"/>
                </a:solidFill>
              </a:rPr>
            </a:br>
            <a:r>
              <a:rPr lang="en-US" sz="1200" dirty="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440907" y="3848101"/>
            <a:ext cx="1814736" cy="465503"/>
          </a:xfrm>
          <a:prstGeom prst="rect">
            <a:avLst/>
          </a:prstGeom>
        </p:spPr>
        <p:txBody>
          <a:bodyPr vert="horz" anchor="ctr">
            <a:noAutofit/>
          </a:bodyPr>
          <a:lstStyle>
            <a:lvl1pPr marL="0" indent="0">
              <a:lnSpc>
                <a:spcPct val="90000"/>
              </a:lnSpc>
              <a:spcAft>
                <a:spcPts val="563"/>
              </a:spcAft>
              <a:buNone/>
              <a:defRPr sz="1200" b="0">
                <a:solidFill>
                  <a:srgbClr val="737373"/>
                </a:solidFill>
              </a:defRPr>
            </a:lvl1pPr>
            <a:lvl2pPr marL="342900" indent="0">
              <a:buNone/>
              <a:defRPr sz="1200"/>
            </a:lvl2pPr>
          </a:lstStyle>
          <a:p>
            <a:pPr>
              <a:lnSpc>
                <a:spcPct val="90000"/>
              </a:lnSpc>
              <a:spcAft>
                <a:spcPts val="750"/>
              </a:spcAft>
            </a:pPr>
            <a:r>
              <a:rPr lang="en-US" sz="1200" dirty="0">
                <a:solidFill>
                  <a:srgbClr val="3C3C3B"/>
                </a:solidFill>
              </a:rPr>
              <a:t>Subject 5</a:t>
            </a:r>
            <a:br>
              <a:rPr lang="en-US" sz="1200" dirty="0">
                <a:solidFill>
                  <a:srgbClr val="3C3C3B"/>
                </a:solidFill>
              </a:rPr>
            </a:br>
            <a:r>
              <a:rPr lang="en-US" sz="1200" dirty="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2691149" y="2119891"/>
            <a:ext cx="1738766" cy="254391"/>
          </a:xfrm>
          <a:prstGeom prst="rect">
            <a:avLst/>
          </a:prstGeom>
        </p:spPr>
        <p:txBody>
          <a:bodyPr anchor="ctr">
            <a:noAutofit/>
          </a:bodyPr>
          <a:lstStyle>
            <a:lvl1pPr marL="0" indent="0">
              <a:lnSpc>
                <a:spcPct val="90000"/>
              </a:lnSpc>
              <a:buNone/>
              <a:defRPr sz="975">
                <a:solidFill>
                  <a:schemeClr val="bg1"/>
                </a:solidFill>
              </a:defRPr>
            </a:lvl1pPr>
          </a:lstStyle>
          <a:p>
            <a:pPr lvl="0"/>
            <a:r>
              <a:rPr lang="en-US" dirty="0"/>
              <a:t>Information here</a:t>
            </a:r>
            <a:br>
              <a:rPr lang="en-US" dirty="0"/>
            </a:br>
            <a:r>
              <a:rPr lang="en-US" dirty="0"/>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4758074" y="2119891"/>
            <a:ext cx="1738766" cy="254391"/>
          </a:xfrm>
          <a:prstGeom prst="rect">
            <a:avLst/>
          </a:prstGeom>
        </p:spPr>
        <p:txBody>
          <a:bodyPr anchor="ctr">
            <a:noAutofit/>
          </a:bodyPr>
          <a:lstStyle>
            <a:lvl1pPr marL="0" indent="0">
              <a:lnSpc>
                <a:spcPct val="90000"/>
              </a:lnSpc>
              <a:buNone/>
              <a:defRPr sz="975">
                <a:solidFill>
                  <a:schemeClr val="bg1"/>
                </a:solidFill>
              </a:defRPr>
            </a:lvl1pPr>
          </a:lstStyle>
          <a:p>
            <a:pPr lvl="0"/>
            <a:r>
              <a:rPr lang="en-US" dirty="0"/>
              <a:t>Information here</a:t>
            </a:r>
            <a:br>
              <a:rPr lang="en-US" dirty="0"/>
            </a:br>
            <a:r>
              <a:rPr lang="en-US" dirty="0"/>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4958099" y="1624591"/>
            <a:ext cx="1738766" cy="254391"/>
          </a:xfrm>
          <a:prstGeom prst="rect">
            <a:avLst/>
          </a:prstGeom>
        </p:spPr>
        <p:txBody>
          <a:bodyPr anchor="ctr">
            <a:noAutofit/>
          </a:bodyPr>
          <a:lstStyle>
            <a:lvl1pPr marL="0" indent="0">
              <a:lnSpc>
                <a:spcPct val="90000"/>
              </a:lnSpc>
              <a:buNone/>
              <a:defRPr sz="975">
                <a:solidFill>
                  <a:schemeClr val="bg1"/>
                </a:solidFill>
              </a:defRPr>
            </a:lvl1pPr>
          </a:lstStyle>
          <a:p>
            <a:pPr lvl="0"/>
            <a:r>
              <a:rPr lang="en-US" dirty="0"/>
              <a:t>Information here</a:t>
            </a:r>
            <a:br>
              <a:rPr lang="en-US" dirty="0"/>
            </a:br>
            <a:r>
              <a:rPr lang="en-US" dirty="0"/>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2691149" y="2624716"/>
            <a:ext cx="1738766" cy="254391"/>
          </a:xfrm>
          <a:prstGeom prst="rect">
            <a:avLst/>
          </a:prstGeom>
        </p:spPr>
        <p:txBody>
          <a:bodyPr anchor="ctr">
            <a:noAutofit/>
          </a:bodyPr>
          <a:lstStyle>
            <a:lvl1pPr marL="0" indent="0">
              <a:lnSpc>
                <a:spcPct val="90000"/>
              </a:lnSpc>
              <a:buNone/>
              <a:defRPr sz="975">
                <a:solidFill>
                  <a:schemeClr val="bg1"/>
                </a:solidFill>
              </a:defRPr>
            </a:lvl1pPr>
          </a:lstStyle>
          <a:p>
            <a:pPr lvl="0"/>
            <a:r>
              <a:rPr lang="en-US" dirty="0"/>
              <a:t>Information here</a:t>
            </a:r>
            <a:br>
              <a:rPr lang="en-US" dirty="0"/>
            </a:br>
            <a:r>
              <a:rPr lang="en-US" dirty="0"/>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2579609" y="4457207"/>
            <a:ext cx="1384332" cy="253916"/>
          </a:xfrm>
          <a:prstGeom prst="rect">
            <a:avLst/>
          </a:prstGeom>
          <a:noFill/>
        </p:spPr>
        <p:txBody>
          <a:bodyPr wrap="square" rtlCol="0">
            <a:noAutofit/>
          </a:bodyPr>
          <a:lstStyle/>
          <a:p>
            <a:pPr algn="ctr"/>
            <a:r>
              <a:rPr lang="en-US" sz="1200" dirty="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3990624" y="4457207"/>
            <a:ext cx="1384332" cy="253916"/>
          </a:xfrm>
          <a:prstGeom prst="rect">
            <a:avLst/>
          </a:prstGeom>
          <a:noFill/>
        </p:spPr>
        <p:txBody>
          <a:bodyPr wrap="square" rtlCol="0">
            <a:noAutofit/>
          </a:bodyPr>
          <a:lstStyle/>
          <a:p>
            <a:pPr algn="ctr"/>
            <a:r>
              <a:rPr lang="en-US" sz="1200" dirty="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5448932" y="4457207"/>
            <a:ext cx="1384332" cy="253916"/>
          </a:xfrm>
          <a:prstGeom prst="rect">
            <a:avLst/>
          </a:prstGeom>
          <a:noFill/>
        </p:spPr>
        <p:txBody>
          <a:bodyPr wrap="square" rtlCol="0">
            <a:noAutofit/>
          </a:bodyPr>
          <a:lstStyle/>
          <a:p>
            <a:pPr algn="ctr"/>
            <a:r>
              <a:rPr lang="en-US" sz="1200" dirty="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6859947" y="4457207"/>
            <a:ext cx="1384332" cy="253916"/>
          </a:xfrm>
          <a:prstGeom prst="rect">
            <a:avLst/>
          </a:prstGeom>
          <a:noFill/>
        </p:spPr>
        <p:txBody>
          <a:bodyPr wrap="square" rtlCol="0">
            <a:noAutofit/>
          </a:bodyPr>
          <a:lstStyle/>
          <a:p>
            <a:pPr algn="ctr"/>
            <a:r>
              <a:rPr lang="en-US" sz="1200" dirty="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2410645" y="1546627"/>
            <a:ext cx="5722760" cy="538514"/>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
        <p:nvSpPr>
          <p:cNvPr id="45" name="Rectangle 44">
            <a:extLst>
              <a:ext uri="{FF2B5EF4-FFF2-40B4-BE49-F238E27FC236}">
                <a16:creationId xmlns:a16="http://schemas.microsoft.com/office/drawing/2014/main" id="{97070A89-EBF4-774D-9668-ED8234298ED3}"/>
              </a:ext>
            </a:extLst>
          </p:cNvPr>
          <p:cNvSpPr/>
          <p:nvPr/>
        </p:nvSpPr>
        <p:spPr>
          <a:xfrm>
            <a:off x="2410645" y="2098421"/>
            <a:ext cx="5722760" cy="538514"/>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
        <p:nvSpPr>
          <p:cNvPr id="46" name="Rectangle 45">
            <a:extLst>
              <a:ext uri="{FF2B5EF4-FFF2-40B4-BE49-F238E27FC236}">
                <a16:creationId xmlns:a16="http://schemas.microsoft.com/office/drawing/2014/main" id="{1268B0E4-877D-0445-A7D3-AB79AADACE4D}"/>
              </a:ext>
            </a:extLst>
          </p:cNvPr>
          <p:cNvSpPr/>
          <p:nvPr/>
        </p:nvSpPr>
        <p:spPr>
          <a:xfrm>
            <a:off x="2410645" y="2658095"/>
            <a:ext cx="5722760" cy="538514"/>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
        <p:nvSpPr>
          <p:cNvPr id="47" name="Rectangle 46">
            <a:extLst>
              <a:ext uri="{FF2B5EF4-FFF2-40B4-BE49-F238E27FC236}">
                <a16:creationId xmlns:a16="http://schemas.microsoft.com/office/drawing/2014/main" id="{CF72BEF4-FA8B-5349-A513-C607DF6DF667}"/>
              </a:ext>
            </a:extLst>
          </p:cNvPr>
          <p:cNvSpPr/>
          <p:nvPr/>
        </p:nvSpPr>
        <p:spPr>
          <a:xfrm>
            <a:off x="2410645" y="3209890"/>
            <a:ext cx="5722760" cy="538514"/>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
        <p:nvSpPr>
          <p:cNvPr id="48" name="Rectangle 47">
            <a:extLst>
              <a:ext uri="{FF2B5EF4-FFF2-40B4-BE49-F238E27FC236}">
                <a16:creationId xmlns:a16="http://schemas.microsoft.com/office/drawing/2014/main" id="{4C6E35F8-1A05-E84B-8EF4-0A964F2A01E1}"/>
              </a:ext>
            </a:extLst>
          </p:cNvPr>
          <p:cNvSpPr/>
          <p:nvPr/>
        </p:nvSpPr>
        <p:spPr>
          <a:xfrm>
            <a:off x="2410645" y="3769567"/>
            <a:ext cx="5722760" cy="538514"/>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2890370" y="1492662"/>
            <a:ext cx="712167" cy="2867350"/>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4356913" y="1492662"/>
            <a:ext cx="712167" cy="2867350"/>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5751200" y="1492662"/>
            <a:ext cx="712167" cy="2867350"/>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7102533" y="1492662"/>
            <a:ext cx="712167" cy="2867350"/>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2579610" y="1483566"/>
            <a:ext cx="1" cy="2871367"/>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3963942" y="1483566"/>
            <a:ext cx="1" cy="2871367"/>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5388986" y="1483566"/>
            <a:ext cx="1" cy="2871367"/>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6830421" y="1483566"/>
            <a:ext cx="1" cy="2871367"/>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8133405" y="1483566"/>
            <a:ext cx="1" cy="2871367"/>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2579609" y="4457207"/>
            <a:ext cx="1384332" cy="253916"/>
          </a:xfrm>
          <a:prstGeom prst="rect">
            <a:avLst/>
          </a:prstGeom>
          <a:noFill/>
        </p:spPr>
        <p:txBody>
          <a:bodyPr wrap="square" rtlCol="0">
            <a:noAutofit/>
          </a:bodyPr>
          <a:lstStyle/>
          <a:p>
            <a:pPr algn="ctr"/>
            <a:r>
              <a:rPr lang="en-US" sz="1200" dirty="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3990624" y="4457207"/>
            <a:ext cx="1384332" cy="253916"/>
          </a:xfrm>
          <a:prstGeom prst="rect">
            <a:avLst/>
          </a:prstGeom>
          <a:noFill/>
        </p:spPr>
        <p:txBody>
          <a:bodyPr wrap="square" rtlCol="0">
            <a:noAutofit/>
          </a:bodyPr>
          <a:lstStyle/>
          <a:p>
            <a:pPr algn="ctr"/>
            <a:r>
              <a:rPr lang="en-US" sz="1200" dirty="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5448932" y="4457207"/>
            <a:ext cx="1384332" cy="253916"/>
          </a:xfrm>
          <a:prstGeom prst="rect">
            <a:avLst/>
          </a:prstGeom>
          <a:noFill/>
        </p:spPr>
        <p:txBody>
          <a:bodyPr wrap="square" rtlCol="0">
            <a:noAutofit/>
          </a:bodyPr>
          <a:lstStyle/>
          <a:p>
            <a:pPr algn="ctr"/>
            <a:r>
              <a:rPr lang="en-US" sz="1200" dirty="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6859947" y="4457207"/>
            <a:ext cx="1384332" cy="253916"/>
          </a:xfrm>
          <a:prstGeom prst="rect">
            <a:avLst/>
          </a:prstGeom>
          <a:noFill/>
        </p:spPr>
        <p:txBody>
          <a:bodyPr wrap="square" rtlCol="0">
            <a:noAutofit/>
          </a:bodyPr>
          <a:lstStyle/>
          <a:p>
            <a:pPr algn="ctr"/>
            <a:r>
              <a:rPr lang="en-US" sz="1200" dirty="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2890370" y="1492662"/>
            <a:ext cx="712167" cy="2867350"/>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4356913" y="1492662"/>
            <a:ext cx="712167" cy="2867350"/>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5751200" y="1492662"/>
            <a:ext cx="712167" cy="2867350"/>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7102533" y="1492662"/>
            <a:ext cx="712167" cy="2867350"/>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2579610" y="1483566"/>
            <a:ext cx="1" cy="2871367"/>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3963942" y="1483566"/>
            <a:ext cx="1" cy="2871367"/>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5388986" y="1483566"/>
            <a:ext cx="1" cy="2871367"/>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6830421" y="1483566"/>
            <a:ext cx="1" cy="2871367"/>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8133405" y="1483566"/>
            <a:ext cx="1" cy="2871367"/>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2579609" y="4457207"/>
            <a:ext cx="1384332" cy="253916"/>
          </a:xfrm>
          <a:prstGeom prst="rect">
            <a:avLst/>
          </a:prstGeom>
          <a:noFill/>
        </p:spPr>
        <p:txBody>
          <a:bodyPr wrap="square" rtlCol="0">
            <a:noAutofit/>
          </a:bodyPr>
          <a:lstStyle/>
          <a:p>
            <a:pPr algn="ctr"/>
            <a:r>
              <a:rPr lang="en-US" sz="1200" dirty="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3990624" y="4457207"/>
            <a:ext cx="1384332" cy="253916"/>
          </a:xfrm>
          <a:prstGeom prst="rect">
            <a:avLst/>
          </a:prstGeom>
          <a:noFill/>
        </p:spPr>
        <p:txBody>
          <a:bodyPr wrap="square" rtlCol="0">
            <a:noAutofit/>
          </a:bodyPr>
          <a:lstStyle/>
          <a:p>
            <a:pPr algn="ctr"/>
            <a:r>
              <a:rPr lang="en-US" sz="1200" dirty="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5448932" y="4457207"/>
            <a:ext cx="1384332" cy="253916"/>
          </a:xfrm>
          <a:prstGeom prst="rect">
            <a:avLst/>
          </a:prstGeom>
          <a:noFill/>
        </p:spPr>
        <p:txBody>
          <a:bodyPr wrap="square" rtlCol="0">
            <a:noAutofit/>
          </a:bodyPr>
          <a:lstStyle/>
          <a:p>
            <a:pPr algn="ctr"/>
            <a:r>
              <a:rPr lang="en-US" sz="1200" dirty="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6859947" y="4457207"/>
            <a:ext cx="1384332" cy="253916"/>
          </a:xfrm>
          <a:prstGeom prst="rect">
            <a:avLst/>
          </a:prstGeom>
          <a:noFill/>
        </p:spPr>
        <p:txBody>
          <a:bodyPr wrap="square" rtlCol="0">
            <a:noAutofit/>
          </a:bodyPr>
          <a:lstStyle/>
          <a:p>
            <a:pPr algn="ctr"/>
            <a:r>
              <a:rPr lang="en-US" sz="1200" dirty="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©2018 Teradata</a:t>
            </a:r>
            <a:endParaRPr lang="en-US" dirty="0"/>
          </a:p>
        </p:txBody>
      </p:sp>
    </p:spTree>
    <p:extLst>
      <p:ext uri="{BB962C8B-B14F-4D97-AF65-F5344CB8AC3E}">
        <p14:creationId xmlns:p14="http://schemas.microsoft.com/office/powerpoint/2010/main" val="1410270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00600" y="1254125"/>
            <a:ext cx="3886200" cy="3248664"/>
          </a:xfrm>
        </p:spPr>
        <p:txBody>
          <a:bodyPr/>
          <a:lstStyle/>
          <a:p>
            <a:r>
              <a:rPr lang="en-US"/>
              <a:t>Drag picture to placeholder or click icon to add</a:t>
            </a:r>
            <a:endParaRPr lang="en-US" dirty="0"/>
          </a:p>
        </p:txBody>
      </p:sp>
      <p:sp>
        <p:nvSpPr>
          <p:cNvPr id="3" name="Content Placeholder 2"/>
          <p:cNvSpPr>
            <a:spLocks noGrp="1"/>
          </p:cNvSpPr>
          <p:nvPr>
            <p:ph idx="1"/>
          </p:nvPr>
        </p:nvSpPr>
        <p:spPr bwMode="gray">
          <a:xfrm>
            <a:off x="457200" y="1262063"/>
            <a:ext cx="38862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7"/>
          </p:nvPr>
        </p:nvSpPr>
        <p:spPr/>
        <p:txBody>
          <a:bodyPr/>
          <a:lstStyle/>
          <a:p>
            <a:r>
              <a:rPr lang="en-US"/>
              <a:t>© 2017 Teradata</a:t>
            </a:r>
            <a:endParaRPr lang="en-US" dirty="0"/>
          </a:p>
        </p:txBody>
      </p:sp>
      <p:sp>
        <p:nvSpPr>
          <p:cNvPr id="5" name="Footer Placeholder 4"/>
          <p:cNvSpPr>
            <a:spLocks noGrp="1"/>
          </p:cNvSpPr>
          <p:nvPr>
            <p:ph type="ftr" sz="quarter" idx="18"/>
          </p:nvPr>
        </p:nvSpPr>
        <p:spPr/>
        <p:txBody>
          <a:bodyPr/>
          <a:lstStyle/>
          <a:p>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2196183"/>
      </p:ext>
    </p:extLst>
  </p:cSld>
  <p:clrMapOvr>
    <a:masterClrMapping/>
  </p:clrMapOvr>
  <p:transitio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FF2EC81-72AE-A74F-A934-235E12C98EA9}"/>
              </a:ext>
            </a:extLst>
          </p:cNvPr>
          <p:cNvSpPr/>
          <p:nvPr userDrawn="1"/>
        </p:nvSpPr>
        <p:spPr>
          <a:xfrm>
            <a:off x="329540" y="4782786"/>
            <a:ext cx="311542" cy="231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7565477" y="4678136"/>
            <a:ext cx="1251951" cy="42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a:p>
        </p:txBody>
      </p:sp>
      <p:sp>
        <p:nvSpPr>
          <p:cNvPr id="10" name="Rectangle 9">
            <a:extLst>
              <a:ext uri="{FF2B5EF4-FFF2-40B4-BE49-F238E27FC236}">
                <a16:creationId xmlns:a16="http://schemas.microsoft.com/office/drawing/2014/main" id="{55231912-DD3F-DA41-B87E-CFF4C88B787B}"/>
              </a:ext>
            </a:extLst>
          </p:cNvPr>
          <p:cNvSpPr/>
          <p:nvPr/>
        </p:nvSpPr>
        <p:spPr>
          <a:xfrm>
            <a:off x="233795" y="232796"/>
            <a:ext cx="8674010" cy="467690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3900580" y="4081004"/>
            <a:ext cx="1340438" cy="254514"/>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2361390"/>
            <a:ext cx="9141601" cy="553998"/>
          </a:xfrm>
          <a:prstGeom prst="rect">
            <a:avLst/>
          </a:prstGeom>
          <a:noFill/>
        </p:spPr>
        <p:txBody>
          <a:bodyPr wrap="square" rtlCol="0">
            <a:spAutoFit/>
          </a:bodyPr>
          <a:lstStyle/>
          <a:p>
            <a:pPr algn="ctr"/>
            <a:r>
              <a:rPr lang="en-US" sz="3000" b="0" dirty="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2400" y="4494469"/>
            <a:ext cx="9146400" cy="244106"/>
          </a:xfrm>
          <a:prstGeom prst="rect">
            <a:avLst/>
          </a:prstGeom>
          <a:noFill/>
        </p:spPr>
        <p:txBody>
          <a:bodyPr wrap="square" rtlCol="0">
            <a:spAutoFit/>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lang="en-US" sz="750" b="1" dirty="0">
                <a:solidFill>
                  <a:schemeClr val="bg2"/>
                </a:solidFill>
                <a:latin typeface="Arial" panose="020B0604020202020204" pitchFamily="34" charset="0"/>
                <a:cs typeface="Arial" panose="020B0604020202020204" pitchFamily="34" charset="0"/>
              </a:rPr>
              <a:t>©2018 Teradata</a:t>
            </a:r>
            <a:endParaRPr lang="en-US" sz="750" b="1" dirty="0">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233795" y="232796"/>
            <a:ext cx="8674010" cy="467690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3900580" y="4081004"/>
            <a:ext cx="1340438" cy="254514"/>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2361390"/>
            <a:ext cx="9141601" cy="553998"/>
          </a:xfrm>
          <a:prstGeom prst="rect">
            <a:avLst/>
          </a:prstGeom>
          <a:noFill/>
        </p:spPr>
        <p:txBody>
          <a:bodyPr wrap="square" rtlCol="0">
            <a:spAutoFit/>
          </a:bodyPr>
          <a:lstStyle/>
          <a:p>
            <a:pPr algn="ctr"/>
            <a:r>
              <a:rPr lang="en-US" sz="3000" b="1" dirty="0">
                <a:solidFill>
                  <a:schemeClr val="accent1"/>
                </a:solidFill>
              </a:rPr>
              <a:t>Thank you.</a:t>
            </a:r>
          </a:p>
        </p:txBody>
      </p:sp>
      <p:sp>
        <p:nvSpPr>
          <p:cNvPr id="19" name="TextBox 18">
            <a:extLst>
              <a:ext uri="{FF2B5EF4-FFF2-40B4-BE49-F238E27FC236}">
                <a16:creationId xmlns:a16="http://schemas.microsoft.com/office/drawing/2014/main" id="{BBA04D5B-D99C-3C4B-814D-424772DC760E}"/>
              </a:ext>
            </a:extLst>
          </p:cNvPr>
          <p:cNvSpPr txBox="1"/>
          <p:nvPr userDrawn="1"/>
        </p:nvSpPr>
        <p:spPr>
          <a:xfrm>
            <a:off x="233795" y="4536003"/>
            <a:ext cx="8674010" cy="115416"/>
          </a:xfrm>
          <a:prstGeom prst="rect">
            <a:avLst/>
          </a:prstGeom>
          <a:noFill/>
        </p:spPr>
        <p:txBody>
          <a:bodyPr wrap="square" lIns="0" tIns="0" rIns="0" bIns="0" rtlCol="0" anchor="ctr" anchorCtr="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750" b="1" dirty="0">
                <a:solidFill>
                  <a:schemeClr val="bg2"/>
                </a:solidFill>
                <a:latin typeface="Arial" panose="020B0604020202020204" pitchFamily="34" charset="0"/>
                <a:cs typeface="Arial" panose="020B0604020202020204" pitchFamily="34" charset="0"/>
              </a:rPr>
              <a:t>©2019 Teradata</a:t>
            </a:r>
            <a:endParaRPr lang="en-US" sz="750" b="1" dirty="0">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4491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254125"/>
            <a:ext cx="3886200" cy="33972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p:cNvSpPr>
            <a:spLocks noGrp="1"/>
          </p:cNvSpPr>
          <p:nvPr>
            <p:ph idx="1"/>
          </p:nvPr>
        </p:nvSpPr>
        <p:spPr bwMode="gray">
          <a:xfrm>
            <a:off x="457200" y="1254126"/>
            <a:ext cx="3886200" cy="339724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8"/>
          </p:nvPr>
        </p:nvSpPr>
        <p:spPr/>
        <p:txBody>
          <a:bodyPr/>
          <a:lstStyle/>
          <a:p>
            <a:r>
              <a:rPr lang="en-US"/>
              <a:t>© 2017 Teradata</a:t>
            </a:r>
            <a:endParaRPr lang="en-US" dirty="0"/>
          </a:p>
        </p:txBody>
      </p:sp>
      <p:sp>
        <p:nvSpPr>
          <p:cNvPr id="4" name="Footer Placeholder 3"/>
          <p:cNvSpPr>
            <a:spLocks noGrp="1"/>
          </p:cNvSpPr>
          <p:nvPr>
            <p:ph type="ftr" sz="quarter" idx="19"/>
          </p:nvPr>
        </p:nvSpPr>
        <p:spPr/>
        <p:txBody>
          <a:bodyPr/>
          <a:lstStyle/>
          <a:p>
            <a:endParaRPr lang="en-US" dirty="0"/>
          </a:p>
        </p:txBody>
      </p:sp>
      <p:sp>
        <p:nvSpPr>
          <p:cNvPr id="6" name="Title 5"/>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3892461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25412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1"/>
          </p:nvPr>
        </p:nvSpPr>
        <p:spPr bwMode="gray">
          <a:xfrm>
            <a:off x="3352800" y="125412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2"/>
          </p:nvPr>
        </p:nvSpPr>
        <p:spPr bwMode="gray">
          <a:xfrm>
            <a:off x="6248400" y="125412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3"/>
          </p:nvPr>
        </p:nvSpPr>
        <p:spPr/>
        <p:txBody>
          <a:bodyPr/>
          <a:lstStyle/>
          <a:p>
            <a:r>
              <a:rPr lang="en-US"/>
              <a:t>© 2017 Teradata</a:t>
            </a:r>
            <a:endParaRPr lang="en-US" dirty="0"/>
          </a:p>
        </p:txBody>
      </p:sp>
      <p:sp>
        <p:nvSpPr>
          <p:cNvPr id="5" name="Footer Placeholder 4"/>
          <p:cNvSpPr>
            <a:spLocks noGrp="1"/>
          </p:cNvSpPr>
          <p:nvPr>
            <p:ph type="ftr" sz="quarter" idx="14"/>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20800298"/>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6258796" y="1262062"/>
            <a:ext cx="2438400" cy="3195090"/>
          </a:xfrm>
        </p:spPr>
        <p:txBody>
          <a:bodyPr/>
          <a:lstStyle/>
          <a:p>
            <a:r>
              <a:rPr lang="en-US"/>
              <a:t>Drag picture to placeholder or click icon to add</a:t>
            </a:r>
          </a:p>
        </p:txBody>
      </p:sp>
      <p:sp>
        <p:nvSpPr>
          <p:cNvPr id="3" name="Content Placeholder 2"/>
          <p:cNvSpPr>
            <a:spLocks noGrp="1"/>
          </p:cNvSpPr>
          <p:nvPr>
            <p:ph idx="1"/>
          </p:nvPr>
        </p:nvSpPr>
        <p:spPr bwMode="gray">
          <a:xfrm>
            <a:off x="457200" y="1254125"/>
            <a:ext cx="5334000" cy="3405188"/>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7"/>
          </p:nvPr>
        </p:nvSpPr>
        <p:spPr/>
        <p:txBody>
          <a:bodyPr/>
          <a:lstStyle/>
          <a:p>
            <a:r>
              <a:rPr lang="en-US"/>
              <a:t>© 2017 Teradata</a:t>
            </a:r>
            <a:endParaRPr lang="en-US" dirty="0"/>
          </a:p>
        </p:txBody>
      </p:sp>
      <p:sp>
        <p:nvSpPr>
          <p:cNvPr id="6" name="Footer Placeholder 5"/>
          <p:cNvSpPr>
            <a:spLocks noGrp="1"/>
          </p:cNvSpPr>
          <p:nvPr>
            <p:ph type="ftr" sz="quarter" idx="18"/>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7441956"/>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image" Target="../media/image1.png"/><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71016"/>
            <a:ext cx="8229600" cy="3384550"/>
          </a:xfrm>
          <a:prstGeom prst="rect">
            <a:avLst/>
          </a:prstGeom>
        </p:spPr>
        <p:txBody>
          <a:bodyPr vert="horz" lIns="0" tIns="0" rIns="0" bIns="0" rtlCol="0">
            <a:noAutofit/>
          </a:bodyPr>
          <a:lstStyle/>
          <a:p>
            <a:pPr lvl="0"/>
            <a:r>
              <a:rPr lang="en-US" dirty="0"/>
              <a:t>Click to edit Master text styles: Standard bullet</a:t>
            </a:r>
          </a:p>
          <a:p>
            <a:pPr lvl="1"/>
            <a:r>
              <a:rPr lang="en-US" dirty="0"/>
              <a:t>Second level: Sub bullet</a:t>
            </a:r>
          </a:p>
          <a:p>
            <a:pPr lvl="2"/>
            <a:r>
              <a:rPr lang="en-US" dirty="0"/>
              <a:t>Third level: Tertiary bullet</a:t>
            </a:r>
          </a:p>
          <a:p>
            <a:pPr lvl="3"/>
            <a:r>
              <a:rPr lang="en-US" dirty="0"/>
              <a:t>Fourth level: Body copy</a:t>
            </a:r>
          </a:p>
          <a:p>
            <a:pPr lvl="4"/>
            <a:r>
              <a:rPr lang="en-US" dirty="0"/>
              <a:t>Fifth level: Main Heading</a:t>
            </a:r>
          </a:p>
          <a:p>
            <a:pPr lvl="5"/>
            <a:r>
              <a:rPr lang="en-US" dirty="0"/>
              <a:t>Sixth level: Subheading</a:t>
            </a:r>
          </a:p>
          <a:p>
            <a:pPr lvl="6"/>
            <a:r>
              <a:rPr lang="en-US" dirty="0"/>
              <a:t>Seventh level: Tertiary heading</a:t>
            </a:r>
          </a:p>
          <a:p>
            <a:pPr lvl="7"/>
            <a:r>
              <a:rPr lang="en-US" dirty="0"/>
              <a:t>Eighth level: Numbered lists</a:t>
            </a:r>
          </a:p>
          <a:p>
            <a:pPr lvl="8"/>
            <a:r>
              <a:rPr lang="en-US" dirty="0"/>
              <a:t>Ninth level: Source</a:t>
            </a:r>
          </a:p>
        </p:txBody>
      </p:sp>
      <p:grpSp>
        <p:nvGrpSpPr>
          <p:cNvPr id="21" name="Group 20" hidden="1"/>
          <p:cNvGrpSpPr/>
          <p:nvPr/>
        </p:nvGrpSpPr>
        <p:grpSpPr>
          <a:xfrm>
            <a:off x="0" y="0"/>
            <a:ext cx="9144000" cy="51435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53247" y="4918131"/>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5" name="Title Placeholder 1"/>
          <p:cNvSpPr>
            <a:spLocks noGrp="1"/>
          </p:cNvSpPr>
          <p:nvPr>
            <p:ph type="title"/>
          </p:nvPr>
        </p:nvSpPr>
        <p:spPr>
          <a:xfrm>
            <a:off x="457200" y="320039"/>
            <a:ext cx="8229600" cy="704088"/>
          </a:xfrm>
          <a:prstGeom prst="rect">
            <a:avLst/>
          </a:prstGeom>
        </p:spPr>
        <p:txBody>
          <a:bodyPr vert="horz" lIns="0" tIns="0" rIns="0" bIns="0" rtlCol="0" anchor="t" anchorCtr="0">
            <a:noAutofit/>
          </a:bodyPr>
          <a:lstStyle/>
          <a:p>
            <a:r>
              <a:rPr lang="en-US"/>
              <a:t>Click to edit Master title style</a:t>
            </a:r>
            <a:endParaRPr lang="en-US" dirty="0"/>
          </a:p>
        </p:txBody>
      </p:sp>
      <p:sp>
        <p:nvSpPr>
          <p:cNvPr id="2"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dirty="0"/>
              <a:t>© 2018 Teradata</a:t>
            </a:r>
          </a:p>
        </p:txBody>
      </p:sp>
      <p:sp>
        <p:nvSpPr>
          <p:cNvPr id="4"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a:p>
        </p:txBody>
      </p:sp>
      <p:pic>
        <p:nvPicPr>
          <p:cNvPr id="25" name="Picture 24">
            <a:extLst>
              <a:ext uri="{FF2B5EF4-FFF2-40B4-BE49-F238E27FC236}">
                <a16:creationId xmlns:a16="http://schemas.microsoft.com/office/drawing/2014/main" id="{8B93936C-023E-41FD-A9A9-E936593FF707}"/>
              </a:ext>
            </a:extLst>
          </p:cNvPr>
          <p:cNvPicPr>
            <a:picLocks noChangeAspect="1"/>
          </p:cNvPicPr>
          <p:nvPr userDrawn="1"/>
        </p:nvPicPr>
        <p:blipFill>
          <a:blip r:embed="rId33"/>
          <a:stretch>
            <a:fillRect/>
          </a:stretch>
        </p:blipFill>
        <p:spPr>
          <a:xfrm>
            <a:off x="7706008" y="4820492"/>
            <a:ext cx="1140032" cy="215339"/>
          </a:xfrm>
          <a:prstGeom prst="rect">
            <a:avLst/>
          </a:prstGeom>
        </p:spPr>
      </p:pic>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673" r:id="rId1"/>
    <p:sldLayoutId id="2147483712" r:id="rId2"/>
    <p:sldLayoutId id="2147483667" r:id="rId3"/>
    <p:sldLayoutId id="2147483650" r:id="rId4"/>
    <p:sldLayoutId id="2147483721" r:id="rId5"/>
    <p:sldLayoutId id="2147483658" r:id="rId6"/>
    <p:sldLayoutId id="2147483709" r:id="rId7"/>
    <p:sldLayoutId id="2147483659" r:id="rId8"/>
    <p:sldLayoutId id="2147483662" r:id="rId9"/>
    <p:sldLayoutId id="2147483663" r:id="rId10"/>
    <p:sldLayoutId id="2147483654" r:id="rId11"/>
    <p:sldLayoutId id="2147483722" r:id="rId12"/>
    <p:sldLayoutId id="2147483715" r:id="rId13"/>
    <p:sldLayoutId id="2147483655" r:id="rId14"/>
    <p:sldLayoutId id="2147483670" r:id="rId15"/>
    <p:sldLayoutId id="2147483710" r:id="rId16"/>
    <p:sldLayoutId id="2147483716" r:id="rId17"/>
    <p:sldLayoutId id="2147483723" r:id="rId18"/>
    <p:sldLayoutId id="2147483719" r:id="rId19"/>
    <p:sldLayoutId id="2147483660" r:id="rId20"/>
    <p:sldLayoutId id="2147483720" r:id="rId21"/>
    <p:sldLayoutId id="2147483714" r:id="rId22"/>
    <p:sldLayoutId id="2147483661" r:id="rId23"/>
    <p:sldLayoutId id="2147483724" r:id="rId24"/>
    <p:sldLayoutId id="2147483728" r:id="rId25"/>
    <p:sldLayoutId id="2147483729" r:id="rId26"/>
    <p:sldLayoutId id="2147483730" r:id="rId27"/>
    <p:sldLayoutId id="2147483731" r:id="rId28"/>
    <p:sldLayoutId id="2147483736" r:id="rId29"/>
    <p:sldLayoutId id="2147483745" r:id="rId30"/>
    <p:sldLayoutId id="2147483803" r:id="rId31"/>
  </p:sldLayoutIdLst>
  <p:transition spd="med">
    <p:fade/>
  </p:transition>
  <p:hf sldNum="0" hdr="0" ftr="0"/>
  <p:txStyles>
    <p:title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440612" y="296619"/>
            <a:ext cx="7886700" cy="536471"/>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7810253" y="4762072"/>
            <a:ext cx="855024" cy="161504"/>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382314" y="4795242"/>
            <a:ext cx="246337" cy="188705"/>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938"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750" dirty="0">
              <a:solidFill>
                <a:schemeClr val="tx2"/>
              </a:solidFill>
            </a:endParaRPr>
          </a:p>
        </p:txBody>
      </p:sp>
      <p:sp>
        <p:nvSpPr>
          <p:cNvPr id="9" name="Text Placeholder 13">
            <a:extLst>
              <a:ext uri="{FF2B5EF4-FFF2-40B4-BE49-F238E27FC236}">
                <a16:creationId xmlns:a16="http://schemas.microsoft.com/office/drawing/2014/main" id="{69CCF6D0-5C39-FA42-8DFA-C3C8D198B30B}"/>
              </a:ext>
            </a:extLst>
          </p:cNvPr>
          <p:cNvSpPr txBox="1">
            <a:spLocks/>
          </p:cNvSpPr>
          <p:nvPr userDrawn="1"/>
        </p:nvSpPr>
        <p:spPr>
          <a:xfrm>
            <a:off x="382314" y="4795242"/>
            <a:ext cx="246337" cy="188705"/>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938"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750" dirty="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699959" y="4835224"/>
            <a:ext cx="2057400" cy="126958"/>
          </a:xfrm>
          <a:prstGeom prst="rect">
            <a:avLst/>
          </a:prstGeom>
        </p:spPr>
        <p:txBody>
          <a:bodyPr vert="horz" lIns="0" tIns="0" rIns="0" bIns="0" rtlCol="0" anchor="ctr">
            <a:spAutoFit/>
          </a:bodyPr>
          <a:lstStyle>
            <a:lvl1pPr algn="l">
              <a:defRPr sz="825">
                <a:solidFill>
                  <a:schemeClr val="tx2"/>
                </a:solidFill>
              </a:defRPr>
            </a:lvl1pPr>
          </a:lstStyle>
          <a:p>
            <a:r>
              <a:rPr lang="en-US"/>
              <a:t>©2018 Teradata</a:t>
            </a:r>
            <a:endParaRPr lang="en-US" dirty="0"/>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440612" y="1200150"/>
            <a:ext cx="7886700" cy="34575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440612" y="4835224"/>
            <a:ext cx="129844" cy="126958"/>
          </a:xfrm>
          <a:prstGeom prst="rect">
            <a:avLst/>
          </a:prstGeom>
        </p:spPr>
        <p:txBody>
          <a:bodyPr wrap="none" lIns="0" tIns="0" rIns="0" bIns="0">
            <a:spAutoFit/>
          </a:bodyPr>
          <a:lstStyle/>
          <a:p>
            <a:fld id="{233707B4-AEDC-BC43-B2A3-31B9137B1060}" type="slidenum">
              <a:rPr lang="en-US" sz="825" smtClean="0">
                <a:solidFill>
                  <a:schemeClr val="accent1"/>
                </a:solidFill>
              </a:rPr>
              <a:pPr/>
              <a:t>‹#›</a:t>
            </a:fld>
            <a:endParaRPr lang="en-US" sz="825" dirty="0">
              <a:solidFill>
                <a:schemeClr val="accent1"/>
              </a:solidFill>
            </a:endParaRPr>
          </a:p>
        </p:txBody>
      </p:sp>
    </p:spTree>
    <p:extLst>
      <p:ext uri="{BB962C8B-B14F-4D97-AF65-F5344CB8AC3E}">
        <p14:creationId xmlns:p14="http://schemas.microsoft.com/office/powerpoint/2010/main" val="65855933"/>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 id="2147483822" r:id="rId18"/>
    <p:sldLayoutId id="2147483823" r:id="rId19"/>
    <p:sldLayoutId id="2147483824" r:id="rId20"/>
    <p:sldLayoutId id="2147483825" r:id="rId21"/>
    <p:sldLayoutId id="2147483826" r:id="rId22"/>
    <p:sldLayoutId id="2147483827" r:id="rId23"/>
    <p:sldLayoutId id="2147483828" r:id="rId24"/>
    <p:sldLayoutId id="2147483829" r:id="rId25"/>
    <p:sldLayoutId id="2147483830" r:id="rId26"/>
    <p:sldLayoutId id="2147483831" r:id="rId27"/>
    <p:sldLayoutId id="2147483832" r:id="rId28"/>
    <p:sldLayoutId id="2147483833" r:id="rId29"/>
  </p:sldLayoutIdLst>
  <p:hf sldNum="0" hdr="0" ftr="0"/>
  <p:txStyles>
    <p:titleStyle>
      <a:lvl1pPr algn="l" defTabSz="685800" rtl="0" eaLnBrk="1" latinLnBrk="0" hangingPunct="1">
        <a:lnSpc>
          <a:spcPct val="90000"/>
        </a:lnSpc>
        <a:spcBef>
          <a:spcPct val="0"/>
        </a:spcBef>
        <a:buNone/>
        <a:defRPr sz="2325" b="1" i="0" kern="1200">
          <a:solidFill>
            <a:schemeClr val="accent1"/>
          </a:solidFill>
          <a:latin typeface="Arial" panose="020B0604020202020204" pitchFamily="34" charset="0"/>
          <a:ea typeface="+mj-ea"/>
          <a:cs typeface="Arial" panose="020B0604020202020204" pitchFamily="34" charset="0"/>
        </a:defRPr>
      </a:lvl1pPr>
    </p:titleStyle>
    <p:bodyStyle>
      <a:lvl1pPr marL="176213" indent="-176213" algn="l" defTabSz="685800" rtl="0" eaLnBrk="1" latinLnBrk="0" hangingPunct="1">
        <a:lnSpc>
          <a:spcPts val="2025"/>
        </a:lnSpc>
        <a:spcBef>
          <a:spcPts val="750"/>
        </a:spcBef>
        <a:buFont typeface="Arial" panose="020B0604020202020204" pitchFamily="34" charset="0"/>
        <a:buChar char="•"/>
        <a:tabLst/>
        <a:defRPr sz="1575" kern="1200">
          <a:solidFill>
            <a:schemeClr val="tx1"/>
          </a:solidFill>
          <a:latin typeface="+mn-lt"/>
          <a:ea typeface="+mn-ea"/>
          <a:cs typeface="+mn-cs"/>
        </a:defRPr>
      </a:lvl1pPr>
      <a:lvl2pPr marL="433388" indent="-167879" algn="l" defTabSz="685800" rtl="0" eaLnBrk="1" latinLnBrk="0" hangingPunct="1">
        <a:lnSpc>
          <a:spcPct val="100000"/>
        </a:lnSpc>
        <a:spcBef>
          <a:spcPts val="375"/>
        </a:spcBef>
        <a:buFont typeface="Arial" panose="020B0604020202020204" pitchFamily="34" charset="0"/>
        <a:buChar char="•"/>
        <a:tabLst/>
        <a:defRPr sz="1425" kern="1200">
          <a:solidFill>
            <a:schemeClr val="tx1"/>
          </a:solidFill>
          <a:latin typeface="+mn-lt"/>
          <a:ea typeface="+mn-ea"/>
          <a:cs typeface="+mn-cs"/>
        </a:defRPr>
      </a:lvl2pPr>
      <a:lvl3pPr marL="685800" indent="-175022" algn="l" defTabSz="685800" rtl="0" eaLnBrk="1" latinLnBrk="0" hangingPunct="1">
        <a:lnSpc>
          <a:spcPct val="90000"/>
        </a:lnSpc>
        <a:spcBef>
          <a:spcPts val="375"/>
        </a:spcBef>
        <a:buFont typeface="Arial" panose="020B0604020202020204" pitchFamily="34" charset="0"/>
        <a:buChar char="•"/>
        <a:tabLst/>
        <a:defRPr sz="1275" kern="1200">
          <a:solidFill>
            <a:schemeClr val="tx1"/>
          </a:solidFill>
          <a:latin typeface="+mn-lt"/>
          <a:ea typeface="+mn-ea"/>
          <a:cs typeface="+mn-cs"/>
        </a:defRPr>
      </a:lvl3pPr>
      <a:lvl4pPr marL="945356" indent="-175022" algn="l" defTabSz="685800" rtl="0" eaLnBrk="1" latinLnBrk="0" hangingPunct="1">
        <a:lnSpc>
          <a:spcPct val="90000"/>
        </a:lnSpc>
        <a:spcBef>
          <a:spcPts val="375"/>
        </a:spcBef>
        <a:buFont typeface="Arial" panose="020B0604020202020204" pitchFamily="34" charset="0"/>
        <a:buChar char="•"/>
        <a:tabLst/>
        <a:defRPr sz="1275" kern="1200">
          <a:solidFill>
            <a:schemeClr val="tx1"/>
          </a:solidFill>
          <a:latin typeface="+mn-lt"/>
          <a:ea typeface="+mn-ea"/>
          <a:cs typeface="+mn-cs"/>
        </a:defRPr>
      </a:lvl4pPr>
      <a:lvl5pPr marL="1202531" indent="-166688" algn="l" defTabSz="685800" rtl="0" eaLnBrk="1" latinLnBrk="0" hangingPunct="1">
        <a:lnSpc>
          <a:spcPct val="90000"/>
        </a:lnSpc>
        <a:spcBef>
          <a:spcPts val="375"/>
        </a:spcBef>
        <a:buFont typeface="Arial" panose="020B0604020202020204" pitchFamily="34" charset="0"/>
        <a:buChar char="•"/>
        <a:tabLst/>
        <a:defRPr sz="127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0.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0.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B7F1B9-7FE0-A24A-B7EE-B58278811FA5}"/>
              </a:ext>
            </a:extLst>
          </p:cNvPr>
          <p:cNvSpPr>
            <a:spLocks noGrp="1"/>
          </p:cNvSpPr>
          <p:nvPr>
            <p:ph type="ctrTitle"/>
          </p:nvPr>
        </p:nvSpPr>
        <p:spPr>
          <a:xfrm>
            <a:off x="3289224" y="2208362"/>
            <a:ext cx="5194596" cy="357210"/>
          </a:xfrm>
        </p:spPr>
        <p:txBody>
          <a:bodyPr/>
          <a:lstStyle/>
          <a:p>
            <a:r>
              <a:rPr lang="en-US" dirty="0">
                <a:solidFill>
                  <a:srgbClr val="F37440"/>
                </a:solidFill>
                <a:latin typeface="Arial" panose="020B0604020202020204" pitchFamily="34" charset="0"/>
                <a:cs typeface="Arial" panose="020B0604020202020204" pitchFamily="34" charset="0"/>
              </a:rPr>
              <a:t>Vantage Use Cases</a:t>
            </a:r>
          </a:p>
        </p:txBody>
      </p:sp>
      <p:sp>
        <p:nvSpPr>
          <p:cNvPr id="8" name="Text Placeholder 7">
            <a:extLst>
              <a:ext uri="{FF2B5EF4-FFF2-40B4-BE49-F238E27FC236}">
                <a16:creationId xmlns:a16="http://schemas.microsoft.com/office/drawing/2014/main" id="{F05F72A6-271D-A44F-A19F-DC47A3AF40F2}"/>
              </a:ext>
            </a:extLst>
          </p:cNvPr>
          <p:cNvSpPr>
            <a:spLocks noGrp="1"/>
          </p:cNvSpPr>
          <p:nvPr>
            <p:ph type="body" sz="quarter" idx="13"/>
          </p:nvPr>
        </p:nvSpPr>
        <p:spPr>
          <a:xfrm>
            <a:off x="3658729" y="4451228"/>
            <a:ext cx="1387730" cy="271120"/>
          </a:xfrm>
        </p:spPr>
        <p:txBody>
          <a:bodyPr>
            <a:normAutofit/>
          </a:bodyPr>
          <a:lstStyle/>
          <a:p>
            <a:r>
              <a:rPr lang="en-US" dirty="0"/>
              <a:t>28-Feb-2019</a:t>
            </a:r>
          </a:p>
        </p:txBody>
      </p:sp>
      <p:pic>
        <p:nvPicPr>
          <p:cNvPr id="14" name="Picture Placeholder 13">
            <a:extLst>
              <a:ext uri="{FF2B5EF4-FFF2-40B4-BE49-F238E27FC236}">
                <a16:creationId xmlns:a16="http://schemas.microsoft.com/office/drawing/2014/main" id="{B4106237-BD6E-A841-81E9-D51096361E31}"/>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a:xfrm>
            <a:off x="234779" y="240909"/>
            <a:ext cx="3054445" cy="4668796"/>
          </a:xfrm>
        </p:spPr>
      </p:pic>
      <p:pic>
        <p:nvPicPr>
          <p:cNvPr id="17" name="Picture 16">
            <a:extLst>
              <a:ext uri="{FF2B5EF4-FFF2-40B4-BE49-F238E27FC236}">
                <a16:creationId xmlns:a16="http://schemas.microsoft.com/office/drawing/2014/main" id="{E5C90261-608E-F649-AC84-7168BA7F98A5}"/>
              </a:ext>
            </a:extLst>
          </p:cNvPr>
          <p:cNvPicPr>
            <a:picLocks noChangeAspect="1"/>
          </p:cNvPicPr>
          <p:nvPr/>
        </p:nvPicPr>
        <p:blipFill>
          <a:blip r:embed="rId3"/>
          <a:stretch>
            <a:fillRect/>
          </a:stretch>
        </p:blipFill>
        <p:spPr>
          <a:xfrm>
            <a:off x="614363" y="2306256"/>
            <a:ext cx="1915713" cy="363743"/>
          </a:xfrm>
          <a:prstGeom prst="rect">
            <a:avLst/>
          </a:prstGeom>
        </p:spPr>
      </p:pic>
    </p:spTree>
    <p:extLst>
      <p:ext uri="{BB962C8B-B14F-4D97-AF65-F5344CB8AC3E}">
        <p14:creationId xmlns:p14="http://schemas.microsoft.com/office/powerpoint/2010/main" val="1671768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9492" y="28306"/>
            <a:ext cx="8323483" cy="400319"/>
          </a:xfrm>
        </p:spPr>
        <p:txBody>
          <a:bodyPr vert="horz" lIns="0" tIns="45720" rIns="0" bIns="45720" rtlCol="0" anchor="ctr" anchorCtr="0">
            <a:noAutofit/>
          </a:bodyPr>
          <a:lstStyle/>
          <a:p>
            <a:r>
              <a:rPr lang="en-US" sz="1800" dirty="0">
                <a:solidFill>
                  <a:srgbClr val="EC881D"/>
                </a:solidFill>
              </a:rPr>
              <a:t>Churn Prediction</a:t>
            </a:r>
          </a:p>
        </p:txBody>
      </p:sp>
      <p:sp>
        <p:nvSpPr>
          <p:cNvPr id="32" name="TextBox 31"/>
          <p:cNvSpPr txBox="1"/>
          <p:nvPr/>
        </p:nvSpPr>
        <p:spPr>
          <a:xfrm>
            <a:off x="162608" y="475246"/>
            <a:ext cx="4799917" cy="3662541"/>
          </a:xfrm>
          <a:prstGeom prst="rect">
            <a:avLst/>
          </a:prstGeom>
          <a:noFill/>
        </p:spPr>
        <p:txBody>
          <a:bodyPr wrap="square" rtlCol="0">
            <a:spAutoFit/>
          </a:bodyPr>
          <a:lstStyle/>
          <a:p>
            <a:pPr marL="285750" lvl="1" indent="-285750">
              <a:spcBef>
                <a:spcPts val="400"/>
              </a:spcBef>
              <a:spcAft>
                <a:spcPts val="400"/>
              </a:spcAft>
              <a:buFont typeface="Wingdings" panose="05000000000000000000" pitchFamily="2" charset="2"/>
              <a:buChar char="Ø"/>
            </a:pPr>
            <a:r>
              <a:rPr lang="en-US" sz="1400" dirty="0">
                <a:latin typeface="Arial" panose="020B0604020202020204" pitchFamily="34" charset="0"/>
                <a:cs typeface="Arial" panose="020B0604020202020204" pitchFamily="34" charset="0"/>
              </a:rPr>
              <a:t>Asset Description</a:t>
            </a:r>
          </a:p>
          <a:p>
            <a:pPr marL="0" lvl="1">
              <a:spcBef>
                <a:spcPts val="400"/>
              </a:spcBef>
              <a:spcAft>
                <a:spcPts val="400"/>
              </a:spcAft>
            </a:pPr>
            <a:r>
              <a:rPr lang="en-US" sz="1000" dirty="0"/>
              <a:t>In order to maximize return on investment, marketing is often interested in extending discounts and incentives only to those customers that are at the risk of churn. This asset implements predictive modelling techniques to estimate the likelihood that a customer will churn.</a:t>
            </a:r>
          </a:p>
          <a:p>
            <a:pPr marL="285750" lvl="1" indent="-285750">
              <a:spcBef>
                <a:spcPts val="400"/>
              </a:spcBef>
              <a:spcAft>
                <a:spcPts val="400"/>
              </a:spcAft>
              <a:buFont typeface="Wingdings" panose="05000000000000000000" pitchFamily="2" charset="2"/>
              <a:buChar char="Ø"/>
            </a:pPr>
            <a:r>
              <a:rPr lang="en-US" sz="1400" dirty="0">
                <a:latin typeface="Arial" panose="020B0604020202020204" pitchFamily="34" charset="0"/>
                <a:cs typeface="Arial" panose="020B0604020202020204" pitchFamily="34" charset="0"/>
              </a:rPr>
              <a:t>Variable Source Matrix</a:t>
            </a:r>
          </a:p>
          <a:p>
            <a:pPr marL="0" lvl="1">
              <a:spcBef>
                <a:spcPts val="400"/>
              </a:spcBef>
              <a:spcAft>
                <a:spcPts val="400"/>
              </a:spcAft>
            </a:pPr>
            <a:r>
              <a:rPr lang="en-US" sz="1000" dirty="0"/>
              <a:t>The Variable Source Matrix (VSMX) provides a preliminary list of variables that can be used for building Telecom churn prediction model. </a:t>
            </a:r>
          </a:p>
          <a:p>
            <a:pPr marL="285750" lvl="1" indent="-285750">
              <a:spcBef>
                <a:spcPts val="400"/>
              </a:spcBef>
              <a:spcAft>
                <a:spcPts val="400"/>
              </a:spcAft>
              <a:buFont typeface="Wingdings" panose="05000000000000000000" pitchFamily="2" charset="2"/>
              <a:buChar char="Ø"/>
            </a:pPr>
            <a:r>
              <a:rPr lang="en-US" sz="1400" dirty="0">
                <a:latin typeface="Arial" panose="020B0604020202020204" pitchFamily="34" charset="0"/>
                <a:cs typeface="Arial" panose="020B0604020202020204" pitchFamily="34" charset="0"/>
              </a:rPr>
              <a:t>ADS Preparation Scripts</a:t>
            </a:r>
          </a:p>
          <a:p>
            <a:pPr marL="0" lvl="1">
              <a:spcBef>
                <a:spcPts val="400"/>
              </a:spcBef>
              <a:spcAft>
                <a:spcPts val="400"/>
              </a:spcAft>
            </a:pPr>
            <a:r>
              <a:rPr lang="en-US" sz="1000" dirty="0"/>
              <a:t>Creating the base tables as well as the scripts for creating variables from the data sources</a:t>
            </a:r>
          </a:p>
          <a:p>
            <a:pPr marL="171450" lvl="1" indent="-171450">
              <a:spcBef>
                <a:spcPts val="400"/>
              </a:spcBef>
              <a:spcAft>
                <a:spcPts val="400"/>
              </a:spcAft>
              <a:buFont typeface="Wingdings" pitchFamily="2" charset="2"/>
              <a:buChar char="Ø"/>
            </a:pPr>
            <a:r>
              <a:rPr lang="en-US" sz="1400" dirty="0">
                <a:latin typeface="Arial" panose="020B0604020202020204" pitchFamily="34" charset="0"/>
                <a:cs typeface="Arial" panose="020B0604020202020204" pitchFamily="34" charset="0"/>
              </a:rPr>
              <a:t>  Model Training/Scoring</a:t>
            </a:r>
          </a:p>
          <a:p>
            <a:pPr marL="0" lvl="1">
              <a:spcBef>
                <a:spcPts val="400"/>
              </a:spcBef>
              <a:spcAft>
                <a:spcPts val="400"/>
              </a:spcAft>
            </a:pPr>
            <a:r>
              <a:rPr lang="en-US" sz="1000" dirty="0"/>
              <a:t>Training and scoring of predictive algorithms for churn prediction</a:t>
            </a:r>
          </a:p>
          <a:p>
            <a:pPr marL="171450" lvl="1" indent="-171450">
              <a:spcBef>
                <a:spcPts val="400"/>
              </a:spcBef>
              <a:spcAft>
                <a:spcPts val="400"/>
              </a:spcAft>
              <a:buFont typeface="Wingdings" pitchFamily="2" charset="2"/>
              <a:buChar char="Ø"/>
            </a:pPr>
            <a:r>
              <a:rPr lang="en-US" sz="1400" dirty="0">
                <a:latin typeface="Arial" panose="020B0604020202020204" pitchFamily="34" charset="0"/>
                <a:cs typeface="Arial" panose="020B0604020202020204" pitchFamily="34" charset="0"/>
              </a:rPr>
              <a:t>  Ensemble Evaluation Scripts</a:t>
            </a:r>
          </a:p>
          <a:p>
            <a:pPr marL="0" lvl="1">
              <a:spcBef>
                <a:spcPts val="400"/>
              </a:spcBef>
              <a:spcAft>
                <a:spcPts val="400"/>
              </a:spcAft>
            </a:pPr>
            <a:r>
              <a:rPr lang="en-US" sz="1000" dirty="0"/>
              <a:t>Creating ensemble output from three implemented models</a:t>
            </a:r>
          </a:p>
        </p:txBody>
      </p:sp>
      <p:graphicFrame>
        <p:nvGraphicFramePr>
          <p:cNvPr id="16" name="Table 15"/>
          <p:cNvGraphicFramePr>
            <a:graphicFrameLocks noGrp="1"/>
          </p:cNvGraphicFramePr>
          <p:nvPr>
            <p:extLst>
              <p:ext uri="{D42A27DB-BD31-4B8C-83A1-F6EECF244321}">
                <p14:modId xmlns:p14="http://schemas.microsoft.com/office/powerpoint/2010/main" val="3766146304"/>
              </p:ext>
            </p:extLst>
          </p:nvPr>
        </p:nvGraphicFramePr>
        <p:xfrm>
          <a:off x="4946959" y="557244"/>
          <a:ext cx="4152900" cy="2435715"/>
        </p:xfrm>
        <a:graphic>
          <a:graphicData uri="http://schemas.openxmlformats.org/drawingml/2006/table">
            <a:tbl>
              <a:tblPr firstRow="1">
                <a:tableStyleId>{125E5076-3810-47DD-B79F-674D7AD40C01}</a:tableStyleId>
              </a:tblPr>
              <a:tblGrid>
                <a:gridCol w="4152900">
                  <a:extLst>
                    <a:ext uri="{9D8B030D-6E8A-4147-A177-3AD203B41FA5}">
                      <a16:colId xmlns:a16="http://schemas.microsoft.com/office/drawing/2014/main" val="20000"/>
                    </a:ext>
                  </a:extLst>
                </a:gridCol>
              </a:tblGrid>
              <a:tr h="442938">
                <a:tc>
                  <a:txBody>
                    <a:bodyPr/>
                    <a:lstStyle/>
                    <a:p>
                      <a:pPr marL="0" indent="0" algn="ctr" defTabSz="914400" rtl="0" eaLnBrk="1" latinLnBrk="0" hangingPunct="1">
                        <a:buFont typeface="Arial" pitchFamily="34" charset="0"/>
                        <a:buNone/>
                      </a:pPr>
                      <a:r>
                        <a:rPr lang="en-US" sz="1050" b="1" kern="1200" dirty="0">
                          <a:solidFill>
                            <a:schemeClr val="lt1"/>
                          </a:solidFill>
                          <a:latin typeface="+mn-lt"/>
                          <a:ea typeface="+mn-ea"/>
                          <a:cs typeface="+mn-cs"/>
                        </a:rPr>
                        <a:t>Inventory</a:t>
                      </a:r>
                      <a:endParaRPr lang="en-US" sz="1050" b="1" kern="1200" dirty="0">
                        <a:solidFill>
                          <a:schemeClr val="tx1"/>
                        </a:solidFill>
                        <a:latin typeface="+mn-lt"/>
                        <a:ea typeface="+mn-ea"/>
                        <a:cs typeface="+mn-cs"/>
                      </a:endParaRPr>
                    </a:p>
                  </a:txBody>
                  <a:tcPr marT="45735" marB="45735">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6317">
                <a:tc>
                  <a:txBody>
                    <a:bodyPr/>
                    <a:lstStyle/>
                    <a:p>
                      <a:r>
                        <a:rPr lang="en-US" sz="1050" baseline="0" dirty="0"/>
                        <a:t>Choose any arbitrary dataset for churn analysis</a:t>
                      </a: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16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aseline="0" dirty="0"/>
                        <a:t>Variable Source Matrix</a:t>
                      </a: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7777102"/>
                  </a:ext>
                </a:extLst>
              </a:tr>
              <a:tr h="4016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aseline="0" dirty="0"/>
                        <a:t>ADS Preparation</a:t>
                      </a: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16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aseline="0" dirty="0"/>
                        <a:t>Model Training and Scoring</a:t>
                      </a: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016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aseline="0" dirty="0"/>
                        <a:t>Ensemble Evaluation Scripts</a:t>
                      </a: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8424751"/>
                  </a:ext>
                </a:extLst>
              </a:tr>
            </a:tbl>
          </a:graphicData>
        </a:graphic>
      </p:graphicFrame>
      <p:sp>
        <p:nvSpPr>
          <p:cNvPr id="5" name="TextBox 4">
            <a:extLst>
              <a:ext uri="{FF2B5EF4-FFF2-40B4-BE49-F238E27FC236}">
                <a16:creationId xmlns:a16="http://schemas.microsoft.com/office/drawing/2014/main" id="{1B070C39-73FF-B94E-811C-645FA8FEB03B}"/>
              </a:ext>
            </a:extLst>
          </p:cNvPr>
          <p:cNvSpPr txBox="1"/>
          <p:nvPr/>
        </p:nvSpPr>
        <p:spPr>
          <a:xfrm>
            <a:off x="162608" y="4422033"/>
            <a:ext cx="3002125" cy="246221"/>
          </a:xfrm>
          <a:prstGeom prst="rect">
            <a:avLst/>
          </a:prstGeom>
          <a:noFill/>
        </p:spPr>
        <p:txBody>
          <a:bodyPr wrap="square" rtlCol="0">
            <a:spAutoFit/>
          </a:bodyPr>
          <a:lstStyle/>
          <a:p>
            <a:pPr marL="0" lvl="1">
              <a:spcBef>
                <a:spcPts val="400"/>
              </a:spcBef>
              <a:spcAft>
                <a:spcPts val="400"/>
              </a:spcAft>
            </a:pPr>
            <a:r>
              <a:rPr lang="en-US" sz="1000" dirty="0"/>
              <a:t>Estimated Implementation Time: 32 Man-Days</a:t>
            </a:r>
          </a:p>
        </p:txBody>
      </p:sp>
    </p:spTree>
    <p:custDataLst>
      <p:tags r:id="rId1"/>
    </p:custDataLst>
    <p:extLst>
      <p:ext uri="{BB962C8B-B14F-4D97-AF65-F5344CB8AC3E}">
        <p14:creationId xmlns:p14="http://schemas.microsoft.com/office/powerpoint/2010/main" val="2530719872"/>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9492" y="28306"/>
            <a:ext cx="8323483" cy="400319"/>
          </a:xfrm>
        </p:spPr>
        <p:txBody>
          <a:bodyPr vert="horz" lIns="0" tIns="45720" rIns="0" bIns="45720" rtlCol="0" anchor="ctr" anchorCtr="0">
            <a:noAutofit/>
          </a:bodyPr>
          <a:lstStyle/>
          <a:p>
            <a:r>
              <a:rPr lang="en-US" sz="1800" dirty="0">
                <a:solidFill>
                  <a:srgbClr val="EC881D"/>
                </a:solidFill>
              </a:rPr>
              <a:t>Social Network Analysis</a:t>
            </a:r>
          </a:p>
        </p:txBody>
      </p:sp>
      <p:sp>
        <p:nvSpPr>
          <p:cNvPr id="32" name="TextBox 31"/>
          <p:cNvSpPr txBox="1"/>
          <p:nvPr/>
        </p:nvSpPr>
        <p:spPr>
          <a:xfrm>
            <a:off x="162608" y="475246"/>
            <a:ext cx="4799917" cy="3662541"/>
          </a:xfrm>
          <a:prstGeom prst="rect">
            <a:avLst/>
          </a:prstGeom>
          <a:noFill/>
        </p:spPr>
        <p:txBody>
          <a:bodyPr wrap="square" rtlCol="0">
            <a:spAutoFit/>
          </a:bodyPr>
          <a:lstStyle/>
          <a:p>
            <a:pPr marL="285750" lvl="1" indent="-285750">
              <a:spcBef>
                <a:spcPts val="400"/>
              </a:spcBef>
              <a:spcAft>
                <a:spcPts val="400"/>
              </a:spcAft>
              <a:buFont typeface="Wingdings" panose="05000000000000000000" pitchFamily="2" charset="2"/>
              <a:buChar char="Ø"/>
            </a:pPr>
            <a:r>
              <a:rPr lang="en-US" sz="1400" dirty="0">
                <a:latin typeface="Arial" panose="020B0604020202020204" pitchFamily="34" charset="0"/>
                <a:cs typeface="Arial" panose="020B0604020202020204" pitchFamily="34" charset="0"/>
              </a:rPr>
              <a:t>Asset Description</a:t>
            </a:r>
          </a:p>
          <a:p>
            <a:pPr marL="0" lvl="1">
              <a:spcBef>
                <a:spcPts val="400"/>
              </a:spcBef>
              <a:spcAft>
                <a:spcPts val="400"/>
              </a:spcAft>
            </a:pPr>
            <a:r>
              <a:rPr lang="en-US" sz="1000" dirty="0"/>
              <a:t>In order to maximize return on investment, marketing is often interested in extending discounts and incentives only to those customers that are at the risk of churn. This asset implements predictive modelling techniques to estimate the likelihood that a customer will churn.</a:t>
            </a:r>
          </a:p>
          <a:p>
            <a:pPr marL="285750" lvl="1" indent="-285750">
              <a:spcBef>
                <a:spcPts val="400"/>
              </a:spcBef>
              <a:spcAft>
                <a:spcPts val="400"/>
              </a:spcAft>
              <a:buFont typeface="Wingdings" panose="05000000000000000000" pitchFamily="2" charset="2"/>
              <a:buChar char="Ø"/>
            </a:pPr>
            <a:r>
              <a:rPr lang="en-US" sz="1400" dirty="0">
                <a:latin typeface="Arial" panose="020B0604020202020204" pitchFamily="34" charset="0"/>
                <a:cs typeface="Arial" panose="020B0604020202020204" pitchFamily="34" charset="0"/>
              </a:rPr>
              <a:t>Variable Source Matrix</a:t>
            </a:r>
          </a:p>
          <a:p>
            <a:pPr marL="0" lvl="1">
              <a:spcBef>
                <a:spcPts val="400"/>
              </a:spcBef>
              <a:spcAft>
                <a:spcPts val="400"/>
              </a:spcAft>
            </a:pPr>
            <a:r>
              <a:rPr lang="en-US" sz="1000" dirty="0"/>
              <a:t>The Variable Source Matrix (VSMX) provides a preliminary list of variables that can be used for building Telecom churn prediction model. </a:t>
            </a:r>
          </a:p>
          <a:p>
            <a:pPr marL="285750" lvl="1" indent="-285750">
              <a:spcBef>
                <a:spcPts val="400"/>
              </a:spcBef>
              <a:spcAft>
                <a:spcPts val="400"/>
              </a:spcAft>
              <a:buFont typeface="Wingdings" panose="05000000000000000000" pitchFamily="2" charset="2"/>
              <a:buChar char="Ø"/>
            </a:pPr>
            <a:r>
              <a:rPr lang="en-US" sz="1400" dirty="0">
                <a:latin typeface="Arial" panose="020B0604020202020204" pitchFamily="34" charset="0"/>
                <a:cs typeface="Arial" panose="020B0604020202020204" pitchFamily="34" charset="0"/>
              </a:rPr>
              <a:t>ADS Preparation Scripts</a:t>
            </a:r>
          </a:p>
          <a:p>
            <a:pPr marL="0" lvl="1">
              <a:spcBef>
                <a:spcPts val="400"/>
              </a:spcBef>
              <a:spcAft>
                <a:spcPts val="400"/>
              </a:spcAft>
            </a:pPr>
            <a:r>
              <a:rPr lang="en-US" sz="1000" dirty="0"/>
              <a:t>Creating the base tables as well as the scripts for creating variables from the data sources</a:t>
            </a:r>
          </a:p>
          <a:p>
            <a:pPr marL="171450" lvl="1" indent="-171450">
              <a:spcBef>
                <a:spcPts val="400"/>
              </a:spcBef>
              <a:spcAft>
                <a:spcPts val="400"/>
              </a:spcAft>
              <a:buFont typeface="Wingdings" pitchFamily="2" charset="2"/>
              <a:buChar char="Ø"/>
            </a:pPr>
            <a:r>
              <a:rPr lang="en-US" sz="1400" dirty="0">
                <a:latin typeface="Arial" panose="020B0604020202020204" pitchFamily="34" charset="0"/>
                <a:cs typeface="Arial" panose="020B0604020202020204" pitchFamily="34" charset="0"/>
              </a:rPr>
              <a:t>  Model Training/Scoring</a:t>
            </a:r>
          </a:p>
          <a:p>
            <a:pPr marL="0" lvl="1">
              <a:spcBef>
                <a:spcPts val="400"/>
              </a:spcBef>
              <a:spcAft>
                <a:spcPts val="400"/>
              </a:spcAft>
            </a:pPr>
            <a:r>
              <a:rPr lang="en-US" sz="1000" dirty="0"/>
              <a:t>Training and scoring of predictive algorithms for churn prediction</a:t>
            </a:r>
          </a:p>
          <a:p>
            <a:pPr marL="171450" lvl="1" indent="-171450">
              <a:spcBef>
                <a:spcPts val="400"/>
              </a:spcBef>
              <a:spcAft>
                <a:spcPts val="400"/>
              </a:spcAft>
              <a:buFont typeface="Wingdings" pitchFamily="2" charset="2"/>
              <a:buChar char="Ø"/>
            </a:pPr>
            <a:r>
              <a:rPr lang="en-US" sz="1400" dirty="0">
                <a:latin typeface="Arial" panose="020B0604020202020204" pitchFamily="34" charset="0"/>
                <a:cs typeface="Arial" panose="020B0604020202020204" pitchFamily="34" charset="0"/>
              </a:rPr>
              <a:t>  Ensemble Evaluation Scripts</a:t>
            </a:r>
          </a:p>
          <a:p>
            <a:pPr marL="0" lvl="1">
              <a:spcBef>
                <a:spcPts val="400"/>
              </a:spcBef>
              <a:spcAft>
                <a:spcPts val="400"/>
              </a:spcAft>
            </a:pPr>
            <a:r>
              <a:rPr lang="en-US" sz="1000" dirty="0"/>
              <a:t>Creating ensemble output from three implemented models</a:t>
            </a:r>
          </a:p>
        </p:txBody>
      </p:sp>
      <p:graphicFrame>
        <p:nvGraphicFramePr>
          <p:cNvPr id="16" name="Table 15"/>
          <p:cNvGraphicFramePr>
            <a:graphicFrameLocks noGrp="1"/>
          </p:cNvGraphicFramePr>
          <p:nvPr>
            <p:extLst/>
          </p:nvPr>
        </p:nvGraphicFramePr>
        <p:xfrm>
          <a:off x="4946959" y="557244"/>
          <a:ext cx="4152900" cy="2435715"/>
        </p:xfrm>
        <a:graphic>
          <a:graphicData uri="http://schemas.openxmlformats.org/drawingml/2006/table">
            <a:tbl>
              <a:tblPr firstRow="1">
                <a:tableStyleId>{125E5076-3810-47DD-B79F-674D7AD40C01}</a:tableStyleId>
              </a:tblPr>
              <a:tblGrid>
                <a:gridCol w="4152900">
                  <a:extLst>
                    <a:ext uri="{9D8B030D-6E8A-4147-A177-3AD203B41FA5}">
                      <a16:colId xmlns:a16="http://schemas.microsoft.com/office/drawing/2014/main" val="20000"/>
                    </a:ext>
                  </a:extLst>
                </a:gridCol>
              </a:tblGrid>
              <a:tr h="442938">
                <a:tc>
                  <a:txBody>
                    <a:bodyPr/>
                    <a:lstStyle/>
                    <a:p>
                      <a:pPr marL="0" indent="0" algn="ctr" defTabSz="914400" rtl="0" eaLnBrk="1" latinLnBrk="0" hangingPunct="1">
                        <a:buFont typeface="Arial" pitchFamily="34" charset="0"/>
                        <a:buNone/>
                      </a:pPr>
                      <a:r>
                        <a:rPr lang="en-US" sz="1050" b="1" kern="1200" dirty="0">
                          <a:solidFill>
                            <a:schemeClr val="lt1"/>
                          </a:solidFill>
                          <a:latin typeface="+mn-lt"/>
                          <a:ea typeface="+mn-ea"/>
                          <a:cs typeface="+mn-cs"/>
                        </a:rPr>
                        <a:t>Inventory</a:t>
                      </a:r>
                      <a:endParaRPr lang="en-US" sz="1050" b="1" kern="1200" dirty="0">
                        <a:solidFill>
                          <a:schemeClr val="tx1"/>
                        </a:solidFill>
                        <a:latin typeface="+mn-lt"/>
                        <a:ea typeface="+mn-ea"/>
                        <a:cs typeface="+mn-cs"/>
                      </a:endParaRPr>
                    </a:p>
                  </a:txBody>
                  <a:tcPr marT="45735" marB="45735">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6317">
                <a:tc>
                  <a:txBody>
                    <a:bodyPr/>
                    <a:lstStyle/>
                    <a:p>
                      <a:r>
                        <a:rPr lang="en-US" sz="1050" baseline="0" dirty="0"/>
                        <a:t>Choose any arbitrary dataset for churn analysis</a:t>
                      </a: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16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aseline="0" dirty="0"/>
                        <a:t>Variable Source Matrix</a:t>
                      </a: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7777102"/>
                  </a:ext>
                </a:extLst>
              </a:tr>
              <a:tr h="4016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aseline="0" dirty="0"/>
                        <a:t>ADS Preparation</a:t>
                      </a: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16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aseline="0" dirty="0"/>
                        <a:t>Model Training and Scoring</a:t>
                      </a: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016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aseline="0" dirty="0"/>
                        <a:t>Ensemble Evaluation Scripts</a:t>
                      </a: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8424751"/>
                  </a:ext>
                </a:extLst>
              </a:tr>
            </a:tbl>
          </a:graphicData>
        </a:graphic>
      </p:graphicFrame>
      <p:sp>
        <p:nvSpPr>
          <p:cNvPr id="5" name="TextBox 4">
            <a:extLst>
              <a:ext uri="{FF2B5EF4-FFF2-40B4-BE49-F238E27FC236}">
                <a16:creationId xmlns:a16="http://schemas.microsoft.com/office/drawing/2014/main" id="{1B070C39-73FF-B94E-811C-645FA8FEB03B}"/>
              </a:ext>
            </a:extLst>
          </p:cNvPr>
          <p:cNvSpPr txBox="1"/>
          <p:nvPr/>
        </p:nvSpPr>
        <p:spPr>
          <a:xfrm>
            <a:off x="162608" y="4422033"/>
            <a:ext cx="3002125" cy="246221"/>
          </a:xfrm>
          <a:prstGeom prst="rect">
            <a:avLst/>
          </a:prstGeom>
          <a:noFill/>
        </p:spPr>
        <p:txBody>
          <a:bodyPr wrap="square" rtlCol="0">
            <a:spAutoFit/>
          </a:bodyPr>
          <a:lstStyle/>
          <a:p>
            <a:pPr marL="0" lvl="1">
              <a:spcBef>
                <a:spcPts val="400"/>
              </a:spcBef>
              <a:spcAft>
                <a:spcPts val="400"/>
              </a:spcAft>
            </a:pPr>
            <a:r>
              <a:rPr lang="en-US" sz="1000" dirty="0"/>
              <a:t>Estimated Implementation Time: 32 Man-Days</a:t>
            </a:r>
          </a:p>
        </p:txBody>
      </p:sp>
    </p:spTree>
    <p:custDataLst>
      <p:tags r:id="rId1"/>
    </p:custDataLst>
    <p:extLst>
      <p:ext uri="{BB962C8B-B14F-4D97-AF65-F5344CB8AC3E}">
        <p14:creationId xmlns:p14="http://schemas.microsoft.com/office/powerpoint/2010/main" val="101315633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9492" y="28306"/>
            <a:ext cx="8323483" cy="400319"/>
          </a:xfrm>
        </p:spPr>
        <p:txBody>
          <a:bodyPr vert="horz" lIns="0" tIns="45720" rIns="0" bIns="45720" rtlCol="0" anchor="ctr" anchorCtr="0">
            <a:noAutofit/>
          </a:bodyPr>
          <a:lstStyle/>
          <a:p>
            <a:r>
              <a:rPr lang="en-US" sz="1800" dirty="0">
                <a:solidFill>
                  <a:srgbClr val="EC881D"/>
                </a:solidFill>
              </a:rPr>
              <a:t> Assumptions</a:t>
            </a:r>
          </a:p>
        </p:txBody>
      </p:sp>
      <p:sp>
        <p:nvSpPr>
          <p:cNvPr id="32" name="TextBox 31"/>
          <p:cNvSpPr txBox="1"/>
          <p:nvPr/>
        </p:nvSpPr>
        <p:spPr>
          <a:xfrm>
            <a:off x="167029" y="554521"/>
            <a:ext cx="8809942" cy="625812"/>
          </a:xfrm>
          <a:prstGeom prst="rect">
            <a:avLst/>
          </a:prstGeom>
          <a:noFill/>
        </p:spPr>
        <p:txBody>
          <a:bodyPr wrap="square" rtlCol="0">
            <a:spAutoFit/>
          </a:bodyPr>
          <a:lstStyle/>
          <a:p>
            <a:pPr marL="285750" lvl="1" indent="-285750">
              <a:spcBef>
                <a:spcPts val="400"/>
              </a:spcBef>
              <a:spcAft>
                <a:spcPts val="400"/>
              </a:spcAft>
              <a:buFont typeface="Wingdings" panose="05000000000000000000" pitchFamily="2" charset="2"/>
              <a:buChar char="ü"/>
            </a:pPr>
            <a:r>
              <a:rPr lang="en-IN" sz="1400" dirty="0">
                <a:latin typeface="Calibri" panose="020F0502020204030204" pitchFamily="34" charset="0"/>
                <a:cs typeface="Calibri" panose="020F0502020204030204" pitchFamily="34" charset="0"/>
              </a:rPr>
              <a:t>Environment readiness – Vantage</a:t>
            </a:r>
          </a:p>
          <a:p>
            <a:pPr marL="285750" lvl="1" indent="-285750">
              <a:spcBef>
                <a:spcPts val="400"/>
              </a:spcBef>
              <a:spcAft>
                <a:spcPts val="400"/>
              </a:spcAft>
              <a:buFont typeface="Wingdings" panose="05000000000000000000" pitchFamily="2" charset="2"/>
              <a:buChar char="ü"/>
            </a:pPr>
            <a:r>
              <a:rPr lang="en-IN" sz="1400" dirty="0">
                <a:latin typeface="Calibri" panose="020F0502020204030204" pitchFamily="34" charset="0"/>
                <a:cs typeface="Calibri" panose="020F0502020204030204" pitchFamily="34" charset="0"/>
              </a:rPr>
              <a:t>Dataset Availability</a:t>
            </a:r>
          </a:p>
        </p:txBody>
      </p:sp>
    </p:spTree>
    <p:custDataLst>
      <p:tags r:id="rId1"/>
    </p:custDataLst>
    <p:extLst>
      <p:ext uri="{BB962C8B-B14F-4D97-AF65-F5344CB8AC3E}">
        <p14:creationId xmlns:p14="http://schemas.microsoft.com/office/powerpoint/2010/main" val="155966934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3079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SYNC_SLIDE_GUID" val="7f40cd23-3212-4316-8544-ee4d1c295467"/>
</p:tagLst>
</file>

<file path=ppt/tags/tag2.xml><?xml version="1.0" encoding="utf-8"?>
<p:tagLst xmlns:a="http://schemas.openxmlformats.org/drawingml/2006/main" xmlns:r="http://schemas.openxmlformats.org/officeDocument/2006/relationships" xmlns:p="http://schemas.openxmlformats.org/presentationml/2006/main">
  <p:tag name="OFFISYNC_SLIDE_GUID" val="7f40cd23-3212-4316-8544-ee4d1c295467"/>
</p:tagLst>
</file>

<file path=ppt/tags/tag3.xml><?xml version="1.0" encoding="utf-8"?>
<p:tagLst xmlns:a="http://schemas.openxmlformats.org/drawingml/2006/main" xmlns:r="http://schemas.openxmlformats.org/officeDocument/2006/relationships" xmlns:p="http://schemas.openxmlformats.org/presentationml/2006/main">
  <p:tag name="OFFISYNC_SLIDE_GUID" val="7f40cd23-3212-4316-8544-ee4d1c295467"/>
</p:tagLst>
</file>

<file path=ppt/theme/theme1.xml><?xml version="1.0" encoding="utf-8"?>
<a:theme xmlns:a="http://schemas.openxmlformats.org/drawingml/2006/main" name="TDC_PPT_Branded_16-9_0717_full">
  <a:themeElements>
    <a:clrScheme name="TeradataPPT2014 2">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bodyPr vert="horz" lIns="0" tIns="0" rIns="0" bIns="0" rtlCol="0" anchor="t" anchorCtr="0">
        <a:noAutofit/>
      </a:bodyPr>
      <a:lstStyle>
        <a:defPPr>
          <a:defRPr dirty="0" smtClean="0"/>
        </a:defPPr>
      </a:lstStyle>
    </a:txDef>
  </a:objectDefaults>
  <a:extraClrSchemeLst/>
</a:theme>
</file>

<file path=ppt/theme/theme2.xml><?xml version="1.0" encoding="utf-8"?>
<a:theme xmlns:a="http://schemas.openxmlformats.org/drawingml/2006/main" name="Theme1">
  <a:themeElements>
    <a:clrScheme name="Custom 37">
      <a:dk1>
        <a:srgbClr val="6B767D"/>
      </a:dk1>
      <a:lt1>
        <a:srgbClr val="FFFFFF"/>
      </a:lt1>
      <a:dk2>
        <a:srgbClr val="384851"/>
      </a:dk2>
      <a:lt2>
        <a:srgbClr val="E7E6E6"/>
      </a:lt2>
      <a:accent1>
        <a:srgbClr val="F3753F"/>
      </a:accent1>
      <a:accent2>
        <a:srgbClr val="384851"/>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11DD9473-DCE0-654C-91FD-15C3C944BD2C}" vid="{6764DB2D-5D1D-CD4F-99BB-40C3CCBD058F}"/>
    </a:ext>
  </a:extLst>
</a:theme>
</file>

<file path=ppt/theme/theme3.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45AFE1F53D73449382D60979AA8E10" ma:contentTypeVersion="7" ma:contentTypeDescription="Create a new document." ma:contentTypeScope="" ma:versionID="8f1e1a707e8d53d098898abaf51bc566">
  <xsd:schema xmlns:xsd="http://www.w3.org/2001/XMLSchema" xmlns:xs="http://www.w3.org/2001/XMLSchema" xmlns:p="http://schemas.microsoft.com/office/2006/metadata/properties" xmlns:ns2="ecc021d5-ed65-4947-a0f0-66c2204fac97" targetNamespace="http://schemas.microsoft.com/office/2006/metadata/properties" ma:root="true" ma:fieldsID="f098e9c1aaededa5aa03bb7f4041e8a9" ns2:_="">
    <xsd:import namespace="ecc021d5-ed65-4947-a0f0-66c2204fac9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c021d5-ed65-4947-a0f0-66c2204fac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5E42E9-D87F-4094-BE15-AB53C397D012}"/>
</file>

<file path=customXml/itemProps2.xml><?xml version="1.0" encoding="utf-8"?>
<ds:datastoreItem xmlns:ds="http://schemas.openxmlformats.org/officeDocument/2006/customXml" ds:itemID="{8019E638-D186-4EA5-83DC-F5B4110DDD5E}"/>
</file>

<file path=customXml/itemProps3.xml><?xml version="1.0" encoding="utf-8"?>
<ds:datastoreItem xmlns:ds="http://schemas.openxmlformats.org/officeDocument/2006/customXml" ds:itemID="{72411FD2-D9B1-40FE-8B4B-650398D93C2F}"/>
</file>

<file path=docProps/app.xml><?xml version="1.0" encoding="utf-8"?>
<Properties xmlns="http://schemas.openxmlformats.org/officeDocument/2006/extended-properties" xmlns:vt="http://schemas.openxmlformats.org/officeDocument/2006/docPropsVTypes">
  <Template>TDC_PPT_Branded_16-9_0717_full.potx</Template>
  <TotalTime>48126</TotalTime>
  <Words>314</Words>
  <Application>Microsoft Macintosh PowerPoint</Application>
  <PresentationFormat>On-screen Show (16:9)</PresentationFormat>
  <Paragraphs>44</Paragraphs>
  <Slides>5</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Arial</vt:lpstr>
      <vt:lpstr>Calibri</vt:lpstr>
      <vt:lpstr>Century Gothic</vt:lpstr>
      <vt:lpstr>System Font Regular</vt:lpstr>
      <vt:lpstr>Wingdings</vt:lpstr>
      <vt:lpstr>TDC_PPT_Branded_16-9_0717_full</vt:lpstr>
      <vt:lpstr>Theme1</vt:lpstr>
      <vt:lpstr>Vantage Use Cases</vt:lpstr>
      <vt:lpstr>Churn Prediction</vt:lpstr>
      <vt:lpstr>Social Network Analysis</vt:lpstr>
      <vt:lpstr> Assumptions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Gard</dc:creator>
  <cp:lastModifiedBy>Saeed, Ahsan</cp:lastModifiedBy>
  <cp:revision>801</cp:revision>
  <cp:lastPrinted>2017-11-07T12:48:04Z</cp:lastPrinted>
  <dcterms:created xsi:type="dcterms:W3CDTF">2014-10-01T21:25:54Z</dcterms:created>
  <dcterms:modified xsi:type="dcterms:W3CDTF">2019-03-21T04:38:44Z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0x0101001545AFE1F53D73449382D60979AA8E10</vt:lpwstr>
  </property>
</Properties>
</file>