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8" r:id="rId3"/>
    <p:sldId id="280" r:id="rId4"/>
    <p:sldId id="281" r:id="rId5"/>
    <p:sldId id="282" r:id="rId6"/>
    <p:sldId id="283" r:id="rId7"/>
    <p:sldId id="285" r:id="rId8"/>
    <p:sldId id="286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791"/>
    <a:srgbClr val="F37440"/>
    <a:srgbClr val="181717"/>
    <a:srgbClr val="394851"/>
    <a:srgbClr val="898C92"/>
    <a:srgbClr val="F3753F"/>
    <a:srgbClr val="00B2B2"/>
    <a:srgbClr val="16A3CC"/>
    <a:srgbClr val="737373"/>
    <a:srgbClr val="394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0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89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28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4/15/19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7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73" r:id="rId2"/>
    <p:sldLayoutId id="2147483767" r:id="rId3"/>
    <p:sldLayoutId id="2147483768" r:id="rId4"/>
    <p:sldLayoutId id="2147483769" r:id="rId5"/>
    <p:sldLayoutId id="2147483770" r:id="rId6"/>
    <p:sldLayoutId id="2147483774" r:id="rId7"/>
    <p:sldLayoutId id="2147483771" r:id="rId8"/>
    <p:sldLayoutId id="2147483794" r:id="rId9"/>
    <p:sldLayoutId id="2147483772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6F2B8-F559-8D4B-9557-005342DD8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0676" y="1132699"/>
            <a:ext cx="6836401" cy="2416413"/>
          </a:xfrm>
        </p:spPr>
        <p:txBody>
          <a:bodyPr/>
          <a:lstStyle/>
          <a:p>
            <a:r>
              <a:rPr lang="en-US" sz="3200" dirty="0"/>
              <a:t>Subject Topic</a:t>
            </a:r>
          </a:p>
          <a:p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FA02-27D9-6C4E-A7FD-2D702EB26F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 Case Head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FF609-D9F2-F447-A255-CA58A8EBD9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CA18-0880-5E4A-8A4D-09E38CF4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60388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7FFA1-02FC-C24B-90F6-83854276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BA5DE8-059E-7E48-A8DE-110E81ADE203}"/>
              </a:ext>
            </a:extLst>
          </p:cNvPr>
          <p:cNvSpPr/>
          <p:nvPr/>
        </p:nvSpPr>
        <p:spPr>
          <a:xfrm>
            <a:off x="1984514" y="1704418"/>
            <a:ext cx="6096000" cy="2774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effectLst/>
                <a:latin typeface="Century Gothic" panose="020B0502020202020204" pitchFamily="34" charset="0"/>
              </a:rPr>
              <a:t>Objective of POC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Use case Description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Data Quality &amp; Pre-processing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effectLst/>
                <a:latin typeface="Century Gothic" panose="020B0502020202020204" pitchFamily="34" charset="0"/>
              </a:rPr>
              <a:t>Analysis &amp; Insights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Century Gothic" panose="020B0502020202020204" pitchFamily="34" charset="0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120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A6A-86C5-1442-B7E9-A2B0F59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Values of PoC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6B5-7A1B-7949-9F50-CC797D1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652DD-AA2B-CA43-9EA0-00FDD9A25235}"/>
              </a:ext>
            </a:extLst>
          </p:cNvPr>
          <p:cNvSpPr/>
          <p:nvPr/>
        </p:nvSpPr>
        <p:spPr>
          <a:xfrm>
            <a:off x="587482" y="1371600"/>
            <a:ext cx="11468683" cy="2301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Century Gothic" panose="020B0502020202020204" pitchFamily="34" charset="0"/>
              </a:rPr>
              <a:t>Use Case Objective –</a:t>
            </a:r>
          </a:p>
          <a:p>
            <a:pPr>
              <a:lnSpc>
                <a:spcPct val="200000"/>
              </a:lnSpc>
            </a:pPr>
            <a:endParaRPr lang="en-IN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Century Gothic" panose="020B0502020202020204" pitchFamily="34" charset="0"/>
              </a:rPr>
              <a:t>Values of doing Advanced Analytics using Teradata Vantage -</a:t>
            </a:r>
          </a:p>
          <a:p>
            <a:pPr>
              <a:lnSpc>
                <a:spcPct val="150000"/>
              </a:lnSpc>
            </a:pP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A6A-86C5-1442-B7E9-A2B0F59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6B5-7A1B-7949-9F50-CC797D1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652DD-AA2B-CA43-9EA0-00FDD9A25235}"/>
              </a:ext>
            </a:extLst>
          </p:cNvPr>
          <p:cNvSpPr/>
          <p:nvPr/>
        </p:nvSpPr>
        <p:spPr>
          <a:xfrm>
            <a:off x="587482" y="1371600"/>
            <a:ext cx="1146868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b="1" dirty="0">
                <a:latin typeface="Century Gothic" panose="020B0502020202020204" pitchFamily="34" charset="0"/>
              </a:rPr>
              <a:t>Detailed Scope:</a:t>
            </a:r>
          </a:p>
          <a:p>
            <a:pPr lvl="0"/>
            <a:endParaRPr lang="en-IN" dirty="0"/>
          </a:p>
          <a:p>
            <a:r>
              <a:rPr lang="en-IN" sz="2000" b="1" dirty="0">
                <a:latin typeface="Century Gothic" panose="020B0502020202020204" pitchFamily="34" charset="0"/>
              </a:rPr>
              <a:t>Assumptions: </a:t>
            </a:r>
          </a:p>
          <a:p>
            <a:endParaRPr lang="en-IN" dirty="0"/>
          </a:p>
          <a:p>
            <a:r>
              <a:rPr lang="en-IN" sz="2000" b="1" dirty="0">
                <a:latin typeface="Century Gothic" panose="020B0502020202020204" pitchFamily="34" charset="0"/>
              </a:rPr>
              <a:t>Data:</a:t>
            </a:r>
          </a:p>
          <a:p>
            <a:endParaRPr lang="en-IN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IN" sz="2000" b="1" dirty="0">
                <a:latin typeface="Century Gothic" panose="020B0502020202020204" pitchFamily="34" charset="0"/>
              </a:rPr>
              <a:t>New insights expected:</a:t>
            </a:r>
          </a:p>
          <a:p>
            <a:endParaRPr lang="en-IN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r>
              <a:rPr lang="en-IN" sz="2000" b="1" dirty="0">
                <a:latin typeface="Century Gothic" panose="020B0502020202020204" pitchFamily="34" charset="0"/>
              </a:rPr>
              <a:t>Business value Envisaged</a:t>
            </a:r>
            <a:r>
              <a:rPr lang="en-IN" b="1" dirty="0">
                <a:solidFill>
                  <a:srgbClr val="0070C0"/>
                </a:solidFill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033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A6A-86C5-1442-B7E9-A2B0F59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&amp; Pre-Processing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6B5-7A1B-7949-9F50-CC797D1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©2018 Teradata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652DD-AA2B-CA43-9EA0-00FDD9A25235}"/>
              </a:ext>
            </a:extLst>
          </p:cNvPr>
          <p:cNvSpPr/>
          <p:nvPr/>
        </p:nvSpPr>
        <p:spPr>
          <a:xfrm>
            <a:off x="587482" y="1371600"/>
            <a:ext cx="11468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Century Gothic" panose="020B0502020202020204" pitchFamily="34" charset="0"/>
              </a:rPr>
              <a:t>Major Pre-processing Done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167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A6A-86C5-1442-B7E9-A2B0F59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 – Implementation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6B5-7A1B-7949-9F50-CC797D1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295D2-B77B-0040-AF05-33EEBB86EBE7}"/>
              </a:ext>
            </a:extLst>
          </p:cNvPr>
          <p:cNvSpPr/>
          <p:nvPr/>
        </p:nvSpPr>
        <p:spPr>
          <a:xfrm>
            <a:off x="518984" y="1186249"/>
            <a:ext cx="5255740" cy="26443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EB85B-1DEE-E046-A52A-19227C67C917}"/>
              </a:ext>
            </a:extLst>
          </p:cNvPr>
          <p:cNvSpPr/>
          <p:nvPr/>
        </p:nvSpPr>
        <p:spPr>
          <a:xfrm>
            <a:off x="6211329" y="1186568"/>
            <a:ext cx="5552301" cy="1869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20193-3530-CC41-8E27-8587341DFA55}"/>
              </a:ext>
            </a:extLst>
          </p:cNvPr>
          <p:cNvSpPr/>
          <p:nvPr/>
        </p:nvSpPr>
        <p:spPr>
          <a:xfrm>
            <a:off x="518984" y="4036541"/>
            <a:ext cx="5255740" cy="2117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1F1D3-501B-B349-A282-16D268A004F5}"/>
              </a:ext>
            </a:extLst>
          </p:cNvPr>
          <p:cNvSpPr/>
          <p:nvPr/>
        </p:nvSpPr>
        <p:spPr>
          <a:xfrm>
            <a:off x="518984" y="1182290"/>
            <a:ext cx="52557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Century Gothic" panose="020B0502020202020204" pitchFamily="34" charset="0"/>
              </a:rPr>
              <a:t>Objective / Problem Statement</a:t>
            </a:r>
            <a:endParaRPr lang="en-IN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Century Gothic" panose="020B0502020202020204" pitchFamily="34" charset="0"/>
              </a:rPr>
              <a:t>xzczxczxc</a:t>
            </a:r>
            <a:endParaRPr lang="en-IN" sz="1400" dirty="0">
              <a:latin typeface="Century Gothic" panose="020B0502020202020204" pitchFamily="34" charset="0"/>
            </a:endParaRP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600" b="1" dirty="0">
                <a:latin typeface="Century Gothic" panose="020B0502020202020204" pitchFamily="34" charset="0"/>
              </a:rPr>
              <a:t>Benefits</a:t>
            </a:r>
            <a:endParaRPr lang="en-IN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effectLst/>
                <a:latin typeface="Century Gothic" panose="020B0502020202020204" pitchFamily="34" charset="0"/>
              </a:rPr>
              <a:t>sdasda</a:t>
            </a:r>
            <a:endParaRPr lang="en-IN" sz="14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F0147-C1FA-4842-9964-23F4423E15B7}"/>
              </a:ext>
            </a:extLst>
          </p:cNvPr>
          <p:cNvSpPr/>
          <p:nvPr/>
        </p:nvSpPr>
        <p:spPr>
          <a:xfrm>
            <a:off x="518984" y="4036541"/>
            <a:ext cx="52557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Century Gothic" panose="020B0502020202020204" pitchFamily="34" charset="0"/>
              </a:rPr>
              <a:t>Analytics Techniques Used</a:t>
            </a:r>
            <a:endParaRPr lang="en-IN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entury Gothic" panose="020B0502020202020204" pitchFamily="34" charset="0"/>
              </a:rPr>
              <a:t> </a:t>
            </a:r>
            <a:r>
              <a:rPr lang="en-IN" sz="1400" dirty="0" err="1">
                <a:latin typeface="Century Gothic" panose="020B0502020202020204" pitchFamily="34" charset="0"/>
              </a:rPr>
              <a:t>dasdasdasd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7C10A5-9EB7-AA41-A472-34CED7D35C49}"/>
              </a:ext>
            </a:extLst>
          </p:cNvPr>
          <p:cNvSpPr/>
          <p:nvPr/>
        </p:nvSpPr>
        <p:spPr>
          <a:xfrm>
            <a:off x="6211330" y="1182290"/>
            <a:ext cx="55523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Century Gothic" panose="020B0502020202020204" pitchFamily="34" charset="0"/>
              </a:rPr>
              <a:t>Work Undertaken</a:t>
            </a:r>
            <a:endParaRPr lang="en-IN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Century Gothic" panose="020B0502020202020204" pitchFamily="34" charset="0"/>
              </a:rPr>
              <a:t>xczxcxzc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CF7AB-DD3C-2740-A050-DA2B417281C2}"/>
              </a:ext>
            </a:extLst>
          </p:cNvPr>
          <p:cNvCxnSpPr/>
          <p:nvPr/>
        </p:nvCxnSpPr>
        <p:spPr>
          <a:xfrm flipH="1">
            <a:off x="0" y="1997898"/>
            <a:ext cx="51898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35A611-86D5-584F-921A-DAD4B611A2B9}"/>
              </a:ext>
            </a:extLst>
          </p:cNvPr>
          <p:cNvCxnSpPr>
            <a:cxnSpLocks/>
          </p:cNvCxnSpPr>
          <p:nvPr/>
        </p:nvCxnSpPr>
        <p:spPr>
          <a:xfrm flipH="1">
            <a:off x="5774724" y="1989882"/>
            <a:ext cx="4366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B420DC-1C3E-DC46-A48B-7EBF171FB0B1}"/>
              </a:ext>
            </a:extLst>
          </p:cNvPr>
          <p:cNvCxnSpPr/>
          <p:nvPr/>
        </p:nvCxnSpPr>
        <p:spPr>
          <a:xfrm flipH="1">
            <a:off x="0" y="5379530"/>
            <a:ext cx="51898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3ECE5-5BC3-4240-863C-89423325BFA0}"/>
              </a:ext>
            </a:extLst>
          </p:cNvPr>
          <p:cNvSpPr/>
          <p:nvPr/>
        </p:nvSpPr>
        <p:spPr>
          <a:xfrm>
            <a:off x="6211329" y="3509318"/>
            <a:ext cx="55523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Century Gothic" panose="020B0502020202020204" pitchFamily="34" charset="0"/>
              </a:rPr>
              <a:t>Vantage Specification of the Techniques Used</a:t>
            </a:r>
          </a:p>
          <a:p>
            <a:endParaRPr lang="en-IN" sz="1400" b="1" dirty="0">
              <a:latin typeface="Century Gothic" panose="020B0502020202020204" pitchFamily="34" charset="0"/>
            </a:endParaRPr>
          </a:p>
          <a:p>
            <a:r>
              <a:rPr lang="en-IN" sz="1400" dirty="0">
                <a:latin typeface="Century Gothic" panose="020B0502020202020204" pitchFamily="34" charset="0"/>
              </a:rPr>
              <a:t>Analysts use collaborative filtering to find items 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30803A-E328-7049-9BBA-F31E36FE8C8D}"/>
              </a:ext>
            </a:extLst>
          </p:cNvPr>
          <p:cNvSpPr/>
          <p:nvPr/>
        </p:nvSpPr>
        <p:spPr>
          <a:xfrm>
            <a:off x="6211330" y="3509318"/>
            <a:ext cx="5552300" cy="26443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ABE903-C3D3-E84C-B288-5973B904A661}"/>
              </a:ext>
            </a:extLst>
          </p:cNvPr>
          <p:cNvCxnSpPr>
            <a:cxnSpLocks/>
          </p:cNvCxnSpPr>
          <p:nvPr/>
        </p:nvCxnSpPr>
        <p:spPr>
          <a:xfrm flipH="1">
            <a:off x="11763629" y="1919860"/>
            <a:ext cx="4366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403BCE-8660-894D-93B2-59162D0514D3}"/>
              </a:ext>
            </a:extLst>
          </p:cNvPr>
          <p:cNvCxnSpPr>
            <a:cxnSpLocks/>
          </p:cNvCxnSpPr>
          <p:nvPr/>
        </p:nvCxnSpPr>
        <p:spPr>
          <a:xfrm flipH="1">
            <a:off x="11763629" y="5593936"/>
            <a:ext cx="4366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B0A57D-EE32-7245-ACEE-7B16F636BE7C}"/>
              </a:ext>
            </a:extLst>
          </p:cNvPr>
          <p:cNvCxnSpPr>
            <a:cxnSpLocks/>
          </p:cNvCxnSpPr>
          <p:nvPr/>
        </p:nvCxnSpPr>
        <p:spPr>
          <a:xfrm flipH="1">
            <a:off x="5774723" y="5519796"/>
            <a:ext cx="4366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5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A6A-86C5-1442-B7E9-A2B0F59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 – Visualization Screenshots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6B5-7A1B-7949-9F50-CC797D1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©2018 Teradata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652DD-AA2B-CA43-9EA0-00FDD9A25235}"/>
              </a:ext>
            </a:extLst>
          </p:cNvPr>
          <p:cNvSpPr/>
          <p:nvPr/>
        </p:nvSpPr>
        <p:spPr>
          <a:xfrm>
            <a:off x="110941" y="4351307"/>
            <a:ext cx="3694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sdasdasdasd</a:t>
            </a:r>
            <a:r>
              <a:rPr lang="en-IN" dirty="0"/>
              <a:t> </a:t>
            </a:r>
          </a:p>
          <a:p>
            <a:endParaRPr lang="en-IN" dirty="0"/>
          </a:p>
          <a:p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50D1D-102C-3644-9186-D62A4E0078F1}"/>
              </a:ext>
            </a:extLst>
          </p:cNvPr>
          <p:cNvSpPr/>
          <p:nvPr/>
        </p:nvSpPr>
        <p:spPr>
          <a:xfrm>
            <a:off x="4123103" y="4351307"/>
            <a:ext cx="358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asdasdasd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31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A6A-86C5-1442-B7E9-A2B0F59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546B5-7A1B-7949-9F50-CC797D1F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©2018 Teradata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652DD-AA2B-CA43-9EA0-00FDD9A25235}"/>
              </a:ext>
            </a:extLst>
          </p:cNvPr>
          <p:cNvSpPr/>
          <p:nvPr/>
        </p:nvSpPr>
        <p:spPr>
          <a:xfrm>
            <a:off x="587482" y="1371600"/>
            <a:ext cx="1146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 err="1"/>
              <a:t>jhghjg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5522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</TotalTime>
  <Words>123</Words>
  <Application>Microsoft Macintosh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Regular</vt:lpstr>
      <vt:lpstr>Century Gothic</vt:lpstr>
      <vt:lpstr>System Font Regular</vt:lpstr>
      <vt:lpstr>Theme1</vt:lpstr>
      <vt:lpstr>PowerPoint Presentation</vt:lpstr>
      <vt:lpstr>Agenda</vt:lpstr>
      <vt:lpstr>Objective &amp; Values of PoC</vt:lpstr>
      <vt:lpstr>Use case Description</vt:lpstr>
      <vt:lpstr>Data Quality &amp; Pre-Processing</vt:lpstr>
      <vt:lpstr>Analysis &amp; Insights – Implementation</vt:lpstr>
      <vt:lpstr>Analysis &amp; Insights – Visualization Screenshots</vt:lpstr>
      <vt:lpstr>Outcome/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Rathore, Hemant</cp:lastModifiedBy>
  <cp:revision>30</cp:revision>
  <dcterms:created xsi:type="dcterms:W3CDTF">2018-10-17T18:32:04Z</dcterms:created>
  <dcterms:modified xsi:type="dcterms:W3CDTF">2019-04-15T07:47:31Z</dcterms:modified>
</cp:coreProperties>
</file>