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9/6/2024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200" b="1" i="1" dirty="0">
                <a:solidFill>
                  <a:srgbClr val="000000"/>
                </a:solidFill>
                <a:latin typeface="Calibri" charset="0"/>
                <a:cs typeface="Calibri" charset="0"/>
              </a:rPr>
              <a:t>SARANI.A</a:t>
            </a:r>
            <a:endParaRPr lang="en-US" altLang="zh-CN" sz="2200" b="1" i="1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: </a:t>
            </a:r>
            <a:r>
              <a:rPr lang="en-US" altLang="zh-CN" sz="2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312208417</a:t>
            </a:r>
            <a:endParaRPr lang="en-US" altLang="zh-CN" sz="2200" b="1" i="1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</a:t>
            </a:r>
            <a:r>
              <a:rPr lang="en-US" altLang="zh-CN" sz="21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Sarani Arumugam</cp:lastModifiedBy>
  <cp:revision>20</cp:revision>
  <dcterms:created xsi:type="dcterms:W3CDTF">2024-03-29T15:07:22Z</dcterms:created>
  <dcterms:modified xsi:type="dcterms:W3CDTF">2024-09-06T12:52:29Z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