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33"/>
  </p:notesMasterIdLst>
  <p:sldIdLst>
    <p:sldId id="256" r:id="rId5"/>
    <p:sldId id="258" r:id="rId6"/>
    <p:sldId id="259" r:id="rId7"/>
    <p:sldId id="303" r:id="rId8"/>
    <p:sldId id="304" r:id="rId9"/>
    <p:sldId id="318" r:id="rId10"/>
    <p:sldId id="260" r:id="rId11"/>
    <p:sldId id="261" r:id="rId12"/>
    <p:sldId id="314" r:id="rId13"/>
    <p:sldId id="306" r:id="rId14"/>
    <p:sldId id="325" r:id="rId15"/>
    <p:sldId id="320" r:id="rId16"/>
    <p:sldId id="305" r:id="rId17"/>
    <p:sldId id="327" r:id="rId18"/>
    <p:sldId id="319" r:id="rId19"/>
    <p:sldId id="307" r:id="rId20"/>
    <p:sldId id="326" r:id="rId21"/>
    <p:sldId id="309" r:id="rId22"/>
    <p:sldId id="310" r:id="rId23"/>
    <p:sldId id="315" r:id="rId24"/>
    <p:sldId id="328" r:id="rId25"/>
    <p:sldId id="322" r:id="rId26"/>
    <p:sldId id="317" r:id="rId27"/>
    <p:sldId id="321" r:id="rId28"/>
    <p:sldId id="313" r:id="rId29"/>
    <p:sldId id="277" r:id="rId30"/>
    <p:sldId id="279" r:id="rId31"/>
    <p:sldId id="323" r:id="rId32"/>
  </p:sldIdLst>
  <p:sldSz cx="9144000" cy="5143500" type="screen16x9"/>
  <p:notesSz cx="6858000" cy="9144000"/>
  <p:embeddedFontLst>
    <p:embeddedFont>
      <p:font typeface="Neucha" panose="020B0604020202020204" charset="0"/>
      <p:regular r:id="rId34"/>
    </p:embeddedFont>
    <p:embeddedFont>
      <p:font typeface="Patrick Hand" panose="00000500000000000000" pitchFamily="2" charset="0"/>
      <p:regular r:id="rId35"/>
    </p:embeddedFont>
    <p:embeddedFont>
      <p:font typeface="Roboto Condensed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E7EBF-E7B0-4760-8FEB-4E842AA0B5E5}" v="17" dt="2022-07-03T14:21:42.259"/>
    <p1510:client id="{1E10F7A2-0957-4E07-BEDB-1B9C3D6C4B33}" v="5" dt="2022-07-03T14:37:07.050"/>
    <p1510:client id="{1F4CAB65-A50F-46BD-8ED0-0B6510B1901C}" v="2" dt="2022-07-03T14:25:22.113"/>
    <p1510:client id="{31846751-E803-43C3-A90B-F8EB646D5DD4}" v="1" dt="2022-07-03T11:08:13.148"/>
    <p1510:client id="{55C669BB-9E1C-4710-BEE9-F63361D8B557}" v="91" dt="2022-07-03T11:39:41.350"/>
    <p1510:client id="{67999A54-9F7E-4A9B-8A59-FD7102FB5F95}" v="18" dt="2022-07-03T12:46:51.128"/>
    <p1510:client id="{7E013A2D-EEF1-48BC-BE9C-41588FEA83AC}" v="694" dt="2022-07-02T21:50:22.761"/>
    <p1510:client id="{A8C63055-71FA-4320-B546-F0896438EAAA}" v="800" dt="2022-07-02T23:56:09.261"/>
    <p1510:client id="{C46A5451-959C-4714-9C6E-6EB14E700CDE}" v="36" dt="2022-07-03T14:53:31.311"/>
    <p1510:client id="{DDF2BC58-BFB9-4661-A814-8631BA012C03}" v="70" dt="2022-07-03T15:04:20.613"/>
    <p1510:client id="{F8B1B820-7ABD-4B06-8C17-C533B06DD49C}" v="4" dt="2022-07-03T10:39:32.341"/>
  </p1510:revLst>
</p1510:revInfo>
</file>

<file path=ppt/tableStyles.xml><?xml version="1.0" encoding="utf-8"?>
<a:tblStyleLst xmlns:a="http://schemas.openxmlformats.org/drawingml/2006/main" def="{A87FB805-1B99-4A5D-8F5A-99983A537EFA}">
  <a:tblStyle styleId="{A87FB805-1B99-4A5D-8F5A-99983A537E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0213d96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0213d96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84d516db9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84d516db9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8a90a90c82_1_25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8a90a90c82_1_25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84d516db96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84d516db96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84df1373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84df13739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82168093af_5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82168093af_5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97275" y="2232950"/>
            <a:ext cx="6549300" cy="12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sz="76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" name="Google Shape;11;p2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20" name="Google Shape;20;p2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4" name="Google Shape;34;p2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7" name="Google Shape;37;p2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47" name="Google Shape;47;p2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50" name="Google Shape;50;p2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56" name="Google Shape;56;p2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60" name="Google Shape;60;p2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63" name="Google Shape;63;p2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67" name="Google Shape;67;p2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 txBox="1">
            <a:spLocks noGrp="1"/>
          </p:cNvSpPr>
          <p:nvPr>
            <p:ph type="subTitle" idx="1"/>
          </p:nvPr>
        </p:nvSpPr>
        <p:spPr>
          <a:xfrm>
            <a:off x="2104200" y="3320070"/>
            <a:ext cx="4935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84" name="Google Shape;84;p2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93" name="Google Shape;93;p2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07" name="Google Shape;107;p2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ONE_COLUMN_TEXT_1_1">
    <p:bg>
      <p:bgPr>
        <a:solidFill>
          <a:schemeClr val="accent1"/>
        </a:soli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9"/>
          <p:cNvSpPr txBox="1">
            <a:spLocks noGrp="1"/>
          </p:cNvSpPr>
          <p:nvPr>
            <p:ph type="subTitle" idx="1"/>
          </p:nvPr>
        </p:nvSpPr>
        <p:spPr>
          <a:xfrm>
            <a:off x="720001" y="2807720"/>
            <a:ext cx="17520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00" name="Google Shape;1000;p19"/>
          <p:cNvSpPr txBox="1">
            <a:spLocks noGrp="1"/>
          </p:cNvSpPr>
          <p:nvPr>
            <p:ph type="subTitle" idx="2"/>
          </p:nvPr>
        </p:nvSpPr>
        <p:spPr>
          <a:xfrm>
            <a:off x="720001" y="2333125"/>
            <a:ext cx="17520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01" name="Google Shape;1001;p19"/>
          <p:cNvSpPr txBox="1">
            <a:spLocks noGrp="1"/>
          </p:cNvSpPr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002" name="Google Shape;1002;p19"/>
          <p:cNvSpPr txBox="1">
            <a:spLocks noGrp="1"/>
          </p:cNvSpPr>
          <p:nvPr>
            <p:ph type="subTitle" idx="3"/>
          </p:nvPr>
        </p:nvSpPr>
        <p:spPr>
          <a:xfrm>
            <a:off x="6667800" y="2807720"/>
            <a:ext cx="17520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03" name="Google Shape;1003;p19"/>
          <p:cNvSpPr txBox="1">
            <a:spLocks noGrp="1"/>
          </p:cNvSpPr>
          <p:nvPr>
            <p:ph type="subTitle" idx="4"/>
          </p:nvPr>
        </p:nvSpPr>
        <p:spPr>
          <a:xfrm>
            <a:off x="6667800" y="2333125"/>
            <a:ext cx="17520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04" name="Google Shape;1004;p19"/>
          <p:cNvSpPr txBox="1">
            <a:spLocks noGrp="1"/>
          </p:cNvSpPr>
          <p:nvPr>
            <p:ph type="subTitle" idx="5"/>
          </p:nvPr>
        </p:nvSpPr>
        <p:spPr>
          <a:xfrm>
            <a:off x="2702601" y="2807720"/>
            <a:ext cx="17520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05" name="Google Shape;1005;p19"/>
          <p:cNvSpPr txBox="1">
            <a:spLocks noGrp="1"/>
          </p:cNvSpPr>
          <p:nvPr>
            <p:ph type="subTitle" idx="6"/>
          </p:nvPr>
        </p:nvSpPr>
        <p:spPr>
          <a:xfrm>
            <a:off x="2699304" y="2333125"/>
            <a:ext cx="17520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06" name="Google Shape;1006;p19"/>
          <p:cNvSpPr txBox="1">
            <a:spLocks noGrp="1"/>
          </p:cNvSpPr>
          <p:nvPr>
            <p:ph type="subTitle" idx="7"/>
          </p:nvPr>
        </p:nvSpPr>
        <p:spPr>
          <a:xfrm>
            <a:off x="4692696" y="2807720"/>
            <a:ext cx="17520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07" name="Google Shape;1007;p19"/>
          <p:cNvSpPr txBox="1">
            <a:spLocks noGrp="1"/>
          </p:cNvSpPr>
          <p:nvPr>
            <p:ph type="subTitle" idx="8"/>
          </p:nvPr>
        </p:nvSpPr>
        <p:spPr>
          <a:xfrm>
            <a:off x="4692696" y="2333125"/>
            <a:ext cx="17520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1008" name="Google Shape;1008;p19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09" name="Google Shape;1009;p19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Google Shape;1024;p19"/>
          <p:cNvSpPr/>
          <p:nvPr/>
        </p:nvSpPr>
        <p:spPr>
          <a:xfrm rot="1184892">
            <a:off x="897616" y="-33814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19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26" name="Google Shape;1026;p19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19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36" name="Google Shape;1036;p19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19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048" name="Google Shape;1048;p19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19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051" name="Google Shape;1051;p19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19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ONE_COLUMN_TEXT_1_1_2">
    <p:bg>
      <p:bgPr>
        <a:solidFill>
          <a:schemeClr val="accent1"/>
        </a:solidFill>
        <a:effectLst/>
      </p:bgPr>
    </p:bg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20"/>
          <p:cNvSpPr txBox="1">
            <a:spLocks noGrp="1"/>
          </p:cNvSpPr>
          <p:nvPr>
            <p:ph type="subTitle" idx="1"/>
          </p:nvPr>
        </p:nvSpPr>
        <p:spPr>
          <a:xfrm>
            <a:off x="1988886" y="3456857"/>
            <a:ext cx="23133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59" name="Google Shape;1059;p20"/>
          <p:cNvSpPr txBox="1">
            <a:spLocks noGrp="1"/>
          </p:cNvSpPr>
          <p:nvPr>
            <p:ph type="subTitle" idx="2"/>
          </p:nvPr>
        </p:nvSpPr>
        <p:spPr>
          <a:xfrm>
            <a:off x="2269535" y="3188100"/>
            <a:ext cx="17520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60" name="Google Shape;1060;p20"/>
          <p:cNvSpPr txBox="1">
            <a:spLocks noGrp="1"/>
          </p:cNvSpPr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061" name="Google Shape;1061;p20"/>
          <p:cNvSpPr txBox="1">
            <a:spLocks noGrp="1"/>
          </p:cNvSpPr>
          <p:nvPr>
            <p:ph type="subTitle" idx="3"/>
          </p:nvPr>
        </p:nvSpPr>
        <p:spPr>
          <a:xfrm>
            <a:off x="4841814" y="3456857"/>
            <a:ext cx="23133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62" name="Google Shape;1062;p20"/>
          <p:cNvSpPr txBox="1">
            <a:spLocks noGrp="1"/>
          </p:cNvSpPr>
          <p:nvPr>
            <p:ph type="subTitle" idx="4"/>
          </p:nvPr>
        </p:nvSpPr>
        <p:spPr>
          <a:xfrm>
            <a:off x="5122464" y="3186660"/>
            <a:ext cx="17520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1063" name="Google Shape;1063;p20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64" name="Google Shape;1064;p20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20"/>
          <p:cNvSpPr/>
          <p:nvPr/>
        </p:nvSpPr>
        <p:spPr>
          <a:xfrm rot="1184892">
            <a:off x="897616" y="-33814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20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81" name="Google Shape;1081;p20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20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91" name="Google Shape;1091;p20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20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103" name="Google Shape;1103;p20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0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106" name="Google Shape;1106;p20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20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3"/>
          <p:cNvSpPr txBox="1">
            <a:spLocks noGrp="1"/>
          </p:cNvSpPr>
          <p:nvPr>
            <p:ph type="subTitle" idx="1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77" name="Google Shape;1277;p23"/>
          <p:cNvSpPr txBox="1">
            <a:spLocks noGrp="1"/>
          </p:cNvSpPr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1278" name="Google Shape;1278;p23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279" name="Google Shape;1279;p23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23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289" name="Google Shape;1289;p23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23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292" name="Google Shape;1292;p23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Google Shape;1297;p23"/>
          <p:cNvSpPr/>
          <p:nvPr/>
        </p:nvSpPr>
        <p:spPr>
          <a:xfrm rot="1965861">
            <a:off x="8769359" y="2967745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23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23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300" name="Google Shape;1300;p23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IG_NUMBER_1">
    <p:bg>
      <p:bgPr>
        <a:solidFill>
          <a:schemeClr val="accent1"/>
        </a:soli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26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457" name="Google Shape;1457;p26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26"/>
          <p:cNvGrpSpPr/>
          <p:nvPr/>
        </p:nvGrpSpPr>
        <p:grpSpPr>
          <a:xfrm rot="-1425117" flipH="1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466" name="Google Shape;1466;p26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26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480" name="Google Shape;1480;p2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26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483" name="Google Shape;1483;p2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26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493" name="Google Shape;1493;p2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6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496" name="Google Shape;1496;p2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26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502" name="Google Shape;1502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 rot="-1302591" flipH="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506" name="Google Shape;1506;p2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6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509" name="Google Shape;1509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26"/>
          <p:cNvGrpSpPr/>
          <p:nvPr/>
        </p:nvGrpSpPr>
        <p:grpSpPr>
          <a:xfrm rot="762759" flipH="1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513" name="Google Shape;1513;p26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26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529" name="Google Shape;1529;p26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538" name="Google Shape;1538;p26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26"/>
          <p:cNvGrpSpPr/>
          <p:nvPr/>
        </p:nvGrpSpPr>
        <p:grpSpPr>
          <a:xfrm rot="-897778" flipH="1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552" name="Google Shape;1552;p26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>
            <a:spLocks noGrp="1"/>
          </p:cNvSpPr>
          <p:nvPr>
            <p:ph type="subTitle" idx="1"/>
          </p:nvPr>
        </p:nvSpPr>
        <p:spPr>
          <a:xfrm>
            <a:off x="3017550" y="2996692"/>
            <a:ext cx="3108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ctrTitle"/>
          </p:nvPr>
        </p:nvSpPr>
        <p:spPr>
          <a:xfrm>
            <a:off x="2220750" y="2480250"/>
            <a:ext cx="4702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217" name="Google Shape;217;p4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218" name="Google Shape;218;p4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4"/>
          <p:cNvSpPr/>
          <p:nvPr/>
        </p:nvSpPr>
        <p:spPr>
          <a:xfrm rot="1184892">
            <a:off x="888716" y="133998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"/>
          <p:cNvSpPr/>
          <p:nvPr/>
        </p:nvSpPr>
        <p:spPr>
          <a:xfrm rot="290954" flipH="1">
            <a:off x="8792626" y="3491026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4"/>
          <p:cNvGrpSpPr/>
          <p:nvPr/>
        </p:nvGrpSpPr>
        <p:grpSpPr>
          <a:xfrm rot="4044333" flipH="1">
            <a:off x="7855938" y="4107598"/>
            <a:ext cx="1234481" cy="919854"/>
            <a:chOff x="1954550" y="2620525"/>
            <a:chExt cx="310850" cy="231625"/>
          </a:xfrm>
        </p:grpSpPr>
        <p:sp>
          <p:nvSpPr>
            <p:cNvPr id="236" name="Google Shape;236;p4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4"/>
          <p:cNvGrpSpPr/>
          <p:nvPr/>
        </p:nvGrpSpPr>
        <p:grpSpPr>
          <a:xfrm rot="1012302" flipH="1">
            <a:off x="8582303" y="2740849"/>
            <a:ext cx="417388" cy="653682"/>
            <a:chOff x="683900" y="3612800"/>
            <a:chExt cx="105100" cy="164600"/>
          </a:xfrm>
        </p:grpSpPr>
        <p:sp>
          <p:nvSpPr>
            <p:cNvPr id="246" name="Google Shape;246;p4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4"/>
          <p:cNvGrpSpPr/>
          <p:nvPr/>
        </p:nvGrpSpPr>
        <p:grpSpPr>
          <a:xfrm rot="-2203129" flipH="1">
            <a:off x="7526524" y="4432354"/>
            <a:ext cx="239083" cy="580024"/>
            <a:chOff x="1282375" y="3450000"/>
            <a:chExt cx="64725" cy="157025"/>
          </a:xfrm>
        </p:grpSpPr>
        <p:sp>
          <p:nvSpPr>
            <p:cNvPr id="249" name="Google Shape;249;p4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253" name="Google Shape;253;p4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 txBox="1">
            <a:spLocks noGrp="1"/>
          </p:cNvSpPr>
          <p:nvPr>
            <p:ph type="title" idx="2" hasCustomPrompt="1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5" name="Google Shape;265;p4"/>
          <p:cNvGrpSpPr/>
          <p:nvPr/>
        </p:nvGrpSpPr>
        <p:grpSpPr>
          <a:xfrm rot="1596373">
            <a:off x="7444241" y="2827696"/>
            <a:ext cx="881313" cy="1208878"/>
            <a:chOff x="4590425" y="3427675"/>
            <a:chExt cx="214500" cy="294225"/>
          </a:xfrm>
        </p:grpSpPr>
        <p:sp>
          <p:nvSpPr>
            <p:cNvPr id="266" name="Google Shape;266;p4"/>
            <p:cNvSpPr/>
            <p:nvPr/>
          </p:nvSpPr>
          <p:spPr>
            <a:xfrm>
              <a:off x="4677000" y="3443900"/>
              <a:ext cx="11850" cy="14200"/>
            </a:xfrm>
            <a:custGeom>
              <a:avLst/>
              <a:gdLst/>
              <a:ahLst/>
              <a:cxnLst/>
              <a:rect l="l" t="t" r="r" b="b"/>
              <a:pathLst>
                <a:path w="474" h="568" extrusionOk="0">
                  <a:moveTo>
                    <a:pt x="315" y="1"/>
                  </a:moveTo>
                  <a:cubicBezTo>
                    <a:pt x="290" y="1"/>
                    <a:pt x="264" y="8"/>
                    <a:pt x="241" y="24"/>
                  </a:cubicBezTo>
                  <a:cubicBezTo>
                    <a:pt x="125" y="116"/>
                    <a:pt x="43" y="302"/>
                    <a:pt x="8" y="430"/>
                  </a:cubicBezTo>
                  <a:cubicBezTo>
                    <a:pt x="0" y="505"/>
                    <a:pt x="57" y="567"/>
                    <a:pt x="120" y="567"/>
                  </a:cubicBezTo>
                  <a:cubicBezTo>
                    <a:pt x="145" y="567"/>
                    <a:pt x="171" y="558"/>
                    <a:pt x="194" y="534"/>
                  </a:cubicBezTo>
                  <a:cubicBezTo>
                    <a:pt x="252" y="476"/>
                    <a:pt x="299" y="383"/>
                    <a:pt x="357" y="314"/>
                  </a:cubicBezTo>
                  <a:cubicBezTo>
                    <a:pt x="392" y="267"/>
                    <a:pt x="415" y="209"/>
                    <a:pt x="438" y="151"/>
                  </a:cubicBezTo>
                  <a:cubicBezTo>
                    <a:pt x="474" y="80"/>
                    <a:pt x="39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701575" y="3434675"/>
              <a:ext cx="23525" cy="23025"/>
            </a:xfrm>
            <a:custGeom>
              <a:avLst/>
              <a:gdLst/>
              <a:ahLst/>
              <a:cxnLst/>
              <a:rect l="l" t="t" r="r" b="b"/>
              <a:pathLst>
                <a:path w="941" h="921" extrusionOk="0">
                  <a:moveTo>
                    <a:pt x="741" y="0"/>
                  </a:moveTo>
                  <a:cubicBezTo>
                    <a:pt x="562" y="0"/>
                    <a:pt x="390" y="122"/>
                    <a:pt x="279" y="253"/>
                  </a:cubicBezTo>
                  <a:cubicBezTo>
                    <a:pt x="128" y="404"/>
                    <a:pt x="1" y="625"/>
                    <a:pt x="24" y="845"/>
                  </a:cubicBezTo>
                  <a:cubicBezTo>
                    <a:pt x="31" y="887"/>
                    <a:pt x="84" y="921"/>
                    <a:pt x="127" y="921"/>
                  </a:cubicBezTo>
                  <a:cubicBezTo>
                    <a:pt x="157" y="921"/>
                    <a:pt x="182" y="906"/>
                    <a:pt x="186" y="869"/>
                  </a:cubicBezTo>
                  <a:cubicBezTo>
                    <a:pt x="233" y="741"/>
                    <a:pt x="326" y="613"/>
                    <a:pt x="419" y="509"/>
                  </a:cubicBezTo>
                  <a:cubicBezTo>
                    <a:pt x="465" y="451"/>
                    <a:pt x="523" y="404"/>
                    <a:pt x="581" y="369"/>
                  </a:cubicBezTo>
                  <a:cubicBezTo>
                    <a:pt x="651" y="323"/>
                    <a:pt x="732" y="311"/>
                    <a:pt x="813" y="276"/>
                  </a:cubicBezTo>
                  <a:cubicBezTo>
                    <a:pt x="941" y="230"/>
                    <a:pt x="941" y="56"/>
                    <a:pt x="825" y="9"/>
                  </a:cubicBezTo>
                  <a:cubicBezTo>
                    <a:pt x="797" y="3"/>
                    <a:pt x="769" y="0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626875" y="3465350"/>
              <a:ext cx="66600" cy="97750"/>
            </a:xfrm>
            <a:custGeom>
              <a:avLst/>
              <a:gdLst/>
              <a:ahLst/>
              <a:cxnLst/>
              <a:rect l="l" t="t" r="r" b="b"/>
              <a:pathLst>
                <a:path w="2664" h="3910" extrusionOk="0">
                  <a:moveTo>
                    <a:pt x="2523" y="1"/>
                  </a:moveTo>
                  <a:cubicBezTo>
                    <a:pt x="2496" y="1"/>
                    <a:pt x="2469" y="13"/>
                    <a:pt x="2455" y="36"/>
                  </a:cubicBezTo>
                  <a:cubicBezTo>
                    <a:pt x="1642" y="1197"/>
                    <a:pt x="736" y="2428"/>
                    <a:pt x="75" y="3670"/>
                  </a:cubicBezTo>
                  <a:cubicBezTo>
                    <a:pt x="1" y="3810"/>
                    <a:pt x="125" y="3909"/>
                    <a:pt x="250" y="3909"/>
                  </a:cubicBezTo>
                  <a:cubicBezTo>
                    <a:pt x="300" y="3909"/>
                    <a:pt x="351" y="3893"/>
                    <a:pt x="388" y="3856"/>
                  </a:cubicBezTo>
                  <a:cubicBezTo>
                    <a:pt x="922" y="3275"/>
                    <a:pt x="1328" y="2544"/>
                    <a:pt x="1735" y="1882"/>
                  </a:cubicBezTo>
                  <a:cubicBezTo>
                    <a:pt x="2071" y="1360"/>
                    <a:pt x="2664" y="733"/>
                    <a:pt x="2606" y="83"/>
                  </a:cubicBezTo>
                  <a:cubicBezTo>
                    <a:pt x="2606" y="27"/>
                    <a:pt x="2564" y="1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609475" y="3552050"/>
              <a:ext cx="12025" cy="15800"/>
            </a:xfrm>
            <a:custGeom>
              <a:avLst/>
              <a:gdLst/>
              <a:ahLst/>
              <a:cxnLst/>
              <a:rect l="l" t="t" r="r" b="b"/>
              <a:pathLst>
                <a:path w="481" h="632" extrusionOk="0">
                  <a:moveTo>
                    <a:pt x="355" y="1"/>
                  </a:moveTo>
                  <a:cubicBezTo>
                    <a:pt x="341" y="1"/>
                    <a:pt x="328" y="7"/>
                    <a:pt x="318" y="16"/>
                  </a:cubicBezTo>
                  <a:cubicBezTo>
                    <a:pt x="190" y="167"/>
                    <a:pt x="28" y="283"/>
                    <a:pt x="16" y="504"/>
                  </a:cubicBezTo>
                  <a:cubicBezTo>
                    <a:pt x="1" y="580"/>
                    <a:pt x="71" y="631"/>
                    <a:pt x="143" y="631"/>
                  </a:cubicBezTo>
                  <a:cubicBezTo>
                    <a:pt x="181" y="631"/>
                    <a:pt x="220" y="617"/>
                    <a:pt x="248" y="585"/>
                  </a:cubicBezTo>
                  <a:cubicBezTo>
                    <a:pt x="376" y="446"/>
                    <a:pt x="480" y="237"/>
                    <a:pt x="399" y="39"/>
                  </a:cubicBezTo>
                  <a:cubicBezTo>
                    <a:pt x="392" y="12"/>
                    <a:pt x="374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597375" y="3621450"/>
              <a:ext cx="79275" cy="18875"/>
            </a:xfrm>
            <a:custGeom>
              <a:avLst/>
              <a:gdLst/>
              <a:ahLst/>
              <a:cxnLst/>
              <a:rect l="l" t="t" r="r" b="b"/>
              <a:pathLst>
                <a:path w="3171" h="755" extrusionOk="0">
                  <a:moveTo>
                    <a:pt x="1046" y="0"/>
                  </a:moveTo>
                  <a:cubicBezTo>
                    <a:pt x="988" y="0"/>
                    <a:pt x="930" y="1"/>
                    <a:pt x="872" y="3"/>
                  </a:cubicBezTo>
                  <a:cubicBezTo>
                    <a:pt x="465" y="15"/>
                    <a:pt x="13" y="108"/>
                    <a:pt x="36" y="479"/>
                  </a:cubicBezTo>
                  <a:cubicBezTo>
                    <a:pt x="36" y="514"/>
                    <a:pt x="13" y="537"/>
                    <a:pt x="13" y="572"/>
                  </a:cubicBezTo>
                  <a:cubicBezTo>
                    <a:pt x="1" y="630"/>
                    <a:pt x="36" y="677"/>
                    <a:pt x="71" y="700"/>
                  </a:cubicBezTo>
                  <a:lnTo>
                    <a:pt x="71" y="711"/>
                  </a:lnTo>
                  <a:cubicBezTo>
                    <a:pt x="88" y="740"/>
                    <a:pt x="117" y="755"/>
                    <a:pt x="146" y="755"/>
                  </a:cubicBezTo>
                  <a:cubicBezTo>
                    <a:pt x="175" y="755"/>
                    <a:pt x="204" y="740"/>
                    <a:pt x="221" y="711"/>
                  </a:cubicBezTo>
                  <a:cubicBezTo>
                    <a:pt x="221" y="700"/>
                    <a:pt x="221" y="700"/>
                    <a:pt x="233" y="688"/>
                  </a:cubicBezTo>
                  <a:cubicBezTo>
                    <a:pt x="280" y="653"/>
                    <a:pt x="291" y="618"/>
                    <a:pt x="291" y="560"/>
                  </a:cubicBezTo>
                  <a:lnTo>
                    <a:pt x="291" y="537"/>
                  </a:lnTo>
                  <a:cubicBezTo>
                    <a:pt x="396" y="340"/>
                    <a:pt x="512" y="351"/>
                    <a:pt x="872" y="340"/>
                  </a:cubicBezTo>
                  <a:cubicBezTo>
                    <a:pt x="918" y="338"/>
                    <a:pt x="964" y="338"/>
                    <a:pt x="1010" y="338"/>
                  </a:cubicBezTo>
                  <a:cubicBezTo>
                    <a:pt x="1321" y="338"/>
                    <a:pt x="1625" y="371"/>
                    <a:pt x="1928" y="421"/>
                  </a:cubicBezTo>
                  <a:cubicBezTo>
                    <a:pt x="2125" y="454"/>
                    <a:pt x="2397" y="531"/>
                    <a:pt x="2644" y="531"/>
                  </a:cubicBezTo>
                  <a:cubicBezTo>
                    <a:pt x="2833" y="531"/>
                    <a:pt x="3008" y="486"/>
                    <a:pt x="3124" y="340"/>
                  </a:cubicBezTo>
                  <a:cubicBezTo>
                    <a:pt x="3170" y="293"/>
                    <a:pt x="3135" y="224"/>
                    <a:pt x="3077" y="212"/>
                  </a:cubicBezTo>
                  <a:cubicBezTo>
                    <a:pt x="2717" y="119"/>
                    <a:pt x="2288" y="131"/>
                    <a:pt x="1916" y="73"/>
                  </a:cubicBezTo>
                  <a:cubicBezTo>
                    <a:pt x="1626" y="24"/>
                    <a:pt x="1336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704200" y="3504850"/>
              <a:ext cx="83900" cy="69175"/>
            </a:xfrm>
            <a:custGeom>
              <a:avLst/>
              <a:gdLst/>
              <a:ahLst/>
              <a:cxnLst/>
              <a:rect l="l" t="t" r="r" b="b"/>
              <a:pathLst>
                <a:path w="3356" h="2767" extrusionOk="0">
                  <a:moveTo>
                    <a:pt x="81" y="0"/>
                  </a:moveTo>
                  <a:cubicBezTo>
                    <a:pt x="0" y="0"/>
                    <a:pt x="0" y="105"/>
                    <a:pt x="70" y="140"/>
                  </a:cubicBezTo>
                  <a:cubicBezTo>
                    <a:pt x="882" y="430"/>
                    <a:pt x="1741" y="488"/>
                    <a:pt x="2334" y="1196"/>
                  </a:cubicBezTo>
                  <a:cubicBezTo>
                    <a:pt x="2728" y="1660"/>
                    <a:pt x="2856" y="2252"/>
                    <a:pt x="3216" y="2740"/>
                  </a:cubicBezTo>
                  <a:cubicBezTo>
                    <a:pt x="3231" y="2758"/>
                    <a:pt x="3250" y="2766"/>
                    <a:pt x="3270" y="2766"/>
                  </a:cubicBezTo>
                  <a:cubicBezTo>
                    <a:pt x="3312" y="2766"/>
                    <a:pt x="3355" y="2730"/>
                    <a:pt x="3355" y="2682"/>
                  </a:cubicBezTo>
                  <a:cubicBezTo>
                    <a:pt x="3158" y="952"/>
                    <a:pt x="1753" y="12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654575" y="3616750"/>
              <a:ext cx="113075" cy="59350"/>
            </a:xfrm>
            <a:custGeom>
              <a:avLst/>
              <a:gdLst/>
              <a:ahLst/>
              <a:cxnLst/>
              <a:rect l="l" t="t" r="r" b="b"/>
              <a:pathLst>
                <a:path w="4523" h="2374" extrusionOk="0">
                  <a:moveTo>
                    <a:pt x="4429" y="1"/>
                  </a:moveTo>
                  <a:cubicBezTo>
                    <a:pt x="4401" y="1"/>
                    <a:pt x="4374" y="16"/>
                    <a:pt x="4365" y="52"/>
                  </a:cubicBezTo>
                  <a:cubicBezTo>
                    <a:pt x="4017" y="899"/>
                    <a:pt x="3216" y="1828"/>
                    <a:pt x="2241" y="1979"/>
                  </a:cubicBezTo>
                  <a:cubicBezTo>
                    <a:pt x="2119" y="1998"/>
                    <a:pt x="1989" y="2008"/>
                    <a:pt x="1857" y="2008"/>
                  </a:cubicBezTo>
                  <a:cubicBezTo>
                    <a:pt x="1584" y="2008"/>
                    <a:pt x="1302" y="1965"/>
                    <a:pt x="1068" y="1863"/>
                  </a:cubicBezTo>
                  <a:cubicBezTo>
                    <a:pt x="766" y="1712"/>
                    <a:pt x="534" y="1457"/>
                    <a:pt x="209" y="1329"/>
                  </a:cubicBezTo>
                  <a:cubicBezTo>
                    <a:pt x="197" y="1324"/>
                    <a:pt x="184" y="1321"/>
                    <a:pt x="170" y="1321"/>
                  </a:cubicBezTo>
                  <a:cubicBezTo>
                    <a:pt x="91" y="1321"/>
                    <a:pt x="0" y="1401"/>
                    <a:pt x="70" y="1480"/>
                  </a:cubicBezTo>
                  <a:cubicBezTo>
                    <a:pt x="540" y="2106"/>
                    <a:pt x="1161" y="2373"/>
                    <a:pt x="1792" y="2373"/>
                  </a:cubicBezTo>
                  <a:cubicBezTo>
                    <a:pt x="2996" y="2373"/>
                    <a:pt x="4234" y="1398"/>
                    <a:pt x="4516" y="87"/>
                  </a:cubicBezTo>
                  <a:cubicBezTo>
                    <a:pt x="4523" y="37"/>
                    <a:pt x="4474" y="1"/>
                    <a:pt x="4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660075" y="3675450"/>
              <a:ext cx="87975" cy="46450"/>
            </a:xfrm>
            <a:custGeom>
              <a:avLst/>
              <a:gdLst/>
              <a:ahLst/>
              <a:cxnLst/>
              <a:rect l="l" t="t" r="r" b="b"/>
              <a:pathLst>
                <a:path w="3519" h="1858" extrusionOk="0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622000" y="3461175"/>
              <a:ext cx="66100" cy="98375"/>
            </a:xfrm>
            <a:custGeom>
              <a:avLst/>
              <a:gdLst/>
              <a:ahLst/>
              <a:cxnLst/>
              <a:rect l="l" t="t" r="r" b="b"/>
              <a:pathLst>
                <a:path w="2644" h="3935" extrusionOk="0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653250" y="3478600"/>
              <a:ext cx="66275" cy="98475"/>
            </a:xfrm>
            <a:custGeom>
              <a:avLst/>
              <a:gdLst/>
              <a:ahLst/>
              <a:cxnLst/>
              <a:rect l="l" t="t" r="r" b="b"/>
              <a:pathLst>
                <a:path w="2651" h="3939" extrusionOk="0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648075" y="3513825"/>
              <a:ext cx="142725" cy="153950"/>
            </a:xfrm>
            <a:custGeom>
              <a:avLst/>
              <a:gdLst/>
              <a:ahLst/>
              <a:cxnLst/>
              <a:rect l="l" t="t" r="r" b="b"/>
              <a:pathLst>
                <a:path w="5709" h="6158" extrusionOk="0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625950" y="3495075"/>
              <a:ext cx="178975" cy="191775"/>
            </a:xfrm>
            <a:custGeom>
              <a:avLst/>
              <a:gdLst/>
              <a:ahLst/>
              <a:cxnLst/>
              <a:rect l="l" t="t" r="r" b="b"/>
              <a:pathLst>
                <a:path w="7159" h="7671" extrusionOk="0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590425" y="3619600"/>
              <a:ext cx="91150" cy="24000"/>
            </a:xfrm>
            <a:custGeom>
              <a:avLst/>
              <a:gdLst/>
              <a:ahLst/>
              <a:cxnLst/>
              <a:rect l="l" t="t" r="r" b="b"/>
              <a:pathLst>
                <a:path w="3646" h="960" extrusionOk="0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604350" y="3548450"/>
              <a:ext cx="65900" cy="51950"/>
            </a:xfrm>
            <a:custGeom>
              <a:avLst/>
              <a:gdLst/>
              <a:ahLst/>
              <a:cxnLst/>
              <a:rect l="l" t="t" r="r" b="b"/>
              <a:pathLst>
                <a:path w="2636" h="2078" extrusionOk="0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71675" y="3427675"/>
              <a:ext cx="65925" cy="61975"/>
            </a:xfrm>
            <a:custGeom>
              <a:avLst/>
              <a:gdLst/>
              <a:ahLst/>
              <a:cxnLst/>
              <a:rect l="l" t="t" r="r" b="b"/>
              <a:pathLst>
                <a:path w="2637" h="2479" extrusionOk="0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4"/>
          <p:cNvGrpSpPr/>
          <p:nvPr/>
        </p:nvGrpSpPr>
        <p:grpSpPr>
          <a:xfrm rot="1386162">
            <a:off x="1966823" y="164215"/>
            <a:ext cx="315166" cy="1059724"/>
            <a:chOff x="2370150" y="2891000"/>
            <a:chExt cx="107125" cy="360200"/>
          </a:xfrm>
        </p:grpSpPr>
        <p:sp>
          <p:nvSpPr>
            <p:cNvPr id="282" name="Google Shape;282;p4"/>
            <p:cNvSpPr/>
            <p:nvPr/>
          </p:nvSpPr>
          <p:spPr>
            <a:xfrm>
              <a:off x="2434000" y="2966475"/>
              <a:ext cx="18600" cy="98125"/>
            </a:xfrm>
            <a:custGeom>
              <a:avLst/>
              <a:gdLst/>
              <a:ahLst/>
              <a:cxnLst/>
              <a:rect l="l" t="t" r="r" b="b"/>
              <a:pathLst>
                <a:path w="744" h="3925" extrusionOk="0">
                  <a:moveTo>
                    <a:pt x="744" y="3924"/>
                  </a:moveTo>
                  <a:lnTo>
                    <a:pt x="1" y="3541"/>
                  </a:lnTo>
                  <a:lnTo>
                    <a:pt x="198" y="0"/>
                  </a:lnTo>
                  <a:lnTo>
                    <a:pt x="7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438350" y="2947600"/>
              <a:ext cx="36025" cy="25275"/>
            </a:xfrm>
            <a:custGeom>
              <a:avLst/>
              <a:gdLst/>
              <a:ahLst/>
              <a:cxnLst/>
              <a:rect l="l" t="t" r="r" b="b"/>
              <a:pathLst>
                <a:path w="1441" h="1011" extrusionOk="0">
                  <a:moveTo>
                    <a:pt x="186" y="1"/>
                  </a:moveTo>
                  <a:cubicBezTo>
                    <a:pt x="117" y="291"/>
                    <a:pt x="1" y="848"/>
                    <a:pt x="1" y="848"/>
                  </a:cubicBezTo>
                  <a:cubicBezTo>
                    <a:pt x="1" y="848"/>
                    <a:pt x="546" y="871"/>
                    <a:pt x="744" y="918"/>
                  </a:cubicBezTo>
                  <a:cubicBezTo>
                    <a:pt x="953" y="964"/>
                    <a:pt x="1185" y="1011"/>
                    <a:pt x="1371" y="895"/>
                  </a:cubicBezTo>
                  <a:cubicBezTo>
                    <a:pt x="1394" y="628"/>
                    <a:pt x="1405" y="384"/>
                    <a:pt x="1440" y="128"/>
                  </a:cubicBezTo>
                  <a:cubicBezTo>
                    <a:pt x="1162" y="82"/>
                    <a:pt x="465" y="24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91625" y="3055000"/>
              <a:ext cx="57775" cy="74900"/>
            </a:xfrm>
            <a:custGeom>
              <a:avLst/>
              <a:gdLst/>
              <a:ahLst/>
              <a:cxnLst/>
              <a:rect l="l" t="t" r="r" b="b"/>
              <a:pathLst>
                <a:path w="2311" h="2996" extrusionOk="0">
                  <a:moveTo>
                    <a:pt x="2264" y="2856"/>
                  </a:moveTo>
                  <a:cubicBezTo>
                    <a:pt x="2241" y="2868"/>
                    <a:pt x="2195" y="2868"/>
                    <a:pt x="2148" y="2879"/>
                  </a:cubicBezTo>
                  <a:cubicBezTo>
                    <a:pt x="1951" y="2972"/>
                    <a:pt x="1742" y="2995"/>
                    <a:pt x="1521" y="2902"/>
                  </a:cubicBezTo>
                  <a:cubicBezTo>
                    <a:pt x="1463" y="2868"/>
                    <a:pt x="1382" y="2879"/>
                    <a:pt x="1312" y="2868"/>
                  </a:cubicBezTo>
                  <a:lnTo>
                    <a:pt x="813" y="2868"/>
                  </a:lnTo>
                  <a:cubicBezTo>
                    <a:pt x="755" y="2868"/>
                    <a:pt x="686" y="2868"/>
                    <a:pt x="628" y="2856"/>
                  </a:cubicBezTo>
                  <a:cubicBezTo>
                    <a:pt x="465" y="2821"/>
                    <a:pt x="302" y="2786"/>
                    <a:pt x="128" y="2751"/>
                  </a:cubicBezTo>
                  <a:cubicBezTo>
                    <a:pt x="70" y="2635"/>
                    <a:pt x="1" y="2508"/>
                    <a:pt x="12" y="2334"/>
                  </a:cubicBezTo>
                  <a:cubicBezTo>
                    <a:pt x="35" y="1591"/>
                    <a:pt x="35" y="871"/>
                    <a:pt x="35" y="128"/>
                  </a:cubicBezTo>
                  <a:cubicBezTo>
                    <a:pt x="35" y="93"/>
                    <a:pt x="47" y="70"/>
                    <a:pt x="47" y="23"/>
                  </a:cubicBezTo>
                  <a:cubicBezTo>
                    <a:pt x="105" y="12"/>
                    <a:pt x="163" y="0"/>
                    <a:pt x="210" y="0"/>
                  </a:cubicBezTo>
                  <a:lnTo>
                    <a:pt x="2044" y="0"/>
                  </a:lnTo>
                  <a:cubicBezTo>
                    <a:pt x="2102" y="0"/>
                    <a:pt x="2160" y="23"/>
                    <a:pt x="2218" y="23"/>
                  </a:cubicBezTo>
                  <a:cubicBezTo>
                    <a:pt x="2299" y="255"/>
                    <a:pt x="2311" y="2612"/>
                    <a:pt x="2264" y="2856"/>
                  </a:cubicBezTo>
                  <a:close/>
                  <a:moveTo>
                    <a:pt x="790" y="1869"/>
                  </a:moveTo>
                  <a:cubicBezTo>
                    <a:pt x="674" y="1869"/>
                    <a:pt x="581" y="1869"/>
                    <a:pt x="511" y="1881"/>
                  </a:cubicBezTo>
                  <a:cubicBezTo>
                    <a:pt x="477" y="1892"/>
                    <a:pt x="442" y="1939"/>
                    <a:pt x="419" y="1985"/>
                  </a:cubicBezTo>
                  <a:cubicBezTo>
                    <a:pt x="419" y="2008"/>
                    <a:pt x="453" y="2066"/>
                    <a:pt x="477" y="2066"/>
                  </a:cubicBezTo>
                  <a:cubicBezTo>
                    <a:pt x="662" y="2113"/>
                    <a:pt x="860" y="2113"/>
                    <a:pt x="1045" y="2055"/>
                  </a:cubicBezTo>
                  <a:cubicBezTo>
                    <a:pt x="1080" y="2043"/>
                    <a:pt x="1103" y="1997"/>
                    <a:pt x="1103" y="1974"/>
                  </a:cubicBezTo>
                  <a:cubicBezTo>
                    <a:pt x="1103" y="1939"/>
                    <a:pt x="1057" y="1881"/>
                    <a:pt x="1045" y="1881"/>
                  </a:cubicBezTo>
                  <a:cubicBezTo>
                    <a:pt x="964" y="1881"/>
                    <a:pt x="860" y="1881"/>
                    <a:pt x="790" y="1869"/>
                  </a:cubicBezTo>
                  <a:close/>
                  <a:moveTo>
                    <a:pt x="802" y="1393"/>
                  </a:moveTo>
                  <a:cubicBezTo>
                    <a:pt x="755" y="1393"/>
                    <a:pt x="709" y="1393"/>
                    <a:pt x="651" y="1405"/>
                  </a:cubicBezTo>
                  <a:cubicBezTo>
                    <a:pt x="593" y="1416"/>
                    <a:pt x="558" y="1451"/>
                    <a:pt x="569" y="1509"/>
                  </a:cubicBezTo>
                  <a:cubicBezTo>
                    <a:pt x="569" y="1532"/>
                    <a:pt x="604" y="1579"/>
                    <a:pt x="651" y="1579"/>
                  </a:cubicBezTo>
                  <a:cubicBezTo>
                    <a:pt x="744" y="1591"/>
                    <a:pt x="825" y="1579"/>
                    <a:pt x="918" y="1579"/>
                  </a:cubicBezTo>
                  <a:cubicBezTo>
                    <a:pt x="953" y="1579"/>
                    <a:pt x="1022" y="1544"/>
                    <a:pt x="999" y="1486"/>
                  </a:cubicBezTo>
                  <a:cubicBezTo>
                    <a:pt x="999" y="1463"/>
                    <a:pt x="941" y="1428"/>
                    <a:pt x="918" y="1416"/>
                  </a:cubicBezTo>
                  <a:cubicBezTo>
                    <a:pt x="883" y="1393"/>
                    <a:pt x="848" y="1393"/>
                    <a:pt x="802" y="1393"/>
                  </a:cubicBezTo>
                  <a:close/>
                  <a:moveTo>
                    <a:pt x="976" y="1045"/>
                  </a:moveTo>
                  <a:cubicBezTo>
                    <a:pt x="929" y="987"/>
                    <a:pt x="918" y="929"/>
                    <a:pt x="871" y="906"/>
                  </a:cubicBezTo>
                  <a:cubicBezTo>
                    <a:pt x="825" y="882"/>
                    <a:pt x="755" y="882"/>
                    <a:pt x="697" y="882"/>
                  </a:cubicBezTo>
                  <a:cubicBezTo>
                    <a:pt x="639" y="882"/>
                    <a:pt x="593" y="906"/>
                    <a:pt x="581" y="964"/>
                  </a:cubicBezTo>
                  <a:cubicBezTo>
                    <a:pt x="569" y="1022"/>
                    <a:pt x="604" y="1068"/>
                    <a:pt x="651" y="1080"/>
                  </a:cubicBezTo>
                  <a:cubicBezTo>
                    <a:pt x="755" y="1080"/>
                    <a:pt x="860" y="1103"/>
                    <a:pt x="976" y="1045"/>
                  </a:cubicBezTo>
                  <a:close/>
                  <a:moveTo>
                    <a:pt x="802" y="255"/>
                  </a:moveTo>
                  <a:cubicBezTo>
                    <a:pt x="755" y="290"/>
                    <a:pt x="697" y="314"/>
                    <a:pt x="674" y="348"/>
                  </a:cubicBezTo>
                  <a:cubicBezTo>
                    <a:pt x="639" y="383"/>
                    <a:pt x="697" y="488"/>
                    <a:pt x="767" y="499"/>
                  </a:cubicBezTo>
                  <a:cubicBezTo>
                    <a:pt x="825" y="522"/>
                    <a:pt x="883" y="499"/>
                    <a:pt x="941" y="488"/>
                  </a:cubicBezTo>
                  <a:cubicBezTo>
                    <a:pt x="976" y="476"/>
                    <a:pt x="999" y="430"/>
                    <a:pt x="999" y="383"/>
                  </a:cubicBezTo>
                  <a:cubicBezTo>
                    <a:pt x="999" y="360"/>
                    <a:pt x="987" y="302"/>
                    <a:pt x="964" y="290"/>
                  </a:cubicBezTo>
                  <a:cubicBezTo>
                    <a:pt x="918" y="290"/>
                    <a:pt x="871" y="290"/>
                    <a:pt x="802" y="2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405550" y="3132200"/>
              <a:ext cx="29050" cy="18600"/>
            </a:xfrm>
            <a:custGeom>
              <a:avLst/>
              <a:gdLst/>
              <a:ahLst/>
              <a:cxnLst/>
              <a:rect l="l" t="t" r="r" b="b"/>
              <a:pathLst>
                <a:path w="1162" h="744" extrusionOk="0">
                  <a:moveTo>
                    <a:pt x="12" y="511"/>
                  </a:moveTo>
                  <a:cubicBezTo>
                    <a:pt x="1" y="348"/>
                    <a:pt x="1" y="186"/>
                    <a:pt x="24" y="23"/>
                  </a:cubicBezTo>
                  <a:cubicBezTo>
                    <a:pt x="361" y="58"/>
                    <a:pt x="674" y="0"/>
                    <a:pt x="988" y="70"/>
                  </a:cubicBezTo>
                  <a:cubicBezTo>
                    <a:pt x="1162" y="360"/>
                    <a:pt x="1162" y="372"/>
                    <a:pt x="1104" y="697"/>
                  </a:cubicBezTo>
                  <a:cubicBezTo>
                    <a:pt x="999" y="720"/>
                    <a:pt x="872" y="743"/>
                    <a:pt x="779" y="697"/>
                  </a:cubicBezTo>
                  <a:cubicBezTo>
                    <a:pt x="628" y="627"/>
                    <a:pt x="488" y="627"/>
                    <a:pt x="326" y="627"/>
                  </a:cubicBezTo>
                  <a:cubicBezTo>
                    <a:pt x="210" y="639"/>
                    <a:pt x="117" y="604"/>
                    <a:pt x="12" y="51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370150" y="2891000"/>
              <a:ext cx="107125" cy="360200"/>
            </a:xfrm>
            <a:custGeom>
              <a:avLst/>
              <a:gdLst/>
              <a:ahLst/>
              <a:cxnLst/>
              <a:rect l="l" t="t" r="r" b="b"/>
              <a:pathLst>
                <a:path w="4285" h="14408" extrusionOk="0">
                  <a:moveTo>
                    <a:pt x="2009" y="14408"/>
                  </a:moveTo>
                  <a:cubicBezTo>
                    <a:pt x="1893" y="14315"/>
                    <a:pt x="1904" y="14222"/>
                    <a:pt x="1904" y="14118"/>
                  </a:cubicBezTo>
                  <a:cubicBezTo>
                    <a:pt x="1904" y="13758"/>
                    <a:pt x="1893" y="13409"/>
                    <a:pt x="1893" y="13038"/>
                  </a:cubicBezTo>
                  <a:cubicBezTo>
                    <a:pt x="1893" y="12330"/>
                    <a:pt x="1893" y="11610"/>
                    <a:pt x="1870" y="10890"/>
                  </a:cubicBezTo>
                  <a:cubicBezTo>
                    <a:pt x="1870" y="10774"/>
                    <a:pt x="1893" y="10681"/>
                    <a:pt x="1835" y="10542"/>
                  </a:cubicBezTo>
                  <a:cubicBezTo>
                    <a:pt x="1649" y="10542"/>
                    <a:pt x="1463" y="10519"/>
                    <a:pt x="1289" y="10461"/>
                  </a:cubicBezTo>
                  <a:cubicBezTo>
                    <a:pt x="1173" y="10414"/>
                    <a:pt x="1138" y="10345"/>
                    <a:pt x="1115" y="10240"/>
                  </a:cubicBezTo>
                  <a:lnTo>
                    <a:pt x="1115" y="9938"/>
                  </a:lnTo>
                  <a:cubicBezTo>
                    <a:pt x="1115" y="9834"/>
                    <a:pt x="1103" y="9729"/>
                    <a:pt x="1103" y="9636"/>
                  </a:cubicBezTo>
                  <a:cubicBezTo>
                    <a:pt x="1045" y="9613"/>
                    <a:pt x="987" y="9613"/>
                    <a:pt x="941" y="9602"/>
                  </a:cubicBezTo>
                  <a:cubicBezTo>
                    <a:pt x="848" y="9578"/>
                    <a:pt x="767" y="9520"/>
                    <a:pt x="744" y="9428"/>
                  </a:cubicBezTo>
                  <a:cubicBezTo>
                    <a:pt x="685" y="9265"/>
                    <a:pt x="616" y="9114"/>
                    <a:pt x="616" y="8940"/>
                  </a:cubicBezTo>
                  <a:cubicBezTo>
                    <a:pt x="616" y="7802"/>
                    <a:pt x="616" y="6676"/>
                    <a:pt x="593" y="5527"/>
                  </a:cubicBezTo>
                  <a:cubicBezTo>
                    <a:pt x="593" y="5411"/>
                    <a:pt x="627" y="5283"/>
                    <a:pt x="639" y="5167"/>
                  </a:cubicBezTo>
                  <a:cubicBezTo>
                    <a:pt x="639" y="5132"/>
                    <a:pt x="674" y="5109"/>
                    <a:pt x="674" y="5074"/>
                  </a:cubicBezTo>
                  <a:cubicBezTo>
                    <a:pt x="651" y="4772"/>
                    <a:pt x="744" y="4470"/>
                    <a:pt x="709" y="4157"/>
                  </a:cubicBezTo>
                  <a:cubicBezTo>
                    <a:pt x="697" y="3971"/>
                    <a:pt x="697" y="3797"/>
                    <a:pt x="697" y="3611"/>
                  </a:cubicBezTo>
                  <a:cubicBezTo>
                    <a:pt x="697" y="3507"/>
                    <a:pt x="685" y="3402"/>
                    <a:pt x="685" y="3286"/>
                  </a:cubicBezTo>
                  <a:cubicBezTo>
                    <a:pt x="465" y="3309"/>
                    <a:pt x="291" y="3228"/>
                    <a:pt x="151" y="3101"/>
                  </a:cubicBezTo>
                  <a:cubicBezTo>
                    <a:pt x="105" y="3054"/>
                    <a:pt x="59" y="3019"/>
                    <a:pt x="47" y="2961"/>
                  </a:cubicBezTo>
                  <a:cubicBezTo>
                    <a:pt x="1" y="2706"/>
                    <a:pt x="59" y="2462"/>
                    <a:pt x="163" y="2241"/>
                  </a:cubicBezTo>
                  <a:cubicBezTo>
                    <a:pt x="209" y="2160"/>
                    <a:pt x="279" y="2102"/>
                    <a:pt x="384" y="2102"/>
                  </a:cubicBezTo>
                  <a:cubicBezTo>
                    <a:pt x="674" y="2102"/>
                    <a:pt x="976" y="2102"/>
                    <a:pt x="1266" y="2114"/>
                  </a:cubicBezTo>
                  <a:cubicBezTo>
                    <a:pt x="1336" y="2114"/>
                    <a:pt x="1405" y="2160"/>
                    <a:pt x="1510" y="2183"/>
                  </a:cubicBezTo>
                  <a:cubicBezTo>
                    <a:pt x="1603" y="1951"/>
                    <a:pt x="1545" y="1742"/>
                    <a:pt x="1556" y="1510"/>
                  </a:cubicBezTo>
                  <a:cubicBezTo>
                    <a:pt x="1568" y="1289"/>
                    <a:pt x="1556" y="1057"/>
                    <a:pt x="1556" y="825"/>
                  </a:cubicBezTo>
                  <a:cubicBezTo>
                    <a:pt x="1487" y="825"/>
                    <a:pt x="1440" y="837"/>
                    <a:pt x="1382" y="837"/>
                  </a:cubicBezTo>
                  <a:cubicBezTo>
                    <a:pt x="1336" y="837"/>
                    <a:pt x="1289" y="848"/>
                    <a:pt x="1266" y="825"/>
                  </a:cubicBezTo>
                  <a:cubicBezTo>
                    <a:pt x="1092" y="709"/>
                    <a:pt x="906" y="651"/>
                    <a:pt x="767" y="477"/>
                  </a:cubicBezTo>
                  <a:cubicBezTo>
                    <a:pt x="685" y="361"/>
                    <a:pt x="697" y="233"/>
                    <a:pt x="744" y="94"/>
                  </a:cubicBezTo>
                  <a:cubicBezTo>
                    <a:pt x="755" y="36"/>
                    <a:pt x="813" y="1"/>
                    <a:pt x="871" y="1"/>
                  </a:cubicBezTo>
                  <a:lnTo>
                    <a:pt x="1092" y="1"/>
                  </a:lnTo>
                  <a:lnTo>
                    <a:pt x="2740" y="1"/>
                  </a:lnTo>
                  <a:cubicBezTo>
                    <a:pt x="2903" y="1"/>
                    <a:pt x="3054" y="12"/>
                    <a:pt x="3181" y="94"/>
                  </a:cubicBezTo>
                  <a:cubicBezTo>
                    <a:pt x="3251" y="140"/>
                    <a:pt x="3321" y="152"/>
                    <a:pt x="3414" y="187"/>
                  </a:cubicBezTo>
                  <a:cubicBezTo>
                    <a:pt x="3495" y="210"/>
                    <a:pt x="3553" y="268"/>
                    <a:pt x="3588" y="361"/>
                  </a:cubicBezTo>
                  <a:cubicBezTo>
                    <a:pt x="3634" y="465"/>
                    <a:pt x="3588" y="581"/>
                    <a:pt x="3472" y="605"/>
                  </a:cubicBezTo>
                  <a:cubicBezTo>
                    <a:pt x="3298" y="651"/>
                    <a:pt x="3147" y="721"/>
                    <a:pt x="2996" y="814"/>
                  </a:cubicBezTo>
                  <a:cubicBezTo>
                    <a:pt x="2938" y="837"/>
                    <a:pt x="2856" y="848"/>
                    <a:pt x="2787" y="872"/>
                  </a:cubicBezTo>
                  <a:cubicBezTo>
                    <a:pt x="2729" y="883"/>
                    <a:pt x="2671" y="906"/>
                    <a:pt x="2624" y="930"/>
                  </a:cubicBezTo>
                  <a:cubicBezTo>
                    <a:pt x="2589" y="1162"/>
                    <a:pt x="2566" y="1951"/>
                    <a:pt x="2613" y="2207"/>
                  </a:cubicBezTo>
                  <a:cubicBezTo>
                    <a:pt x="2671" y="2207"/>
                    <a:pt x="2729" y="2218"/>
                    <a:pt x="2787" y="2218"/>
                  </a:cubicBezTo>
                  <a:cubicBezTo>
                    <a:pt x="2996" y="2218"/>
                    <a:pt x="3193" y="2230"/>
                    <a:pt x="3402" y="2218"/>
                  </a:cubicBezTo>
                  <a:cubicBezTo>
                    <a:pt x="3646" y="2207"/>
                    <a:pt x="3878" y="2265"/>
                    <a:pt x="4122" y="2299"/>
                  </a:cubicBezTo>
                  <a:cubicBezTo>
                    <a:pt x="4226" y="2323"/>
                    <a:pt x="4273" y="2381"/>
                    <a:pt x="4273" y="2462"/>
                  </a:cubicBezTo>
                  <a:cubicBezTo>
                    <a:pt x="4273" y="2683"/>
                    <a:pt x="4284" y="2915"/>
                    <a:pt x="4273" y="3135"/>
                  </a:cubicBezTo>
                  <a:cubicBezTo>
                    <a:pt x="4273" y="3286"/>
                    <a:pt x="4168" y="3368"/>
                    <a:pt x="4006" y="3379"/>
                  </a:cubicBezTo>
                  <a:lnTo>
                    <a:pt x="3704" y="3379"/>
                  </a:lnTo>
                  <a:cubicBezTo>
                    <a:pt x="3634" y="3379"/>
                    <a:pt x="3576" y="3391"/>
                    <a:pt x="3483" y="3391"/>
                  </a:cubicBezTo>
                  <a:cubicBezTo>
                    <a:pt x="3483" y="3484"/>
                    <a:pt x="3472" y="3553"/>
                    <a:pt x="3472" y="3611"/>
                  </a:cubicBezTo>
                  <a:lnTo>
                    <a:pt x="3472" y="6363"/>
                  </a:lnTo>
                  <a:cubicBezTo>
                    <a:pt x="3472" y="7349"/>
                    <a:pt x="3460" y="8325"/>
                    <a:pt x="3460" y="9311"/>
                  </a:cubicBezTo>
                  <a:cubicBezTo>
                    <a:pt x="3460" y="9381"/>
                    <a:pt x="3460" y="9462"/>
                    <a:pt x="3437" y="9532"/>
                  </a:cubicBezTo>
                  <a:cubicBezTo>
                    <a:pt x="3425" y="9660"/>
                    <a:pt x="3379" y="9718"/>
                    <a:pt x="3251" y="9718"/>
                  </a:cubicBezTo>
                  <a:cubicBezTo>
                    <a:pt x="3123" y="9718"/>
                    <a:pt x="2996" y="9729"/>
                    <a:pt x="2880" y="9834"/>
                  </a:cubicBezTo>
                  <a:lnTo>
                    <a:pt x="2880" y="10252"/>
                  </a:lnTo>
                  <a:cubicBezTo>
                    <a:pt x="2880" y="10588"/>
                    <a:pt x="2798" y="10646"/>
                    <a:pt x="2485" y="10658"/>
                  </a:cubicBezTo>
                  <a:cubicBezTo>
                    <a:pt x="2427" y="10658"/>
                    <a:pt x="2369" y="10658"/>
                    <a:pt x="2299" y="10681"/>
                  </a:cubicBezTo>
                  <a:cubicBezTo>
                    <a:pt x="2276" y="10681"/>
                    <a:pt x="2253" y="10693"/>
                    <a:pt x="2218" y="10705"/>
                  </a:cubicBezTo>
                  <a:cubicBezTo>
                    <a:pt x="2206" y="10751"/>
                    <a:pt x="2195" y="10809"/>
                    <a:pt x="2195" y="10867"/>
                  </a:cubicBezTo>
                  <a:cubicBezTo>
                    <a:pt x="2195" y="11529"/>
                    <a:pt x="2183" y="12202"/>
                    <a:pt x="2195" y="12852"/>
                  </a:cubicBezTo>
                  <a:cubicBezTo>
                    <a:pt x="2195" y="13154"/>
                    <a:pt x="2218" y="13468"/>
                    <a:pt x="2241" y="13769"/>
                  </a:cubicBezTo>
                  <a:cubicBezTo>
                    <a:pt x="2241" y="13943"/>
                    <a:pt x="2218" y="14118"/>
                    <a:pt x="2206" y="14292"/>
                  </a:cubicBezTo>
                  <a:cubicBezTo>
                    <a:pt x="2183" y="14350"/>
                    <a:pt x="2113" y="14396"/>
                    <a:pt x="2009" y="14408"/>
                  </a:cubicBezTo>
                  <a:close/>
                  <a:moveTo>
                    <a:pt x="3112" y="3217"/>
                  </a:moveTo>
                  <a:lnTo>
                    <a:pt x="2787" y="3217"/>
                  </a:lnTo>
                  <a:lnTo>
                    <a:pt x="1742" y="3217"/>
                  </a:lnTo>
                  <a:cubicBezTo>
                    <a:pt x="1661" y="3217"/>
                    <a:pt x="1568" y="3217"/>
                    <a:pt x="1510" y="3193"/>
                  </a:cubicBezTo>
                  <a:cubicBezTo>
                    <a:pt x="1347" y="3077"/>
                    <a:pt x="1196" y="3112"/>
                    <a:pt x="1022" y="3159"/>
                  </a:cubicBezTo>
                  <a:cubicBezTo>
                    <a:pt x="1022" y="3217"/>
                    <a:pt x="999" y="3275"/>
                    <a:pt x="999" y="3321"/>
                  </a:cubicBezTo>
                  <a:cubicBezTo>
                    <a:pt x="987" y="3925"/>
                    <a:pt x="976" y="4552"/>
                    <a:pt x="964" y="5167"/>
                  </a:cubicBezTo>
                  <a:cubicBezTo>
                    <a:pt x="964" y="5306"/>
                    <a:pt x="929" y="5469"/>
                    <a:pt x="918" y="5608"/>
                  </a:cubicBezTo>
                  <a:cubicBezTo>
                    <a:pt x="906" y="5829"/>
                    <a:pt x="883" y="6061"/>
                    <a:pt x="952" y="6281"/>
                  </a:cubicBezTo>
                  <a:cubicBezTo>
                    <a:pt x="1103" y="6339"/>
                    <a:pt x="1278" y="6305"/>
                    <a:pt x="1440" y="6305"/>
                  </a:cubicBezTo>
                  <a:cubicBezTo>
                    <a:pt x="1475" y="6305"/>
                    <a:pt x="1510" y="6281"/>
                    <a:pt x="1545" y="6247"/>
                  </a:cubicBezTo>
                  <a:cubicBezTo>
                    <a:pt x="1684" y="6154"/>
                    <a:pt x="1707" y="6131"/>
                    <a:pt x="1800" y="6223"/>
                  </a:cubicBezTo>
                  <a:cubicBezTo>
                    <a:pt x="1904" y="6305"/>
                    <a:pt x="2009" y="6328"/>
                    <a:pt x="2113" y="6328"/>
                  </a:cubicBezTo>
                  <a:lnTo>
                    <a:pt x="2961" y="6328"/>
                  </a:lnTo>
                  <a:cubicBezTo>
                    <a:pt x="3019" y="6328"/>
                    <a:pt x="3077" y="6305"/>
                    <a:pt x="3135" y="6305"/>
                  </a:cubicBezTo>
                  <a:cubicBezTo>
                    <a:pt x="3158" y="6038"/>
                    <a:pt x="3158" y="3507"/>
                    <a:pt x="3112" y="3217"/>
                  </a:cubicBezTo>
                  <a:close/>
                  <a:moveTo>
                    <a:pt x="3123" y="9416"/>
                  </a:moveTo>
                  <a:cubicBezTo>
                    <a:pt x="3170" y="9172"/>
                    <a:pt x="3158" y="6815"/>
                    <a:pt x="3112" y="6583"/>
                  </a:cubicBezTo>
                  <a:cubicBezTo>
                    <a:pt x="3054" y="6572"/>
                    <a:pt x="2996" y="6560"/>
                    <a:pt x="2938" y="6560"/>
                  </a:cubicBezTo>
                  <a:lnTo>
                    <a:pt x="1092" y="6560"/>
                  </a:lnTo>
                  <a:cubicBezTo>
                    <a:pt x="1034" y="6560"/>
                    <a:pt x="976" y="6583"/>
                    <a:pt x="929" y="6583"/>
                  </a:cubicBezTo>
                  <a:cubicBezTo>
                    <a:pt x="918" y="6630"/>
                    <a:pt x="918" y="6653"/>
                    <a:pt x="918" y="6688"/>
                  </a:cubicBezTo>
                  <a:cubicBezTo>
                    <a:pt x="918" y="7431"/>
                    <a:pt x="906" y="8151"/>
                    <a:pt x="906" y="8894"/>
                  </a:cubicBezTo>
                  <a:cubicBezTo>
                    <a:pt x="906" y="9056"/>
                    <a:pt x="964" y="9184"/>
                    <a:pt x="1022" y="9311"/>
                  </a:cubicBezTo>
                  <a:cubicBezTo>
                    <a:pt x="1196" y="9358"/>
                    <a:pt x="1347" y="9381"/>
                    <a:pt x="1510" y="9416"/>
                  </a:cubicBezTo>
                  <a:cubicBezTo>
                    <a:pt x="1568" y="9428"/>
                    <a:pt x="1626" y="9428"/>
                    <a:pt x="1695" y="9428"/>
                  </a:cubicBezTo>
                  <a:lnTo>
                    <a:pt x="2195" y="9428"/>
                  </a:lnTo>
                  <a:cubicBezTo>
                    <a:pt x="2264" y="9428"/>
                    <a:pt x="2334" y="9428"/>
                    <a:pt x="2415" y="9451"/>
                  </a:cubicBezTo>
                  <a:cubicBezTo>
                    <a:pt x="2624" y="9555"/>
                    <a:pt x="2822" y="9532"/>
                    <a:pt x="3031" y="9439"/>
                  </a:cubicBezTo>
                  <a:cubicBezTo>
                    <a:pt x="3054" y="9428"/>
                    <a:pt x="3100" y="9428"/>
                    <a:pt x="3123" y="9416"/>
                  </a:cubicBezTo>
                  <a:close/>
                  <a:moveTo>
                    <a:pt x="4006" y="2566"/>
                  </a:moveTo>
                  <a:cubicBezTo>
                    <a:pt x="3808" y="2450"/>
                    <a:pt x="3611" y="2416"/>
                    <a:pt x="3425" y="2439"/>
                  </a:cubicBezTo>
                  <a:lnTo>
                    <a:pt x="1603" y="2439"/>
                  </a:lnTo>
                  <a:cubicBezTo>
                    <a:pt x="1510" y="2439"/>
                    <a:pt x="1417" y="2439"/>
                    <a:pt x="1324" y="2416"/>
                  </a:cubicBezTo>
                  <a:cubicBezTo>
                    <a:pt x="1034" y="2346"/>
                    <a:pt x="778" y="2346"/>
                    <a:pt x="442" y="2392"/>
                  </a:cubicBezTo>
                  <a:cubicBezTo>
                    <a:pt x="337" y="2532"/>
                    <a:pt x="256" y="2694"/>
                    <a:pt x="326" y="2903"/>
                  </a:cubicBezTo>
                  <a:cubicBezTo>
                    <a:pt x="407" y="2984"/>
                    <a:pt x="511" y="3054"/>
                    <a:pt x="639" y="3031"/>
                  </a:cubicBezTo>
                  <a:cubicBezTo>
                    <a:pt x="802" y="2857"/>
                    <a:pt x="802" y="2857"/>
                    <a:pt x="1034" y="2857"/>
                  </a:cubicBezTo>
                  <a:cubicBezTo>
                    <a:pt x="1161" y="2857"/>
                    <a:pt x="1301" y="2857"/>
                    <a:pt x="1428" y="2868"/>
                  </a:cubicBezTo>
                  <a:cubicBezTo>
                    <a:pt x="1730" y="2880"/>
                    <a:pt x="2032" y="2915"/>
                    <a:pt x="2346" y="2926"/>
                  </a:cubicBezTo>
                  <a:cubicBezTo>
                    <a:pt x="2601" y="2938"/>
                    <a:pt x="2880" y="2926"/>
                    <a:pt x="3135" y="2926"/>
                  </a:cubicBezTo>
                  <a:cubicBezTo>
                    <a:pt x="3274" y="2926"/>
                    <a:pt x="3390" y="2926"/>
                    <a:pt x="3460" y="3054"/>
                  </a:cubicBezTo>
                  <a:cubicBezTo>
                    <a:pt x="3472" y="3089"/>
                    <a:pt x="3518" y="3112"/>
                    <a:pt x="3565" y="3112"/>
                  </a:cubicBezTo>
                  <a:cubicBezTo>
                    <a:pt x="3704" y="3112"/>
                    <a:pt x="3866" y="3159"/>
                    <a:pt x="4006" y="3089"/>
                  </a:cubicBezTo>
                  <a:cubicBezTo>
                    <a:pt x="4006" y="3019"/>
                    <a:pt x="4029" y="2938"/>
                    <a:pt x="4029" y="2868"/>
                  </a:cubicBezTo>
                  <a:cubicBezTo>
                    <a:pt x="4006" y="2752"/>
                    <a:pt x="4006" y="2671"/>
                    <a:pt x="4006" y="2566"/>
                  </a:cubicBezTo>
                  <a:close/>
                  <a:moveTo>
                    <a:pt x="1428" y="10159"/>
                  </a:moveTo>
                  <a:cubicBezTo>
                    <a:pt x="1533" y="10240"/>
                    <a:pt x="1626" y="10275"/>
                    <a:pt x="1742" y="10275"/>
                  </a:cubicBezTo>
                  <a:cubicBezTo>
                    <a:pt x="1893" y="10275"/>
                    <a:pt x="2055" y="10275"/>
                    <a:pt x="2195" y="10345"/>
                  </a:cubicBezTo>
                  <a:cubicBezTo>
                    <a:pt x="2288" y="10391"/>
                    <a:pt x="2415" y="10368"/>
                    <a:pt x="2520" y="10345"/>
                  </a:cubicBezTo>
                  <a:cubicBezTo>
                    <a:pt x="2578" y="10020"/>
                    <a:pt x="2578" y="10008"/>
                    <a:pt x="2404" y="9718"/>
                  </a:cubicBezTo>
                  <a:cubicBezTo>
                    <a:pt x="2090" y="9636"/>
                    <a:pt x="1777" y="9695"/>
                    <a:pt x="1440" y="9671"/>
                  </a:cubicBezTo>
                  <a:cubicBezTo>
                    <a:pt x="1417" y="9845"/>
                    <a:pt x="1428" y="9996"/>
                    <a:pt x="1428" y="10159"/>
                  </a:cubicBezTo>
                  <a:close/>
                  <a:moveTo>
                    <a:pt x="2322" y="2149"/>
                  </a:moveTo>
                  <a:lnTo>
                    <a:pt x="2322" y="1359"/>
                  </a:lnTo>
                  <a:cubicBezTo>
                    <a:pt x="2322" y="1162"/>
                    <a:pt x="2299" y="953"/>
                    <a:pt x="2195" y="767"/>
                  </a:cubicBezTo>
                  <a:cubicBezTo>
                    <a:pt x="2079" y="755"/>
                    <a:pt x="1962" y="721"/>
                    <a:pt x="1835" y="790"/>
                  </a:cubicBezTo>
                  <a:lnTo>
                    <a:pt x="1835" y="1464"/>
                  </a:lnTo>
                  <a:cubicBezTo>
                    <a:pt x="1846" y="1696"/>
                    <a:pt x="1788" y="1928"/>
                    <a:pt x="1881" y="2160"/>
                  </a:cubicBezTo>
                  <a:cubicBezTo>
                    <a:pt x="2021" y="2172"/>
                    <a:pt x="2171" y="2183"/>
                    <a:pt x="2322" y="2149"/>
                  </a:cubicBezTo>
                  <a:close/>
                  <a:moveTo>
                    <a:pt x="3123" y="361"/>
                  </a:moveTo>
                  <a:cubicBezTo>
                    <a:pt x="3042" y="256"/>
                    <a:pt x="2926" y="233"/>
                    <a:pt x="2787" y="233"/>
                  </a:cubicBezTo>
                  <a:lnTo>
                    <a:pt x="1161" y="233"/>
                  </a:lnTo>
                  <a:cubicBezTo>
                    <a:pt x="1127" y="233"/>
                    <a:pt x="1080" y="245"/>
                    <a:pt x="1022" y="256"/>
                  </a:cubicBezTo>
                  <a:cubicBezTo>
                    <a:pt x="1138" y="384"/>
                    <a:pt x="1220" y="442"/>
                    <a:pt x="1510" y="558"/>
                  </a:cubicBezTo>
                  <a:cubicBezTo>
                    <a:pt x="1730" y="442"/>
                    <a:pt x="1730" y="442"/>
                    <a:pt x="1974" y="442"/>
                  </a:cubicBezTo>
                  <a:lnTo>
                    <a:pt x="2195" y="442"/>
                  </a:lnTo>
                  <a:cubicBezTo>
                    <a:pt x="2404" y="442"/>
                    <a:pt x="2404" y="442"/>
                    <a:pt x="2578" y="593"/>
                  </a:cubicBezTo>
                  <a:cubicBezTo>
                    <a:pt x="2764" y="581"/>
                    <a:pt x="2961" y="535"/>
                    <a:pt x="3123" y="36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404100" y="3012900"/>
              <a:ext cx="13375" cy="6425"/>
            </a:xfrm>
            <a:custGeom>
              <a:avLst/>
              <a:gdLst/>
              <a:ahLst/>
              <a:cxnLst/>
              <a:rect l="l" t="t" r="r" b="b"/>
              <a:pathLst>
                <a:path w="535" h="257" extrusionOk="0">
                  <a:moveTo>
                    <a:pt x="303" y="1"/>
                  </a:moveTo>
                  <a:cubicBezTo>
                    <a:pt x="349" y="12"/>
                    <a:pt x="419" y="24"/>
                    <a:pt x="488" y="36"/>
                  </a:cubicBezTo>
                  <a:cubicBezTo>
                    <a:pt x="523" y="36"/>
                    <a:pt x="535" y="82"/>
                    <a:pt x="535" y="117"/>
                  </a:cubicBezTo>
                  <a:cubicBezTo>
                    <a:pt x="535" y="140"/>
                    <a:pt x="512" y="175"/>
                    <a:pt x="488" y="186"/>
                  </a:cubicBezTo>
                  <a:cubicBezTo>
                    <a:pt x="349" y="256"/>
                    <a:pt x="198" y="256"/>
                    <a:pt x="59" y="186"/>
                  </a:cubicBezTo>
                  <a:cubicBezTo>
                    <a:pt x="24" y="175"/>
                    <a:pt x="1" y="117"/>
                    <a:pt x="12" y="82"/>
                  </a:cubicBezTo>
                  <a:cubicBezTo>
                    <a:pt x="12" y="59"/>
                    <a:pt x="59" y="24"/>
                    <a:pt x="94" y="12"/>
                  </a:cubicBezTo>
                  <a:cubicBezTo>
                    <a:pt x="152" y="1"/>
                    <a:pt x="210" y="12"/>
                    <a:pt x="303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405850" y="3028300"/>
              <a:ext cx="12800" cy="7850"/>
            </a:xfrm>
            <a:custGeom>
              <a:avLst/>
              <a:gdLst/>
              <a:ahLst/>
              <a:cxnLst/>
              <a:rect l="l" t="t" r="r" b="b"/>
              <a:pathLst>
                <a:path w="512" h="314" extrusionOk="0">
                  <a:moveTo>
                    <a:pt x="302" y="313"/>
                  </a:moveTo>
                  <a:cubicBezTo>
                    <a:pt x="198" y="313"/>
                    <a:pt x="117" y="232"/>
                    <a:pt x="47" y="163"/>
                  </a:cubicBezTo>
                  <a:cubicBezTo>
                    <a:pt x="0" y="116"/>
                    <a:pt x="24" y="35"/>
                    <a:pt x="82" y="23"/>
                  </a:cubicBezTo>
                  <a:cubicBezTo>
                    <a:pt x="128" y="0"/>
                    <a:pt x="175" y="0"/>
                    <a:pt x="198" y="0"/>
                  </a:cubicBezTo>
                  <a:cubicBezTo>
                    <a:pt x="279" y="35"/>
                    <a:pt x="349" y="58"/>
                    <a:pt x="418" y="104"/>
                  </a:cubicBezTo>
                  <a:cubicBezTo>
                    <a:pt x="465" y="139"/>
                    <a:pt x="511" y="174"/>
                    <a:pt x="476" y="232"/>
                  </a:cubicBezTo>
                  <a:cubicBezTo>
                    <a:pt x="465" y="267"/>
                    <a:pt x="407" y="279"/>
                    <a:pt x="360" y="302"/>
                  </a:cubicBezTo>
                  <a:cubicBezTo>
                    <a:pt x="349" y="313"/>
                    <a:pt x="326" y="290"/>
                    <a:pt x="302" y="31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406150" y="3000125"/>
              <a:ext cx="7850" cy="6425"/>
            </a:xfrm>
            <a:custGeom>
              <a:avLst/>
              <a:gdLst/>
              <a:ahLst/>
              <a:cxnLst/>
              <a:rect l="l" t="t" r="r" b="b"/>
              <a:pathLst>
                <a:path w="314" h="257" extrusionOk="0">
                  <a:moveTo>
                    <a:pt x="314" y="117"/>
                  </a:moveTo>
                  <a:cubicBezTo>
                    <a:pt x="163" y="245"/>
                    <a:pt x="81" y="256"/>
                    <a:pt x="23" y="187"/>
                  </a:cubicBezTo>
                  <a:cubicBezTo>
                    <a:pt x="0" y="163"/>
                    <a:pt x="0" y="82"/>
                    <a:pt x="12" y="59"/>
                  </a:cubicBezTo>
                  <a:cubicBezTo>
                    <a:pt x="12" y="24"/>
                    <a:pt x="81" y="1"/>
                    <a:pt x="116" y="13"/>
                  </a:cubicBezTo>
                  <a:cubicBezTo>
                    <a:pt x="174" y="24"/>
                    <a:pt x="232" y="71"/>
                    <a:pt x="314" y="11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406725" y="2980100"/>
              <a:ext cx="6125" cy="4400"/>
            </a:xfrm>
            <a:custGeom>
              <a:avLst/>
              <a:gdLst/>
              <a:ahLst/>
              <a:cxnLst/>
              <a:rect l="l" t="t" r="r" b="b"/>
              <a:pathLst>
                <a:path w="245" h="176" extrusionOk="0">
                  <a:moveTo>
                    <a:pt x="35" y="36"/>
                  </a:moveTo>
                  <a:cubicBezTo>
                    <a:pt x="70" y="36"/>
                    <a:pt x="105" y="1"/>
                    <a:pt x="151" y="12"/>
                  </a:cubicBezTo>
                  <a:cubicBezTo>
                    <a:pt x="198" y="12"/>
                    <a:pt x="244" y="105"/>
                    <a:pt x="198" y="129"/>
                  </a:cubicBezTo>
                  <a:cubicBezTo>
                    <a:pt x="163" y="163"/>
                    <a:pt x="116" y="175"/>
                    <a:pt x="93" y="163"/>
                  </a:cubicBezTo>
                  <a:cubicBezTo>
                    <a:pt x="35" y="163"/>
                    <a:pt x="0" y="105"/>
                    <a:pt x="35" y="3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402075" y="3101725"/>
              <a:ext cx="17150" cy="6400"/>
            </a:xfrm>
            <a:custGeom>
              <a:avLst/>
              <a:gdLst/>
              <a:ahLst/>
              <a:cxnLst/>
              <a:rect l="l" t="t" r="r" b="b"/>
              <a:pathLst>
                <a:path w="686" h="256" extrusionOk="0">
                  <a:moveTo>
                    <a:pt x="372" y="0"/>
                  </a:moveTo>
                  <a:cubicBezTo>
                    <a:pt x="430" y="0"/>
                    <a:pt x="523" y="12"/>
                    <a:pt x="627" y="23"/>
                  </a:cubicBezTo>
                  <a:cubicBezTo>
                    <a:pt x="662" y="23"/>
                    <a:pt x="685" y="81"/>
                    <a:pt x="685" y="116"/>
                  </a:cubicBezTo>
                  <a:cubicBezTo>
                    <a:pt x="685" y="139"/>
                    <a:pt x="651" y="197"/>
                    <a:pt x="627" y="197"/>
                  </a:cubicBezTo>
                  <a:cubicBezTo>
                    <a:pt x="442" y="256"/>
                    <a:pt x="244" y="244"/>
                    <a:pt x="59" y="221"/>
                  </a:cubicBezTo>
                  <a:cubicBezTo>
                    <a:pt x="35" y="221"/>
                    <a:pt x="1" y="139"/>
                    <a:pt x="1" y="128"/>
                  </a:cubicBezTo>
                  <a:cubicBezTo>
                    <a:pt x="24" y="81"/>
                    <a:pt x="47" y="23"/>
                    <a:pt x="93" y="23"/>
                  </a:cubicBezTo>
                  <a:cubicBezTo>
                    <a:pt x="175" y="0"/>
                    <a:pt x="256" y="12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405850" y="3089825"/>
              <a:ext cx="11625" cy="4650"/>
            </a:xfrm>
            <a:custGeom>
              <a:avLst/>
              <a:gdLst/>
              <a:ahLst/>
              <a:cxnLst/>
              <a:rect l="l" t="t" r="r" b="b"/>
              <a:pathLst>
                <a:path w="465" h="186" extrusionOk="0">
                  <a:moveTo>
                    <a:pt x="233" y="0"/>
                  </a:moveTo>
                  <a:cubicBezTo>
                    <a:pt x="279" y="0"/>
                    <a:pt x="314" y="0"/>
                    <a:pt x="360" y="12"/>
                  </a:cubicBezTo>
                  <a:cubicBezTo>
                    <a:pt x="395" y="23"/>
                    <a:pt x="453" y="58"/>
                    <a:pt x="453" y="81"/>
                  </a:cubicBezTo>
                  <a:cubicBezTo>
                    <a:pt x="465" y="139"/>
                    <a:pt x="407" y="174"/>
                    <a:pt x="360" y="174"/>
                  </a:cubicBezTo>
                  <a:cubicBezTo>
                    <a:pt x="279" y="186"/>
                    <a:pt x="186" y="186"/>
                    <a:pt x="105" y="174"/>
                  </a:cubicBezTo>
                  <a:cubicBezTo>
                    <a:pt x="70" y="174"/>
                    <a:pt x="24" y="128"/>
                    <a:pt x="12" y="93"/>
                  </a:cubicBezTo>
                  <a:cubicBezTo>
                    <a:pt x="0" y="35"/>
                    <a:pt x="47" y="12"/>
                    <a:pt x="1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405850" y="3076475"/>
              <a:ext cx="10175" cy="6100"/>
            </a:xfrm>
            <a:custGeom>
              <a:avLst/>
              <a:gdLst/>
              <a:ahLst/>
              <a:cxnLst/>
              <a:rect l="l" t="t" r="r" b="b"/>
              <a:pathLst>
                <a:path w="407" h="244" extrusionOk="0">
                  <a:moveTo>
                    <a:pt x="407" y="186"/>
                  </a:moveTo>
                  <a:cubicBezTo>
                    <a:pt x="291" y="244"/>
                    <a:pt x="186" y="221"/>
                    <a:pt x="82" y="209"/>
                  </a:cubicBezTo>
                  <a:cubicBezTo>
                    <a:pt x="24" y="197"/>
                    <a:pt x="0" y="151"/>
                    <a:pt x="12" y="93"/>
                  </a:cubicBezTo>
                  <a:cubicBezTo>
                    <a:pt x="24" y="35"/>
                    <a:pt x="70" y="0"/>
                    <a:pt x="128" y="0"/>
                  </a:cubicBezTo>
                  <a:cubicBezTo>
                    <a:pt x="186" y="0"/>
                    <a:pt x="256" y="0"/>
                    <a:pt x="302" y="35"/>
                  </a:cubicBezTo>
                  <a:cubicBezTo>
                    <a:pt x="349" y="70"/>
                    <a:pt x="372" y="128"/>
                    <a:pt x="407" y="18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407600" y="3061375"/>
              <a:ext cx="9025" cy="6700"/>
            </a:xfrm>
            <a:custGeom>
              <a:avLst/>
              <a:gdLst/>
              <a:ahLst/>
              <a:cxnLst/>
              <a:rect l="l" t="t" r="r" b="b"/>
              <a:pathLst>
                <a:path w="361" h="268" extrusionOk="0">
                  <a:moveTo>
                    <a:pt x="163" y="0"/>
                  </a:moveTo>
                  <a:cubicBezTo>
                    <a:pt x="232" y="12"/>
                    <a:pt x="279" y="12"/>
                    <a:pt x="325" y="47"/>
                  </a:cubicBezTo>
                  <a:cubicBezTo>
                    <a:pt x="348" y="59"/>
                    <a:pt x="360" y="117"/>
                    <a:pt x="360" y="151"/>
                  </a:cubicBezTo>
                  <a:cubicBezTo>
                    <a:pt x="360" y="175"/>
                    <a:pt x="337" y="233"/>
                    <a:pt x="302" y="244"/>
                  </a:cubicBezTo>
                  <a:cubicBezTo>
                    <a:pt x="244" y="267"/>
                    <a:pt x="186" y="267"/>
                    <a:pt x="128" y="267"/>
                  </a:cubicBezTo>
                  <a:cubicBezTo>
                    <a:pt x="70" y="244"/>
                    <a:pt x="0" y="151"/>
                    <a:pt x="23" y="105"/>
                  </a:cubicBezTo>
                  <a:cubicBezTo>
                    <a:pt x="58" y="59"/>
                    <a:pt x="116" y="35"/>
                    <a:pt x="163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34000" y="3055000"/>
              <a:ext cx="15700" cy="74300"/>
            </a:xfrm>
            <a:custGeom>
              <a:avLst/>
              <a:gdLst/>
              <a:ahLst/>
              <a:cxnLst/>
              <a:rect l="l" t="t" r="r" b="b"/>
              <a:pathLst>
                <a:path w="628" h="2972" extrusionOk="0">
                  <a:moveTo>
                    <a:pt x="395" y="0"/>
                  </a:moveTo>
                  <a:lnTo>
                    <a:pt x="1" y="0"/>
                  </a:lnTo>
                  <a:lnTo>
                    <a:pt x="163" y="2972"/>
                  </a:lnTo>
                  <a:cubicBezTo>
                    <a:pt x="268" y="2972"/>
                    <a:pt x="360" y="2926"/>
                    <a:pt x="465" y="2879"/>
                  </a:cubicBezTo>
                  <a:cubicBezTo>
                    <a:pt x="511" y="2868"/>
                    <a:pt x="546" y="2856"/>
                    <a:pt x="581" y="2856"/>
                  </a:cubicBezTo>
                  <a:cubicBezTo>
                    <a:pt x="627" y="2612"/>
                    <a:pt x="616" y="255"/>
                    <a:pt x="569" y="23"/>
                  </a:cubicBezTo>
                  <a:cubicBezTo>
                    <a:pt x="511" y="23"/>
                    <a:pt x="453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 rot="-1269491">
            <a:off x="930130" y="962295"/>
            <a:ext cx="815232" cy="791196"/>
            <a:chOff x="1428925" y="2779850"/>
            <a:chExt cx="216825" cy="210450"/>
          </a:xfrm>
        </p:grpSpPr>
        <p:sp>
          <p:nvSpPr>
            <p:cNvPr id="297" name="Google Shape;297;p4"/>
            <p:cNvSpPr/>
            <p:nvPr/>
          </p:nvSpPr>
          <p:spPr>
            <a:xfrm>
              <a:off x="1434150" y="2835000"/>
              <a:ext cx="200300" cy="149200"/>
            </a:xfrm>
            <a:custGeom>
              <a:avLst/>
              <a:gdLst/>
              <a:ahLst/>
              <a:cxnLst/>
              <a:rect l="l" t="t" r="r" b="b"/>
              <a:pathLst>
                <a:path w="8012" h="5968" extrusionOk="0">
                  <a:moveTo>
                    <a:pt x="860" y="0"/>
                  </a:moveTo>
                  <a:cubicBezTo>
                    <a:pt x="430" y="1451"/>
                    <a:pt x="372" y="2949"/>
                    <a:pt x="802" y="4365"/>
                  </a:cubicBezTo>
                  <a:cubicBezTo>
                    <a:pt x="918" y="4737"/>
                    <a:pt x="1243" y="4946"/>
                    <a:pt x="1614" y="5027"/>
                  </a:cubicBezTo>
                  <a:cubicBezTo>
                    <a:pt x="3356" y="5341"/>
                    <a:pt x="6119" y="5503"/>
                    <a:pt x="8011" y="5143"/>
                  </a:cubicBezTo>
                  <a:cubicBezTo>
                    <a:pt x="7837" y="5967"/>
                    <a:pt x="3008" y="5793"/>
                    <a:pt x="720" y="5329"/>
                  </a:cubicBezTo>
                  <a:cubicBezTo>
                    <a:pt x="407" y="4760"/>
                    <a:pt x="36" y="3924"/>
                    <a:pt x="36" y="3286"/>
                  </a:cubicBezTo>
                  <a:cubicBezTo>
                    <a:pt x="36" y="2496"/>
                    <a:pt x="1" y="1672"/>
                    <a:pt x="24" y="883"/>
                  </a:cubicBezTo>
                  <a:cubicBezTo>
                    <a:pt x="163" y="650"/>
                    <a:pt x="279" y="383"/>
                    <a:pt x="430" y="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501500" y="2868375"/>
              <a:ext cx="68500" cy="70550"/>
            </a:xfrm>
            <a:custGeom>
              <a:avLst/>
              <a:gdLst/>
              <a:ahLst/>
              <a:cxnLst/>
              <a:rect l="l" t="t" r="r" b="b"/>
              <a:pathLst>
                <a:path w="2740" h="2822" extrusionOk="0">
                  <a:moveTo>
                    <a:pt x="894" y="1869"/>
                  </a:moveTo>
                  <a:cubicBezTo>
                    <a:pt x="604" y="1893"/>
                    <a:pt x="360" y="1916"/>
                    <a:pt x="93" y="1858"/>
                  </a:cubicBezTo>
                  <a:cubicBezTo>
                    <a:pt x="0" y="1660"/>
                    <a:pt x="12" y="1440"/>
                    <a:pt x="12" y="1219"/>
                  </a:cubicBezTo>
                  <a:cubicBezTo>
                    <a:pt x="279" y="1173"/>
                    <a:pt x="557" y="1161"/>
                    <a:pt x="836" y="1208"/>
                  </a:cubicBezTo>
                  <a:cubicBezTo>
                    <a:pt x="929" y="1138"/>
                    <a:pt x="940" y="1022"/>
                    <a:pt x="940" y="894"/>
                  </a:cubicBezTo>
                  <a:lnTo>
                    <a:pt x="940" y="407"/>
                  </a:lnTo>
                  <a:lnTo>
                    <a:pt x="940" y="93"/>
                  </a:lnTo>
                  <a:cubicBezTo>
                    <a:pt x="1138" y="0"/>
                    <a:pt x="1347" y="35"/>
                    <a:pt x="1544" y="58"/>
                  </a:cubicBezTo>
                  <a:cubicBezTo>
                    <a:pt x="1591" y="58"/>
                    <a:pt x="1649" y="128"/>
                    <a:pt x="1660" y="186"/>
                  </a:cubicBezTo>
                  <a:cubicBezTo>
                    <a:pt x="1707" y="349"/>
                    <a:pt x="1753" y="523"/>
                    <a:pt x="1776" y="697"/>
                  </a:cubicBezTo>
                  <a:cubicBezTo>
                    <a:pt x="1799" y="755"/>
                    <a:pt x="1799" y="813"/>
                    <a:pt x="1799" y="883"/>
                  </a:cubicBezTo>
                  <a:cubicBezTo>
                    <a:pt x="1823" y="1034"/>
                    <a:pt x="1881" y="1080"/>
                    <a:pt x="2032" y="1092"/>
                  </a:cubicBezTo>
                  <a:lnTo>
                    <a:pt x="2519" y="1092"/>
                  </a:lnTo>
                  <a:cubicBezTo>
                    <a:pt x="2693" y="1092"/>
                    <a:pt x="2717" y="1150"/>
                    <a:pt x="2740" y="1324"/>
                  </a:cubicBezTo>
                  <a:lnTo>
                    <a:pt x="2740" y="1695"/>
                  </a:lnTo>
                  <a:cubicBezTo>
                    <a:pt x="2670" y="1719"/>
                    <a:pt x="2612" y="1730"/>
                    <a:pt x="2542" y="1730"/>
                  </a:cubicBezTo>
                  <a:cubicBezTo>
                    <a:pt x="2392" y="1719"/>
                    <a:pt x="2241" y="1684"/>
                    <a:pt x="2101" y="1672"/>
                  </a:cubicBezTo>
                  <a:cubicBezTo>
                    <a:pt x="1985" y="1660"/>
                    <a:pt x="1927" y="1719"/>
                    <a:pt x="1927" y="1835"/>
                  </a:cubicBezTo>
                  <a:lnTo>
                    <a:pt x="1927" y="2473"/>
                  </a:lnTo>
                  <a:cubicBezTo>
                    <a:pt x="1927" y="2566"/>
                    <a:pt x="1939" y="2670"/>
                    <a:pt x="1881" y="2775"/>
                  </a:cubicBezTo>
                  <a:cubicBezTo>
                    <a:pt x="1649" y="2821"/>
                    <a:pt x="1416" y="2798"/>
                    <a:pt x="1184" y="2705"/>
                  </a:cubicBezTo>
                  <a:cubicBezTo>
                    <a:pt x="1126" y="2427"/>
                    <a:pt x="1045" y="2136"/>
                    <a:pt x="894" y="186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4"/>
          <p:cNvGrpSpPr/>
          <p:nvPr/>
        </p:nvGrpSpPr>
        <p:grpSpPr>
          <a:xfrm rot="-4132237">
            <a:off x="6834586" y="4145005"/>
            <a:ext cx="700435" cy="290105"/>
            <a:chOff x="2333000" y="3750375"/>
            <a:chExt cx="157050" cy="65050"/>
          </a:xfrm>
        </p:grpSpPr>
        <p:sp>
          <p:nvSpPr>
            <p:cNvPr id="302" name="Google Shape;302;p4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3">
    <p:bg>
      <p:bgPr>
        <a:solidFill>
          <a:schemeClr val="accent2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6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319" name="Google Shape;319;p6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6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27" name="Google Shape;327;p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6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30" name="Google Shape;330;p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6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340" name="Google Shape;340;p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6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346" name="Google Shape;346;p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350" name="Google Shape;350;p6"/>
            <p:cNvSpPr/>
            <p:nvPr/>
          </p:nvSpPr>
          <p:spPr>
            <a:xfrm>
              <a:off x="1206025" y="3008250"/>
              <a:ext cx="146600" cy="244700"/>
            </a:xfrm>
            <a:custGeom>
              <a:avLst/>
              <a:gdLst/>
              <a:ahLst/>
              <a:cxnLst/>
              <a:rect l="l" t="t" r="r" b="b"/>
              <a:pathLst>
                <a:path w="5864" h="9788" extrusionOk="0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280625" y="313770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285550" y="3152500"/>
              <a:ext cx="10200" cy="6700"/>
            </a:xfrm>
            <a:custGeom>
              <a:avLst/>
              <a:gdLst/>
              <a:ahLst/>
              <a:cxnLst/>
              <a:rect l="l" t="t" r="r" b="b"/>
              <a:pathLst>
                <a:path w="408" h="268" extrusionOk="0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282375" y="3103450"/>
              <a:ext cx="9300" cy="9600"/>
            </a:xfrm>
            <a:custGeom>
              <a:avLst/>
              <a:gdLst/>
              <a:ahLst/>
              <a:cxnLst/>
              <a:rect l="l" t="t" r="r" b="b"/>
              <a:pathLst>
                <a:path w="372" h="384" extrusionOk="0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81200" y="3076750"/>
              <a:ext cx="11925" cy="5825"/>
            </a:xfrm>
            <a:custGeom>
              <a:avLst/>
              <a:gdLst/>
              <a:ahLst/>
              <a:cxnLst/>
              <a:rect l="l" t="t" r="r" b="b"/>
              <a:pathLst>
                <a:path w="477" h="233" extrusionOk="0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280925" y="3061950"/>
              <a:ext cx="9000" cy="6425"/>
            </a:xfrm>
            <a:custGeom>
              <a:avLst/>
              <a:gdLst/>
              <a:ahLst/>
              <a:cxnLst/>
              <a:rect l="l" t="t" r="r" b="b"/>
              <a:pathLst>
                <a:path w="360" h="257" extrusionOk="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282075" y="3091275"/>
              <a:ext cx="8450" cy="6100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285550" y="3163250"/>
              <a:ext cx="7575" cy="6400"/>
            </a:xfrm>
            <a:custGeom>
              <a:avLst/>
              <a:gdLst/>
              <a:ahLst/>
              <a:cxnLst/>
              <a:rect l="l" t="t" r="r" b="b"/>
              <a:pathLst>
                <a:path w="303" h="256" extrusionOk="0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282950" y="3121750"/>
              <a:ext cx="5825" cy="6400"/>
            </a:xfrm>
            <a:custGeom>
              <a:avLst/>
              <a:gdLst/>
              <a:ahLst/>
              <a:cxnLst/>
              <a:rect l="l" t="t" r="r" b="b"/>
              <a:pathLst>
                <a:path w="233" h="256" extrusionOk="0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290200" y="3178625"/>
              <a:ext cx="6125" cy="4950"/>
            </a:xfrm>
            <a:custGeom>
              <a:avLst/>
              <a:gdLst/>
              <a:ahLst/>
              <a:cxnLst/>
              <a:rect l="l" t="t" r="r" b="b"/>
              <a:pathLst>
                <a:path w="245" h="198" extrusionOk="0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220825" y="3192850"/>
              <a:ext cx="112925" cy="40650"/>
            </a:xfrm>
            <a:custGeom>
              <a:avLst/>
              <a:gdLst/>
              <a:ahLst/>
              <a:cxnLst/>
              <a:rect l="l" t="t" r="r" b="b"/>
              <a:pathLst>
                <a:path w="4517" h="1626" extrusionOk="0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6"/>
          <p:cNvSpPr/>
          <p:nvPr/>
        </p:nvSpPr>
        <p:spPr>
          <a:xfrm rot="-290954">
            <a:off x="83173" y="3527901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6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363" name="Google Shape;363;p6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6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373" name="Google Shape;373;p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6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376" name="Google Shape;376;p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6"/>
          <p:cNvSpPr txBox="1">
            <a:spLocks noGrp="1"/>
          </p:cNvSpPr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80" name="Google Shape;380;p6"/>
          <p:cNvSpPr txBox="1">
            <a:spLocks noGrp="1"/>
          </p:cNvSpPr>
          <p:nvPr>
            <p:ph type="subTitle" idx="1"/>
          </p:nvPr>
        </p:nvSpPr>
        <p:spPr>
          <a:xfrm>
            <a:off x="1958550" y="1540956"/>
            <a:ext cx="5226900" cy="25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AND_BODY_2">
    <p:bg>
      <p:bgPr>
        <a:solidFill>
          <a:schemeClr val="accent2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/>
          <p:cNvSpPr txBox="1">
            <a:spLocks noGrp="1"/>
          </p:cNvSpPr>
          <p:nvPr>
            <p:ph type="subTitle" idx="1"/>
          </p:nvPr>
        </p:nvSpPr>
        <p:spPr>
          <a:xfrm>
            <a:off x="719975" y="1244200"/>
            <a:ext cx="35436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3" name="Google Shape;383;p7"/>
          <p:cNvSpPr txBox="1">
            <a:spLocks noGrp="1"/>
          </p:cNvSpPr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384" name="Google Shape;384;p7"/>
          <p:cNvGrpSpPr/>
          <p:nvPr/>
        </p:nvGrpSpPr>
        <p:grpSpPr>
          <a:xfrm rot="-1403612" flipH="1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85" name="Google Shape;385;p7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7"/>
          <p:cNvGrpSpPr/>
          <p:nvPr/>
        </p:nvGrpSpPr>
        <p:grpSpPr>
          <a:xfrm rot="1184074" flipH="1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88" name="Google Shape;388;p7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avLst/>
              <a:gdLst/>
              <a:ahLst/>
              <a:cxnLst/>
              <a:rect l="l" t="t" r="r" b="b"/>
              <a:pathLst>
                <a:path w="2520" h="3985" extrusionOk="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538050" y="3867325"/>
              <a:ext cx="61800" cy="99475"/>
            </a:xfrm>
            <a:custGeom>
              <a:avLst/>
              <a:gdLst/>
              <a:ahLst/>
              <a:cxnLst/>
              <a:rect l="l" t="t" r="r" b="b"/>
              <a:pathLst>
                <a:path w="2472" h="3979" extrusionOk="0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7"/>
          <p:cNvSpPr/>
          <p:nvPr/>
        </p:nvSpPr>
        <p:spPr>
          <a:xfrm rot="-1076836">
            <a:off x="8665835" y="124950"/>
            <a:ext cx="733306" cy="1031368"/>
          </a:xfrm>
          <a:custGeom>
            <a:avLst/>
            <a:gdLst/>
            <a:ahLst/>
            <a:cxnLst/>
            <a:rect l="l" t="t" r="r" b="b"/>
            <a:pathLst>
              <a:path w="7024" h="9879" extrusionOk="0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7"/>
          <p:cNvSpPr txBox="1">
            <a:spLocks noGrp="1"/>
          </p:cNvSpPr>
          <p:nvPr>
            <p:ph type="subTitle" idx="2"/>
          </p:nvPr>
        </p:nvSpPr>
        <p:spPr>
          <a:xfrm>
            <a:off x="4875888" y="1244200"/>
            <a:ext cx="35436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>
            <a:spLocks noGrp="1"/>
          </p:cNvSpPr>
          <p:nvPr>
            <p:ph type="subTitle" idx="1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4" name="Google Shape;394;p8"/>
          <p:cNvSpPr txBox="1">
            <a:spLocks noGrp="1"/>
          </p:cNvSpPr>
          <p:nvPr>
            <p:ph type="title" hasCustomPrompt="1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8"/>
          <p:cNvSpPr txBox="1">
            <a:spLocks noGrp="1"/>
          </p:cNvSpPr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96" name="Google Shape;396;p8"/>
          <p:cNvSpPr txBox="1">
            <a:spLocks noGrp="1"/>
          </p:cNvSpPr>
          <p:nvPr>
            <p:ph type="subTitle" idx="3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97" name="Google Shape;397;p8"/>
          <p:cNvSpPr txBox="1">
            <a:spLocks noGrp="1"/>
          </p:cNvSpPr>
          <p:nvPr>
            <p:ph type="subTitle" idx="4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8" name="Google Shape;398;p8"/>
          <p:cNvSpPr txBox="1">
            <a:spLocks noGrp="1"/>
          </p:cNvSpPr>
          <p:nvPr>
            <p:ph type="title" idx="5" hasCustomPrompt="1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8"/>
          <p:cNvSpPr txBox="1">
            <a:spLocks noGrp="1"/>
          </p:cNvSpPr>
          <p:nvPr>
            <p:ph type="subTitle" idx="6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0" name="Google Shape;400;p8"/>
          <p:cNvSpPr txBox="1">
            <a:spLocks noGrp="1"/>
          </p:cNvSpPr>
          <p:nvPr>
            <p:ph type="subTitle" idx="7"/>
          </p:nvPr>
        </p:nvSpPr>
        <p:spPr>
          <a:xfrm>
            <a:off x="5992620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1" name="Google Shape;401;p8"/>
          <p:cNvSpPr txBox="1">
            <a:spLocks noGrp="1"/>
          </p:cNvSpPr>
          <p:nvPr>
            <p:ph type="title" idx="8" hasCustomPrompt="1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8"/>
          <p:cNvSpPr txBox="1">
            <a:spLocks noGrp="1"/>
          </p:cNvSpPr>
          <p:nvPr>
            <p:ph type="subTitle" idx="9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3" name="Google Shape;403;p8"/>
          <p:cNvSpPr txBox="1">
            <a:spLocks noGrp="1"/>
          </p:cNvSpPr>
          <p:nvPr>
            <p:ph type="subTitle" idx="13"/>
          </p:nvPr>
        </p:nvSpPr>
        <p:spPr>
          <a:xfrm>
            <a:off x="2152140" y="3899550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4" name="Google Shape;404;p8"/>
          <p:cNvSpPr txBox="1">
            <a:spLocks noGrp="1"/>
          </p:cNvSpPr>
          <p:nvPr>
            <p:ph type="title" idx="14" hasCustomPrompt="1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8"/>
          <p:cNvSpPr txBox="1">
            <a:spLocks noGrp="1"/>
          </p:cNvSpPr>
          <p:nvPr>
            <p:ph type="subTitle" idx="15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6" name="Google Shape;406;p8"/>
          <p:cNvSpPr txBox="1">
            <a:spLocks noGrp="1"/>
          </p:cNvSpPr>
          <p:nvPr>
            <p:ph type="subTitle" idx="16"/>
          </p:nvPr>
        </p:nvSpPr>
        <p:spPr>
          <a:xfrm>
            <a:off x="4712460" y="3901925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7" name="Google Shape;407;p8"/>
          <p:cNvSpPr txBox="1">
            <a:spLocks noGrp="1"/>
          </p:cNvSpPr>
          <p:nvPr>
            <p:ph type="title" idx="17" hasCustomPrompt="1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8"/>
          <p:cNvSpPr txBox="1">
            <a:spLocks noGrp="1"/>
          </p:cNvSpPr>
          <p:nvPr>
            <p:ph type="subTitle" idx="18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409" name="Google Shape;409;p8"/>
          <p:cNvGrpSpPr/>
          <p:nvPr/>
        </p:nvGrpSpPr>
        <p:grpSpPr>
          <a:xfrm rot="1403612">
            <a:off x="1257787" y="-167799"/>
            <a:ext cx="933827" cy="906562"/>
            <a:chOff x="1428925" y="2779850"/>
            <a:chExt cx="216825" cy="210450"/>
          </a:xfrm>
        </p:grpSpPr>
        <p:sp>
          <p:nvSpPr>
            <p:cNvPr id="410" name="Google Shape;410;p8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8"/>
          <p:cNvGrpSpPr/>
          <p:nvPr/>
        </p:nvGrpSpPr>
        <p:grpSpPr>
          <a:xfrm>
            <a:off x="116681" y="61445"/>
            <a:ext cx="955214" cy="752646"/>
            <a:chOff x="3402300" y="3827875"/>
            <a:chExt cx="197550" cy="155650"/>
          </a:xfrm>
        </p:grpSpPr>
        <p:sp>
          <p:nvSpPr>
            <p:cNvPr id="413" name="Google Shape;413;p8"/>
            <p:cNvSpPr/>
            <p:nvPr/>
          </p:nvSpPr>
          <p:spPr>
            <a:xfrm>
              <a:off x="3402300" y="3827875"/>
              <a:ext cx="101225" cy="66775"/>
            </a:xfrm>
            <a:custGeom>
              <a:avLst/>
              <a:gdLst/>
              <a:ahLst/>
              <a:cxnLst/>
              <a:rect l="l" t="t" r="r" b="b"/>
              <a:pathLst>
                <a:path w="4049" h="2671" extrusionOk="0">
                  <a:moveTo>
                    <a:pt x="3181" y="193"/>
                  </a:moveTo>
                  <a:cubicBezTo>
                    <a:pt x="3710" y="193"/>
                    <a:pt x="3879" y="650"/>
                    <a:pt x="3561" y="1034"/>
                  </a:cubicBezTo>
                  <a:cubicBezTo>
                    <a:pt x="3399" y="1219"/>
                    <a:pt x="3213" y="1324"/>
                    <a:pt x="3050" y="1428"/>
                  </a:cubicBezTo>
                  <a:cubicBezTo>
                    <a:pt x="2888" y="1544"/>
                    <a:pt x="2714" y="1649"/>
                    <a:pt x="2563" y="1742"/>
                  </a:cubicBezTo>
                  <a:cubicBezTo>
                    <a:pt x="2586" y="1544"/>
                    <a:pt x="2539" y="1312"/>
                    <a:pt x="2516" y="1208"/>
                  </a:cubicBezTo>
                  <a:cubicBezTo>
                    <a:pt x="2447" y="987"/>
                    <a:pt x="2238" y="697"/>
                    <a:pt x="1994" y="604"/>
                  </a:cubicBezTo>
                  <a:cubicBezTo>
                    <a:pt x="2296" y="430"/>
                    <a:pt x="2702" y="233"/>
                    <a:pt x="3085" y="198"/>
                  </a:cubicBezTo>
                  <a:cubicBezTo>
                    <a:pt x="3118" y="194"/>
                    <a:pt x="3150" y="193"/>
                    <a:pt x="3181" y="193"/>
                  </a:cubicBezTo>
                  <a:close/>
                  <a:moveTo>
                    <a:pt x="1692" y="801"/>
                  </a:moveTo>
                  <a:cubicBezTo>
                    <a:pt x="1808" y="859"/>
                    <a:pt x="1924" y="894"/>
                    <a:pt x="2017" y="975"/>
                  </a:cubicBezTo>
                  <a:cubicBezTo>
                    <a:pt x="2133" y="1080"/>
                    <a:pt x="2226" y="1219"/>
                    <a:pt x="2272" y="1370"/>
                  </a:cubicBezTo>
                  <a:cubicBezTo>
                    <a:pt x="2307" y="1510"/>
                    <a:pt x="2307" y="1660"/>
                    <a:pt x="2272" y="1800"/>
                  </a:cubicBezTo>
                  <a:cubicBezTo>
                    <a:pt x="2249" y="1858"/>
                    <a:pt x="2226" y="1904"/>
                    <a:pt x="2191" y="1962"/>
                  </a:cubicBezTo>
                  <a:cubicBezTo>
                    <a:pt x="1994" y="2067"/>
                    <a:pt x="1808" y="2171"/>
                    <a:pt x="1599" y="2253"/>
                  </a:cubicBezTo>
                  <a:cubicBezTo>
                    <a:pt x="1483" y="2299"/>
                    <a:pt x="1367" y="2369"/>
                    <a:pt x="1239" y="2380"/>
                  </a:cubicBezTo>
                  <a:cubicBezTo>
                    <a:pt x="1143" y="2396"/>
                    <a:pt x="1058" y="2403"/>
                    <a:pt x="983" y="2403"/>
                  </a:cubicBezTo>
                  <a:cubicBezTo>
                    <a:pt x="288" y="2403"/>
                    <a:pt x="455" y="1779"/>
                    <a:pt x="612" y="1591"/>
                  </a:cubicBezTo>
                  <a:cubicBezTo>
                    <a:pt x="891" y="1243"/>
                    <a:pt x="1367" y="987"/>
                    <a:pt x="1541" y="894"/>
                  </a:cubicBezTo>
                  <a:cubicBezTo>
                    <a:pt x="1587" y="859"/>
                    <a:pt x="1634" y="836"/>
                    <a:pt x="1692" y="801"/>
                  </a:cubicBezTo>
                  <a:close/>
                  <a:moveTo>
                    <a:pt x="3179" y="0"/>
                  </a:moveTo>
                  <a:cubicBezTo>
                    <a:pt x="2989" y="0"/>
                    <a:pt x="2805" y="33"/>
                    <a:pt x="2632" y="93"/>
                  </a:cubicBezTo>
                  <a:cubicBezTo>
                    <a:pt x="2238" y="221"/>
                    <a:pt x="1866" y="453"/>
                    <a:pt x="1529" y="639"/>
                  </a:cubicBezTo>
                  <a:cubicBezTo>
                    <a:pt x="1112" y="871"/>
                    <a:pt x="543" y="1208"/>
                    <a:pt x="322" y="1660"/>
                  </a:cubicBezTo>
                  <a:cubicBezTo>
                    <a:pt x="1" y="2339"/>
                    <a:pt x="521" y="2670"/>
                    <a:pt x="1080" y="2670"/>
                  </a:cubicBezTo>
                  <a:cubicBezTo>
                    <a:pt x="1228" y="2670"/>
                    <a:pt x="1379" y="2647"/>
                    <a:pt x="1518" y="2601"/>
                  </a:cubicBezTo>
                  <a:cubicBezTo>
                    <a:pt x="2122" y="2403"/>
                    <a:pt x="2690" y="2032"/>
                    <a:pt x="3213" y="1672"/>
                  </a:cubicBezTo>
                  <a:cubicBezTo>
                    <a:pt x="3526" y="1440"/>
                    <a:pt x="3979" y="1161"/>
                    <a:pt x="4025" y="732"/>
                  </a:cubicBezTo>
                  <a:cubicBezTo>
                    <a:pt x="4049" y="430"/>
                    <a:pt x="3909" y="163"/>
                    <a:pt x="3607" y="58"/>
                  </a:cubicBezTo>
                  <a:cubicBezTo>
                    <a:pt x="3464" y="19"/>
                    <a:pt x="332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459975" y="3883900"/>
              <a:ext cx="63000" cy="99625"/>
            </a:xfrm>
            <a:custGeom>
              <a:avLst/>
              <a:gdLst/>
              <a:ahLst/>
              <a:cxnLst/>
              <a:rect l="l" t="t" r="r" b="b"/>
              <a:pathLst>
                <a:path w="2520" h="3985" extrusionOk="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538050" y="3867325"/>
              <a:ext cx="61800" cy="99475"/>
            </a:xfrm>
            <a:custGeom>
              <a:avLst/>
              <a:gdLst/>
              <a:ahLst/>
              <a:cxnLst/>
              <a:rect l="l" t="t" r="r" b="b"/>
              <a:pathLst>
                <a:path w="2472" h="3979" extrusionOk="0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-348447" y="597284"/>
            <a:ext cx="794866" cy="917605"/>
            <a:chOff x="3381325" y="3449650"/>
            <a:chExt cx="199700" cy="230525"/>
          </a:xfrm>
        </p:grpSpPr>
        <p:sp>
          <p:nvSpPr>
            <p:cNvPr id="417" name="Google Shape;417;p8"/>
            <p:cNvSpPr/>
            <p:nvPr/>
          </p:nvSpPr>
          <p:spPr>
            <a:xfrm>
              <a:off x="3415575" y="3509525"/>
              <a:ext cx="22075" cy="20200"/>
            </a:xfrm>
            <a:custGeom>
              <a:avLst/>
              <a:gdLst/>
              <a:ahLst/>
              <a:cxnLst/>
              <a:rect l="l" t="t" r="r" b="b"/>
              <a:pathLst>
                <a:path w="883" h="808" extrusionOk="0">
                  <a:moveTo>
                    <a:pt x="433" y="192"/>
                  </a:moveTo>
                  <a:cubicBezTo>
                    <a:pt x="447" y="192"/>
                    <a:pt x="462" y="193"/>
                    <a:pt x="476" y="196"/>
                  </a:cubicBezTo>
                  <a:cubicBezTo>
                    <a:pt x="522" y="208"/>
                    <a:pt x="557" y="231"/>
                    <a:pt x="592" y="266"/>
                  </a:cubicBezTo>
                  <a:cubicBezTo>
                    <a:pt x="673" y="371"/>
                    <a:pt x="650" y="521"/>
                    <a:pt x="534" y="591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4"/>
                    <a:pt x="209" y="487"/>
                  </a:cubicBezTo>
                  <a:cubicBezTo>
                    <a:pt x="197" y="382"/>
                    <a:pt x="244" y="266"/>
                    <a:pt x="313" y="231"/>
                  </a:cubicBezTo>
                  <a:cubicBezTo>
                    <a:pt x="348" y="205"/>
                    <a:pt x="390" y="192"/>
                    <a:pt x="433" y="192"/>
                  </a:cubicBezTo>
                  <a:close/>
                  <a:moveTo>
                    <a:pt x="414" y="0"/>
                  </a:moveTo>
                  <a:cubicBezTo>
                    <a:pt x="251" y="0"/>
                    <a:pt x="82" y="106"/>
                    <a:pt x="23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0" y="405"/>
                    <a:pt x="0" y="475"/>
                    <a:pt x="23" y="545"/>
                  </a:cubicBezTo>
                  <a:cubicBezTo>
                    <a:pt x="74" y="713"/>
                    <a:pt x="234" y="808"/>
                    <a:pt x="397" y="808"/>
                  </a:cubicBezTo>
                  <a:cubicBezTo>
                    <a:pt x="460" y="808"/>
                    <a:pt x="523" y="794"/>
                    <a:pt x="581" y="765"/>
                  </a:cubicBezTo>
                  <a:cubicBezTo>
                    <a:pt x="778" y="661"/>
                    <a:pt x="882" y="429"/>
                    <a:pt x="766" y="231"/>
                  </a:cubicBezTo>
                  <a:cubicBezTo>
                    <a:pt x="720" y="115"/>
                    <a:pt x="639" y="22"/>
                    <a:pt x="499" y="11"/>
                  </a:cubicBezTo>
                  <a:cubicBezTo>
                    <a:pt x="471" y="4"/>
                    <a:pt x="44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429500" y="3538950"/>
              <a:ext cx="22375" cy="20150"/>
            </a:xfrm>
            <a:custGeom>
              <a:avLst/>
              <a:gdLst/>
              <a:ahLst/>
              <a:cxnLst/>
              <a:rect l="l" t="t" r="r" b="b"/>
              <a:pathLst>
                <a:path w="895" h="806" extrusionOk="0">
                  <a:moveTo>
                    <a:pt x="445" y="188"/>
                  </a:moveTo>
                  <a:cubicBezTo>
                    <a:pt x="459" y="188"/>
                    <a:pt x="473" y="189"/>
                    <a:pt x="488" y="192"/>
                  </a:cubicBezTo>
                  <a:cubicBezTo>
                    <a:pt x="523" y="215"/>
                    <a:pt x="569" y="227"/>
                    <a:pt x="604" y="273"/>
                  </a:cubicBezTo>
                  <a:cubicBezTo>
                    <a:pt x="685" y="378"/>
                    <a:pt x="662" y="517"/>
                    <a:pt x="546" y="587"/>
                  </a:cubicBezTo>
                  <a:cubicBezTo>
                    <a:pt x="505" y="615"/>
                    <a:pt x="458" y="629"/>
                    <a:pt x="411" y="629"/>
                  </a:cubicBezTo>
                  <a:cubicBezTo>
                    <a:pt x="325" y="629"/>
                    <a:pt x="243" y="580"/>
                    <a:pt x="221" y="482"/>
                  </a:cubicBezTo>
                  <a:cubicBezTo>
                    <a:pt x="209" y="389"/>
                    <a:pt x="256" y="273"/>
                    <a:pt x="325" y="227"/>
                  </a:cubicBezTo>
                  <a:cubicBezTo>
                    <a:pt x="360" y="201"/>
                    <a:pt x="402" y="188"/>
                    <a:pt x="445" y="188"/>
                  </a:cubicBezTo>
                  <a:close/>
                  <a:moveTo>
                    <a:pt x="443" y="0"/>
                  </a:moveTo>
                  <a:cubicBezTo>
                    <a:pt x="275" y="0"/>
                    <a:pt x="96" y="108"/>
                    <a:pt x="35" y="262"/>
                  </a:cubicBezTo>
                  <a:cubicBezTo>
                    <a:pt x="24" y="285"/>
                    <a:pt x="24" y="320"/>
                    <a:pt x="24" y="331"/>
                  </a:cubicBezTo>
                  <a:cubicBezTo>
                    <a:pt x="0" y="401"/>
                    <a:pt x="0" y="471"/>
                    <a:pt x="35" y="552"/>
                  </a:cubicBezTo>
                  <a:cubicBezTo>
                    <a:pt x="85" y="717"/>
                    <a:pt x="240" y="806"/>
                    <a:pt x="396" y="806"/>
                  </a:cubicBezTo>
                  <a:cubicBezTo>
                    <a:pt x="460" y="806"/>
                    <a:pt x="524" y="791"/>
                    <a:pt x="581" y="761"/>
                  </a:cubicBezTo>
                  <a:cubicBezTo>
                    <a:pt x="790" y="668"/>
                    <a:pt x="894" y="436"/>
                    <a:pt x="778" y="227"/>
                  </a:cubicBezTo>
                  <a:cubicBezTo>
                    <a:pt x="732" y="111"/>
                    <a:pt x="639" y="41"/>
                    <a:pt x="511" y="6"/>
                  </a:cubicBezTo>
                  <a:cubicBezTo>
                    <a:pt x="489" y="2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445175" y="3566975"/>
              <a:ext cx="22075" cy="20100"/>
            </a:xfrm>
            <a:custGeom>
              <a:avLst/>
              <a:gdLst/>
              <a:ahLst/>
              <a:cxnLst/>
              <a:rect l="l" t="t" r="r" b="b"/>
              <a:pathLst>
                <a:path w="883" h="804" extrusionOk="0">
                  <a:moveTo>
                    <a:pt x="418" y="192"/>
                  </a:moveTo>
                  <a:cubicBezTo>
                    <a:pt x="433" y="192"/>
                    <a:pt x="449" y="194"/>
                    <a:pt x="465" y="197"/>
                  </a:cubicBezTo>
                  <a:cubicBezTo>
                    <a:pt x="511" y="209"/>
                    <a:pt x="557" y="220"/>
                    <a:pt x="581" y="267"/>
                  </a:cubicBezTo>
                  <a:cubicBezTo>
                    <a:pt x="685" y="371"/>
                    <a:pt x="639" y="510"/>
                    <a:pt x="523" y="592"/>
                  </a:cubicBezTo>
                  <a:cubicBezTo>
                    <a:pt x="484" y="615"/>
                    <a:pt x="439" y="627"/>
                    <a:pt x="395" y="627"/>
                  </a:cubicBezTo>
                  <a:cubicBezTo>
                    <a:pt x="307" y="627"/>
                    <a:pt x="225" y="580"/>
                    <a:pt x="209" y="487"/>
                  </a:cubicBezTo>
                  <a:cubicBezTo>
                    <a:pt x="186" y="383"/>
                    <a:pt x="232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26" y="1"/>
                  </a:moveTo>
                  <a:cubicBezTo>
                    <a:pt x="262" y="1"/>
                    <a:pt x="94" y="107"/>
                    <a:pt x="35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35" y="545"/>
                  </a:cubicBezTo>
                  <a:cubicBezTo>
                    <a:pt x="86" y="714"/>
                    <a:pt x="247" y="803"/>
                    <a:pt x="408" y="803"/>
                  </a:cubicBezTo>
                  <a:cubicBezTo>
                    <a:pt x="467" y="803"/>
                    <a:pt x="527" y="791"/>
                    <a:pt x="581" y="766"/>
                  </a:cubicBezTo>
                  <a:cubicBezTo>
                    <a:pt x="790" y="661"/>
                    <a:pt x="882" y="429"/>
                    <a:pt x="766" y="220"/>
                  </a:cubicBezTo>
                  <a:cubicBezTo>
                    <a:pt x="708" y="104"/>
                    <a:pt x="627" y="23"/>
                    <a:pt x="511" y="11"/>
                  </a:cubicBezTo>
                  <a:cubicBezTo>
                    <a:pt x="483" y="4"/>
                    <a:pt x="454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59100" y="3596000"/>
              <a:ext cx="22075" cy="20100"/>
            </a:xfrm>
            <a:custGeom>
              <a:avLst/>
              <a:gdLst/>
              <a:ahLst/>
              <a:cxnLst/>
              <a:rect l="l" t="t" r="r" b="b"/>
              <a:pathLst>
                <a:path w="883" h="804" extrusionOk="0">
                  <a:moveTo>
                    <a:pt x="418" y="192"/>
                  </a:moveTo>
                  <a:cubicBezTo>
                    <a:pt x="434" y="192"/>
                    <a:pt x="449" y="194"/>
                    <a:pt x="465" y="197"/>
                  </a:cubicBezTo>
                  <a:cubicBezTo>
                    <a:pt x="500" y="209"/>
                    <a:pt x="546" y="220"/>
                    <a:pt x="581" y="267"/>
                  </a:cubicBezTo>
                  <a:cubicBezTo>
                    <a:pt x="674" y="371"/>
                    <a:pt x="639" y="510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6" y="626"/>
                    <a:pt x="221" y="580"/>
                    <a:pt x="198" y="487"/>
                  </a:cubicBezTo>
                  <a:cubicBezTo>
                    <a:pt x="186" y="383"/>
                    <a:pt x="233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4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24" y="545"/>
                  </a:cubicBezTo>
                  <a:cubicBezTo>
                    <a:pt x="74" y="714"/>
                    <a:pt x="236" y="803"/>
                    <a:pt x="401" y="803"/>
                  </a:cubicBezTo>
                  <a:cubicBezTo>
                    <a:pt x="462" y="803"/>
                    <a:pt x="524" y="791"/>
                    <a:pt x="581" y="766"/>
                  </a:cubicBezTo>
                  <a:cubicBezTo>
                    <a:pt x="778" y="661"/>
                    <a:pt x="883" y="429"/>
                    <a:pt x="767" y="220"/>
                  </a:cubicBezTo>
                  <a:cubicBezTo>
                    <a:pt x="709" y="104"/>
                    <a:pt x="616" y="23"/>
                    <a:pt x="500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474475" y="3625025"/>
              <a:ext cx="22375" cy="20100"/>
            </a:xfrm>
            <a:custGeom>
              <a:avLst/>
              <a:gdLst/>
              <a:ahLst/>
              <a:cxnLst/>
              <a:rect l="l" t="t" r="r" b="b"/>
              <a:pathLst>
                <a:path w="895" h="804" extrusionOk="0">
                  <a:moveTo>
                    <a:pt x="419" y="192"/>
                  </a:moveTo>
                  <a:cubicBezTo>
                    <a:pt x="434" y="192"/>
                    <a:pt x="450" y="194"/>
                    <a:pt x="465" y="197"/>
                  </a:cubicBezTo>
                  <a:cubicBezTo>
                    <a:pt x="512" y="208"/>
                    <a:pt x="558" y="220"/>
                    <a:pt x="581" y="267"/>
                  </a:cubicBezTo>
                  <a:cubicBezTo>
                    <a:pt x="686" y="371"/>
                    <a:pt x="662" y="522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8" y="626"/>
                    <a:pt x="225" y="580"/>
                    <a:pt x="210" y="487"/>
                  </a:cubicBezTo>
                  <a:cubicBezTo>
                    <a:pt x="198" y="383"/>
                    <a:pt x="233" y="267"/>
                    <a:pt x="314" y="220"/>
                  </a:cubicBezTo>
                  <a:cubicBezTo>
                    <a:pt x="340" y="203"/>
                    <a:pt x="378" y="192"/>
                    <a:pt x="419" y="192"/>
                  </a:cubicBezTo>
                  <a:close/>
                  <a:moveTo>
                    <a:pt x="426" y="1"/>
                  </a:moveTo>
                  <a:cubicBezTo>
                    <a:pt x="263" y="1"/>
                    <a:pt x="95" y="107"/>
                    <a:pt x="36" y="255"/>
                  </a:cubicBezTo>
                  <a:cubicBezTo>
                    <a:pt x="24" y="278"/>
                    <a:pt x="24" y="313"/>
                    <a:pt x="24" y="325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6" y="714"/>
                    <a:pt x="248" y="803"/>
                    <a:pt x="408" y="803"/>
                  </a:cubicBezTo>
                  <a:cubicBezTo>
                    <a:pt x="468" y="803"/>
                    <a:pt x="528" y="791"/>
                    <a:pt x="581" y="766"/>
                  </a:cubicBezTo>
                  <a:cubicBezTo>
                    <a:pt x="790" y="661"/>
                    <a:pt x="895" y="429"/>
                    <a:pt x="779" y="220"/>
                  </a:cubicBezTo>
                  <a:cubicBezTo>
                    <a:pt x="732" y="104"/>
                    <a:pt x="628" y="34"/>
                    <a:pt x="512" y="11"/>
                  </a:cubicBezTo>
                  <a:cubicBezTo>
                    <a:pt x="484" y="4"/>
                    <a:pt x="45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469825" y="3481375"/>
              <a:ext cx="22100" cy="20075"/>
            </a:xfrm>
            <a:custGeom>
              <a:avLst/>
              <a:gdLst/>
              <a:ahLst/>
              <a:cxnLst/>
              <a:rect l="l" t="t" r="r" b="b"/>
              <a:pathLst>
                <a:path w="884" h="803" extrusionOk="0">
                  <a:moveTo>
                    <a:pt x="419" y="192"/>
                  </a:moveTo>
                  <a:cubicBezTo>
                    <a:pt x="434" y="192"/>
                    <a:pt x="450" y="193"/>
                    <a:pt x="465" y="196"/>
                  </a:cubicBezTo>
                  <a:cubicBezTo>
                    <a:pt x="512" y="208"/>
                    <a:pt x="558" y="220"/>
                    <a:pt x="581" y="266"/>
                  </a:cubicBezTo>
                  <a:cubicBezTo>
                    <a:pt x="686" y="370"/>
                    <a:pt x="639" y="510"/>
                    <a:pt x="523" y="591"/>
                  </a:cubicBezTo>
                  <a:cubicBezTo>
                    <a:pt x="485" y="614"/>
                    <a:pt x="440" y="626"/>
                    <a:pt x="396" y="626"/>
                  </a:cubicBezTo>
                  <a:cubicBezTo>
                    <a:pt x="308" y="626"/>
                    <a:pt x="225" y="579"/>
                    <a:pt x="210" y="487"/>
                  </a:cubicBezTo>
                  <a:cubicBezTo>
                    <a:pt x="187" y="382"/>
                    <a:pt x="233" y="266"/>
                    <a:pt x="303" y="220"/>
                  </a:cubicBezTo>
                  <a:cubicBezTo>
                    <a:pt x="337" y="203"/>
                    <a:pt x="377" y="192"/>
                    <a:pt x="419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6" y="254"/>
                  </a:cubicBezTo>
                  <a:cubicBezTo>
                    <a:pt x="13" y="278"/>
                    <a:pt x="13" y="312"/>
                    <a:pt x="13" y="324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7" y="714"/>
                    <a:pt x="248" y="803"/>
                    <a:pt x="408" y="803"/>
                  </a:cubicBezTo>
                  <a:cubicBezTo>
                    <a:pt x="468" y="803"/>
                    <a:pt x="528" y="790"/>
                    <a:pt x="581" y="765"/>
                  </a:cubicBezTo>
                  <a:cubicBezTo>
                    <a:pt x="790" y="661"/>
                    <a:pt x="883" y="428"/>
                    <a:pt x="767" y="220"/>
                  </a:cubicBezTo>
                  <a:cubicBezTo>
                    <a:pt x="709" y="103"/>
                    <a:pt x="628" y="34"/>
                    <a:pt x="512" y="11"/>
                  </a:cubicBezTo>
                  <a:cubicBezTo>
                    <a:pt x="484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83775" y="3510675"/>
              <a:ext cx="22075" cy="20225"/>
            </a:xfrm>
            <a:custGeom>
              <a:avLst/>
              <a:gdLst/>
              <a:ahLst/>
              <a:cxnLst/>
              <a:rect l="l" t="t" r="r" b="b"/>
              <a:pathLst>
                <a:path w="883" h="809" extrusionOk="0">
                  <a:moveTo>
                    <a:pt x="433" y="192"/>
                  </a:moveTo>
                  <a:cubicBezTo>
                    <a:pt x="447" y="192"/>
                    <a:pt x="462" y="194"/>
                    <a:pt x="476" y="197"/>
                  </a:cubicBezTo>
                  <a:cubicBezTo>
                    <a:pt x="523" y="208"/>
                    <a:pt x="557" y="232"/>
                    <a:pt x="592" y="266"/>
                  </a:cubicBezTo>
                  <a:cubicBezTo>
                    <a:pt x="674" y="371"/>
                    <a:pt x="650" y="534"/>
                    <a:pt x="534" y="592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5"/>
                    <a:pt x="209" y="487"/>
                  </a:cubicBezTo>
                  <a:cubicBezTo>
                    <a:pt x="198" y="383"/>
                    <a:pt x="244" y="266"/>
                    <a:pt x="314" y="232"/>
                  </a:cubicBezTo>
                  <a:cubicBezTo>
                    <a:pt x="348" y="206"/>
                    <a:pt x="390" y="192"/>
                    <a:pt x="433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3" y="255"/>
                  </a:cubicBezTo>
                  <a:cubicBezTo>
                    <a:pt x="12" y="290"/>
                    <a:pt x="12" y="313"/>
                    <a:pt x="12" y="325"/>
                  </a:cubicBezTo>
                  <a:cubicBezTo>
                    <a:pt x="0" y="406"/>
                    <a:pt x="0" y="475"/>
                    <a:pt x="23" y="545"/>
                  </a:cubicBezTo>
                  <a:cubicBezTo>
                    <a:pt x="74" y="713"/>
                    <a:pt x="234" y="808"/>
                    <a:pt x="398" y="808"/>
                  </a:cubicBezTo>
                  <a:cubicBezTo>
                    <a:pt x="460" y="808"/>
                    <a:pt x="523" y="795"/>
                    <a:pt x="581" y="766"/>
                  </a:cubicBezTo>
                  <a:cubicBezTo>
                    <a:pt x="778" y="661"/>
                    <a:pt x="883" y="429"/>
                    <a:pt x="766" y="232"/>
                  </a:cubicBezTo>
                  <a:cubicBezTo>
                    <a:pt x="720" y="116"/>
                    <a:pt x="639" y="34"/>
                    <a:pt x="499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499150" y="3538550"/>
              <a:ext cx="22375" cy="20200"/>
            </a:xfrm>
            <a:custGeom>
              <a:avLst/>
              <a:gdLst/>
              <a:ahLst/>
              <a:cxnLst/>
              <a:rect l="l" t="t" r="r" b="b"/>
              <a:pathLst>
                <a:path w="895" h="808" extrusionOk="0">
                  <a:moveTo>
                    <a:pt x="422" y="192"/>
                  </a:moveTo>
                  <a:cubicBezTo>
                    <a:pt x="436" y="192"/>
                    <a:pt x="450" y="193"/>
                    <a:pt x="465" y="196"/>
                  </a:cubicBezTo>
                  <a:cubicBezTo>
                    <a:pt x="511" y="208"/>
                    <a:pt x="558" y="231"/>
                    <a:pt x="581" y="266"/>
                  </a:cubicBezTo>
                  <a:cubicBezTo>
                    <a:pt x="685" y="370"/>
                    <a:pt x="662" y="521"/>
                    <a:pt x="523" y="591"/>
                  </a:cubicBezTo>
                  <a:cubicBezTo>
                    <a:pt x="482" y="616"/>
                    <a:pt x="434" y="629"/>
                    <a:pt x="388" y="629"/>
                  </a:cubicBezTo>
                  <a:cubicBezTo>
                    <a:pt x="303" y="629"/>
                    <a:pt x="225" y="584"/>
                    <a:pt x="209" y="487"/>
                  </a:cubicBezTo>
                  <a:cubicBezTo>
                    <a:pt x="198" y="382"/>
                    <a:pt x="233" y="266"/>
                    <a:pt x="314" y="231"/>
                  </a:cubicBezTo>
                  <a:cubicBezTo>
                    <a:pt x="340" y="205"/>
                    <a:pt x="379" y="192"/>
                    <a:pt x="422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5" y="254"/>
                  </a:cubicBezTo>
                  <a:cubicBezTo>
                    <a:pt x="24" y="289"/>
                    <a:pt x="24" y="312"/>
                    <a:pt x="24" y="336"/>
                  </a:cubicBezTo>
                  <a:cubicBezTo>
                    <a:pt x="1" y="405"/>
                    <a:pt x="1" y="475"/>
                    <a:pt x="35" y="545"/>
                  </a:cubicBezTo>
                  <a:cubicBezTo>
                    <a:pt x="86" y="713"/>
                    <a:pt x="246" y="808"/>
                    <a:pt x="405" y="808"/>
                  </a:cubicBezTo>
                  <a:cubicBezTo>
                    <a:pt x="466" y="808"/>
                    <a:pt x="527" y="794"/>
                    <a:pt x="581" y="765"/>
                  </a:cubicBezTo>
                  <a:cubicBezTo>
                    <a:pt x="790" y="661"/>
                    <a:pt x="894" y="429"/>
                    <a:pt x="778" y="231"/>
                  </a:cubicBezTo>
                  <a:cubicBezTo>
                    <a:pt x="732" y="115"/>
                    <a:pt x="639" y="45"/>
                    <a:pt x="511" y="11"/>
                  </a:cubicBezTo>
                  <a:cubicBezTo>
                    <a:pt x="483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13075" y="3567575"/>
              <a:ext cx="22100" cy="20200"/>
            </a:xfrm>
            <a:custGeom>
              <a:avLst/>
              <a:gdLst/>
              <a:ahLst/>
              <a:cxnLst/>
              <a:rect l="l" t="t" r="r" b="b"/>
              <a:pathLst>
                <a:path w="884" h="808" extrusionOk="0">
                  <a:moveTo>
                    <a:pt x="433" y="192"/>
                  </a:moveTo>
                  <a:cubicBezTo>
                    <a:pt x="448" y="192"/>
                    <a:pt x="462" y="193"/>
                    <a:pt x="477" y="196"/>
                  </a:cubicBezTo>
                  <a:cubicBezTo>
                    <a:pt x="523" y="208"/>
                    <a:pt x="570" y="231"/>
                    <a:pt x="593" y="266"/>
                  </a:cubicBezTo>
                  <a:cubicBezTo>
                    <a:pt x="686" y="370"/>
                    <a:pt x="651" y="521"/>
                    <a:pt x="535" y="591"/>
                  </a:cubicBezTo>
                  <a:cubicBezTo>
                    <a:pt x="494" y="615"/>
                    <a:pt x="446" y="628"/>
                    <a:pt x="400" y="628"/>
                  </a:cubicBezTo>
                  <a:cubicBezTo>
                    <a:pt x="315" y="628"/>
                    <a:pt x="236" y="584"/>
                    <a:pt x="221" y="486"/>
                  </a:cubicBezTo>
                  <a:cubicBezTo>
                    <a:pt x="198" y="382"/>
                    <a:pt x="245" y="266"/>
                    <a:pt x="314" y="231"/>
                  </a:cubicBezTo>
                  <a:cubicBezTo>
                    <a:pt x="349" y="205"/>
                    <a:pt x="390" y="192"/>
                    <a:pt x="433" y="192"/>
                  </a:cubicBezTo>
                  <a:close/>
                  <a:moveTo>
                    <a:pt x="422" y="0"/>
                  </a:moveTo>
                  <a:cubicBezTo>
                    <a:pt x="254" y="0"/>
                    <a:pt x="93" y="106"/>
                    <a:pt x="24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1" y="405"/>
                    <a:pt x="1" y="475"/>
                    <a:pt x="24" y="545"/>
                  </a:cubicBezTo>
                  <a:cubicBezTo>
                    <a:pt x="83" y="713"/>
                    <a:pt x="239" y="808"/>
                    <a:pt x="400" y="808"/>
                  </a:cubicBezTo>
                  <a:cubicBezTo>
                    <a:pt x="461" y="808"/>
                    <a:pt x="524" y="794"/>
                    <a:pt x="581" y="765"/>
                  </a:cubicBezTo>
                  <a:cubicBezTo>
                    <a:pt x="779" y="661"/>
                    <a:pt x="883" y="428"/>
                    <a:pt x="767" y="231"/>
                  </a:cubicBezTo>
                  <a:cubicBezTo>
                    <a:pt x="721" y="115"/>
                    <a:pt x="639" y="45"/>
                    <a:pt x="512" y="10"/>
                  </a:cubicBezTo>
                  <a:cubicBezTo>
                    <a:pt x="482" y="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528750" y="3596975"/>
              <a:ext cx="22075" cy="20175"/>
            </a:xfrm>
            <a:custGeom>
              <a:avLst/>
              <a:gdLst/>
              <a:ahLst/>
              <a:cxnLst/>
              <a:rect l="l" t="t" r="r" b="b"/>
              <a:pathLst>
                <a:path w="883" h="807" extrusionOk="0">
                  <a:moveTo>
                    <a:pt x="433" y="188"/>
                  </a:moveTo>
                  <a:cubicBezTo>
                    <a:pt x="448" y="188"/>
                    <a:pt x="462" y="190"/>
                    <a:pt x="477" y="193"/>
                  </a:cubicBezTo>
                  <a:cubicBezTo>
                    <a:pt x="523" y="216"/>
                    <a:pt x="558" y="228"/>
                    <a:pt x="593" y="274"/>
                  </a:cubicBezTo>
                  <a:cubicBezTo>
                    <a:pt x="674" y="379"/>
                    <a:pt x="651" y="518"/>
                    <a:pt x="535" y="587"/>
                  </a:cubicBezTo>
                  <a:cubicBezTo>
                    <a:pt x="494" y="616"/>
                    <a:pt x="446" y="630"/>
                    <a:pt x="400" y="630"/>
                  </a:cubicBezTo>
                  <a:cubicBezTo>
                    <a:pt x="314" y="630"/>
                    <a:pt x="232" y="581"/>
                    <a:pt x="210" y="483"/>
                  </a:cubicBezTo>
                  <a:cubicBezTo>
                    <a:pt x="198" y="390"/>
                    <a:pt x="244" y="274"/>
                    <a:pt x="314" y="228"/>
                  </a:cubicBezTo>
                  <a:cubicBezTo>
                    <a:pt x="349" y="201"/>
                    <a:pt x="390" y="188"/>
                    <a:pt x="433" y="188"/>
                  </a:cubicBezTo>
                  <a:close/>
                  <a:moveTo>
                    <a:pt x="432" y="1"/>
                  </a:moveTo>
                  <a:cubicBezTo>
                    <a:pt x="263" y="1"/>
                    <a:pt x="85" y="109"/>
                    <a:pt x="24" y="262"/>
                  </a:cubicBezTo>
                  <a:cubicBezTo>
                    <a:pt x="12" y="286"/>
                    <a:pt x="12" y="320"/>
                    <a:pt x="12" y="332"/>
                  </a:cubicBezTo>
                  <a:cubicBezTo>
                    <a:pt x="1" y="402"/>
                    <a:pt x="1" y="471"/>
                    <a:pt x="24" y="553"/>
                  </a:cubicBezTo>
                  <a:cubicBezTo>
                    <a:pt x="73" y="718"/>
                    <a:pt x="229" y="807"/>
                    <a:pt x="389" y="807"/>
                  </a:cubicBezTo>
                  <a:cubicBezTo>
                    <a:pt x="454" y="807"/>
                    <a:pt x="521" y="792"/>
                    <a:pt x="581" y="762"/>
                  </a:cubicBezTo>
                  <a:cubicBezTo>
                    <a:pt x="778" y="669"/>
                    <a:pt x="883" y="437"/>
                    <a:pt x="767" y="228"/>
                  </a:cubicBezTo>
                  <a:cubicBezTo>
                    <a:pt x="720" y="112"/>
                    <a:pt x="639" y="42"/>
                    <a:pt x="500" y="7"/>
                  </a:cubicBezTo>
                  <a:cubicBezTo>
                    <a:pt x="478" y="3"/>
                    <a:pt x="455" y="1"/>
                    <a:pt x="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447700" y="3490275"/>
              <a:ext cx="73350" cy="147650"/>
            </a:xfrm>
            <a:custGeom>
              <a:avLst/>
              <a:gdLst/>
              <a:ahLst/>
              <a:cxnLst/>
              <a:rect l="l" t="t" r="r" b="b"/>
              <a:pathLst>
                <a:path w="2934" h="5906" extrusionOk="0">
                  <a:moveTo>
                    <a:pt x="103" y="1"/>
                  </a:moveTo>
                  <a:cubicBezTo>
                    <a:pt x="52" y="1"/>
                    <a:pt x="0" y="37"/>
                    <a:pt x="15" y="96"/>
                  </a:cubicBezTo>
                  <a:cubicBezTo>
                    <a:pt x="352" y="1117"/>
                    <a:pt x="921" y="2023"/>
                    <a:pt x="1327" y="3010"/>
                  </a:cubicBezTo>
                  <a:cubicBezTo>
                    <a:pt x="1513" y="3462"/>
                    <a:pt x="1699" y="3927"/>
                    <a:pt x="1884" y="4368"/>
                  </a:cubicBezTo>
                  <a:cubicBezTo>
                    <a:pt x="2105" y="4855"/>
                    <a:pt x="2442" y="5320"/>
                    <a:pt x="2639" y="5831"/>
                  </a:cubicBezTo>
                  <a:cubicBezTo>
                    <a:pt x="2666" y="5884"/>
                    <a:pt x="2708" y="5906"/>
                    <a:pt x="2752" y="5906"/>
                  </a:cubicBezTo>
                  <a:cubicBezTo>
                    <a:pt x="2841" y="5906"/>
                    <a:pt x="2933" y="5812"/>
                    <a:pt x="2894" y="5703"/>
                  </a:cubicBezTo>
                  <a:cubicBezTo>
                    <a:pt x="2523" y="4797"/>
                    <a:pt x="2047" y="3845"/>
                    <a:pt x="1583" y="3010"/>
                  </a:cubicBezTo>
                  <a:cubicBezTo>
                    <a:pt x="1049" y="2058"/>
                    <a:pt x="770" y="978"/>
                    <a:pt x="178" y="38"/>
                  </a:cubicBezTo>
                  <a:cubicBezTo>
                    <a:pt x="161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381325" y="3449650"/>
              <a:ext cx="199700" cy="230525"/>
            </a:xfrm>
            <a:custGeom>
              <a:avLst/>
              <a:gdLst/>
              <a:ahLst/>
              <a:cxnLst/>
              <a:rect l="l" t="t" r="r" b="b"/>
              <a:pathLst>
                <a:path w="7988" h="9221" extrusionOk="0">
                  <a:moveTo>
                    <a:pt x="4528" y="386"/>
                  </a:moveTo>
                  <a:cubicBezTo>
                    <a:pt x="4853" y="1326"/>
                    <a:pt x="5294" y="2081"/>
                    <a:pt x="5689" y="3009"/>
                  </a:cubicBezTo>
                  <a:cubicBezTo>
                    <a:pt x="5874" y="3462"/>
                    <a:pt x="6316" y="4205"/>
                    <a:pt x="6513" y="4658"/>
                  </a:cubicBezTo>
                  <a:cubicBezTo>
                    <a:pt x="6734" y="5145"/>
                    <a:pt x="7407" y="6318"/>
                    <a:pt x="7593" y="6829"/>
                  </a:cubicBezTo>
                  <a:cubicBezTo>
                    <a:pt x="6734" y="7223"/>
                    <a:pt x="5782" y="7699"/>
                    <a:pt x="5259" y="7990"/>
                  </a:cubicBezTo>
                  <a:cubicBezTo>
                    <a:pt x="4690" y="8315"/>
                    <a:pt x="4110" y="8559"/>
                    <a:pt x="3529" y="8837"/>
                  </a:cubicBezTo>
                  <a:cubicBezTo>
                    <a:pt x="3146" y="7920"/>
                    <a:pt x="2264" y="6086"/>
                    <a:pt x="1800" y="5273"/>
                  </a:cubicBezTo>
                  <a:cubicBezTo>
                    <a:pt x="1266" y="4333"/>
                    <a:pt x="940" y="3346"/>
                    <a:pt x="360" y="2417"/>
                  </a:cubicBezTo>
                  <a:cubicBezTo>
                    <a:pt x="882" y="2173"/>
                    <a:pt x="1382" y="1930"/>
                    <a:pt x="1962" y="1674"/>
                  </a:cubicBezTo>
                  <a:cubicBezTo>
                    <a:pt x="2415" y="1489"/>
                    <a:pt x="3146" y="1059"/>
                    <a:pt x="3599" y="850"/>
                  </a:cubicBezTo>
                  <a:cubicBezTo>
                    <a:pt x="3820" y="746"/>
                    <a:pt x="4168" y="571"/>
                    <a:pt x="4528" y="386"/>
                  </a:cubicBezTo>
                  <a:close/>
                  <a:moveTo>
                    <a:pt x="4585" y="0"/>
                  </a:moveTo>
                  <a:cubicBezTo>
                    <a:pt x="4581" y="0"/>
                    <a:pt x="4578" y="1"/>
                    <a:pt x="4574" y="3"/>
                  </a:cubicBezTo>
                  <a:cubicBezTo>
                    <a:pt x="3692" y="420"/>
                    <a:pt x="2566" y="966"/>
                    <a:pt x="2009" y="1291"/>
                  </a:cubicBezTo>
                  <a:cubicBezTo>
                    <a:pt x="1683" y="1465"/>
                    <a:pt x="1370" y="1628"/>
                    <a:pt x="1045" y="1779"/>
                  </a:cubicBezTo>
                  <a:cubicBezTo>
                    <a:pt x="882" y="1860"/>
                    <a:pt x="708" y="1930"/>
                    <a:pt x="557" y="1999"/>
                  </a:cubicBezTo>
                  <a:cubicBezTo>
                    <a:pt x="465" y="2046"/>
                    <a:pt x="395" y="2069"/>
                    <a:pt x="302" y="2115"/>
                  </a:cubicBezTo>
                  <a:cubicBezTo>
                    <a:pt x="209" y="2162"/>
                    <a:pt x="0" y="2232"/>
                    <a:pt x="58" y="2371"/>
                  </a:cubicBezTo>
                  <a:cubicBezTo>
                    <a:pt x="314" y="3044"/>
                    <a:pt x="650" y="3636"/>
                    <a:pt x="975" y="4298"/>
                  </a:cubicBezTo>
                  <a:cubicBezTo>
                    <a:pt x="987" y="4333"/>
                    <a:pt x="1010" y="4379"/>
                    <a:pt x="1033" y="4426"/>
                  </a:cubicBezTo>
                  <a:cubicBezTo>
                    <a:pt x="1161" y="4681"/>
                    <a:pt x="1277" y="4960"/>
                    <a:pt x="1393" y="5215"/>
                  </a:cubicBezTo>
                  <a:cubicBezTo>
                    <a:pt x="1579" y="5668"/>
                    <a:pt x="2020" y="6411"/>
                    <a:pt x="2218" y="6864"/>
                  </a:cubicBezTo>
                  <a:cubicBezTo>
                    <a:pt x="2438" y="7351"/>
                    <a:pt x="3111" y="8524"/>
                    <a:pt x="3297" y="9034"/>
                  </a:cubicBezTo>
                  <a:cubicBezTo>
                    <a:pt x="3309" y="9081"/>
                    <a:pt x="3355" y="9197"/>
                    <a:pt x="3367" y="9220"/>
                  </a:cubicBezTo>
                  <a:cubicBezTo>
                    <a:pt x="3936" y="8965"/>
                    <a:pt x="4539" y="8663"/>
                    <a:pt x="5155" y="8396"/>
                  </a:cubicBezTo>
                  <a:cubicBezTo>
                    <a:pt x="5596" y="8210"/>
                    <a:pt x="6339" y="7769"/>
                    <a:pt x="6792" y="7572"/>
                  </a:cubicBezTo>
                  <a:cubicBezTo>
                    <a:pt x="7070" y="7456"/>
                    <a:pt x="7987" y="7026"/>
                    <a:pt x="7952" y="6945"/>
                  </a:cubicBezTo>
                  <a:cubicBezTo>
                    <a:pt x="7593" y="6051"/>
                    <a:pt x="6548" y="3903"/>
                    <a:pt x="6072" y="3056"/>
                  </a:cubicBezTo>
                  <a:cubicBezTo>
                    <a:pt x="5536" y="2121"/>
                    <a:pt x="4788" y="0"/>
                    <a:pt x="4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TWO_COLUMNS_2">
    <p:bg>
      <p:bgPr>
        <a:solidFill>
          <a:schemeClr val="accent1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"/>
          <p:cNvSpPr txBox="1">
            <a:spLocks noGrp="1"/>
          </p:cNvSpPr>
          <p:nvPr>
            <p:ph type="subTitle" idx="1"/>
          </p:nvPr>
        </p:nvSpPr>
        <p:spPr>
          <a:xfrm>
            <a:off x="3297300" y="1957675"/>
            <a:ext cx="25494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1" name="Google Shape;521;p10"/>
          <p:cNvSpPr txBox="1">
            <a:spLocks noGrp="1"/>
          </p:cNvSpPr>
          <p:nvPr>
            <p:ph type="ctrTitle"/>
          </p:nvPr>
        </p:nvSpPr>
        <p:spPr>
          <a:xfrm>
            <a:off x="2674350" y="723533"/>
            <a:ext cx="3795300" cy="10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Font typeface="Neucha"/>
              <a:buNone/>
              <a:defRPr sz="6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22" name="Google Shape;522;p10"/>
          <p:cNvSpPr txBox="1">
            <a:spLocks noGrp="1"/>
          </p:cNvSpPr>
          <p:nvPr>
            <p:ph type="subTitle" idx="2"/>
          </p:nvPr>
        </p:nvSpPr>
        <p:spPr>
          <a:xfrm>
            <a:off x="2295450" y="1659850"/>
            <a:ext cx="45531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523" name="Google Shape;523;p10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524" name="Google Shape;524;p10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 rot="-1425117" flipH="1">
            <a:off x="6752048" y="4272006"/>
            <a:ext cx="870560" cy="1160758"/>
            <a:chOff x="2957300" y="3608175"/>
            <a:chExt cx="231325" cy="310850"/>
          </a:xfrm>
        </p:grpSpPr>
        <p:sp>
          <p:nvSpPr>
            <p:cNvPr id="533" name="Google Shape;533;p10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547" name="Google Shape;547;p10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10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550" name="Google Shape;550;p10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10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560" name="Google Shape;560;p10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0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563" name="Google Shape;563;p10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10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569" name="Google Shape;569;p10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0"/>
          <p:cNvGrpSpPr/>
          <p:nvPr/>
        </p:nvGrpSpPr>
        <p:grpSpPr>
          <a:xfrm rot="-1302591" flipH="1">
            <a:off x="6190469" y="4653389"/>
            <a:ext cx="378569" cy="592888"/>
            <a:chOff x="683900" y="3612800"/>
            <a:chExt cx="105100" cy="164600"/>
          </a:xfrm>
        </p:grpSpPr>
        <p:sp>
          <p:nvSpPr>
            <p:cNvPr id="573" name="Google Shape;573;p10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0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576" name="Google Shape;576;p10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0"/>
          <p:cNvGrpSpPr/>
          <p:nvPr/>
        </p:nvGrpSpPr>
        <p:grpSpPr>
          <a:xfrm rot="291899" flipH="1">
            <a:off x="7579818" y="3216215"/>
            <a:ext cx="590935" cy="1096310"/>
            <a:chOff x="2369275" y="3344925"/>
            <a:chExt cx="160525" cy="297800"/>
          </a:xfrm>
        </p:grpSpPr>
        <p:sp>
          <p:nvSpPr>
            <p:cNvPr id="580" name="Google Shape;580;p10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10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596" name="Google Shape;596;p10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0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605" name="Google Shape;605;p10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10"/>
          <p:cNvGrpSpPr/>
          <p:nvPr/>
        </p:nvGrpSpPr>
        <p:grpSpPr>
          <a:xfrm rot="-897778" flipH="1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619" name="Google Shape;619;p10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10"/>
          <p:cNvSpPr txBox="1"/>
          <p:nvPr/>
        </p:nvSpPr>
        <p:spPr>
          <a:xfrm>
            <a:off x="2994450" y="3953875"/>
            <a:ext cx="31551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"/>
          <p:cNvSpPr txBox="1">
            <a:spLocks noGrp="1"/>
          </p:cNvSpPr>
          <p:nvPr>
            <p:ph type="subTitle" idx="1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35" name="Google Shape;835;p16"/>
          <p:cNvSpPr txBox="1">
            <a:spLocks noGrp="1"/>
          </p:cNvSpPr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36" name="Google Shape;836;p16"/>
          <p:cNvSpPr/>
          <p:nvPr/>
        </p:nvSpPr>
        <p:spPr>
          <a:xfrm rot="-955344">
            <a:off x="7599432" y="1501397"/>
            <a:ext cx="494404" cy="89709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6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838" name="Google Shape;838;p1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6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841" name="Google Shape;841;p1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16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851" name="Google Shape;851;p1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16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854" name="Google Shape;854;p1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16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857" name="Google Shape;857;p1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16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861" name="Google Shape;861;p1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6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867" name="Google Shape;867;p1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" name="Google Shape;870;p16"/>
          <p:cNvSpPr/>
          <p:nvPr/>
        </p:nvSpPr>
        <p:spPr>
          <a:xfrm rot="1965861">
            <a:off x="8769359" y="2967745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6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16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873" name="Google Shape;873;p1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ONE_COLUMN_TEXT_2">
    <p:bg>
      <p:bgPr>
        <a:solidFill>
          <a:schemeClr val="accent1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7"/>
          <p:cNvSpPr txBox="1">
            <a:spLocks noGrp="1"/>
          </p:cNvSpPr>
          <p:nvPr>
            <p:ph type="subTitle" idx="1"/>
          </p:nvPr>
        </p:nvSpPr>
        <p:spPr>
          <a:xfrm>
            <a:off x="4937808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77" name="Google Shape;877;p17"/>
          <p:cNvSpPr txBox="1">
            <a:spLocks noGrp="1"/>
          </p:cNvSpPr>
          <p:nvPr>
            <p:ph type="ctrTitle"/>
          </p:nvPr>
        </p:nvSpPr>
        <p:spPr>
          <a:xfrm>
            <a:off x="5004401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878" name="Google Shape;878;p17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879" name="Google Shape;879;p17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17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887" name="Google Shape;887;p17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7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890" name="Google Shape;890;p17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17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900" name="Google Shape;900;p17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17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906" name="Google Shape;906;p17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7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910" name="Google Shape;910;p17"/>
            <p:cNvSpPr/>
            <p:nvPr/>
          </p:nvSpPr>
          <p:spPr>
            <a:xfrm>
              <a:off x="1206025" y="3008250"/>
              <a:ext cx="146600" cy="244700"/>
            </a:xfrm>
            <a:custGeom>
              <a:avLst/>
              <a:gdLst/>
              <a:ahLst/>
              <a:cxnLst/>
              <a:rect l="l" t="t" r="r" b="b"/>
              <a:pathLst>
                <a:path w="5864" h="9788" extrusionOk="0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1280625" y="313770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1285550" y="3152500"/>
              <a:ext cx="10200" cy="6700"/>
            </a:xfrm>
            <a:custGeom>
              <a:avLst/>
              <a:gdLst/>
              <a:ahLst/>
              <a:cxnLst/>
              <a:rect l="l" t="t" r="r" b="b"/>
              <a:pathLst>
                <a:path w="408" h="268" extrusionOk="0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1282375" y="3103450"/>
              <a:ext cx="9300" cy="9600"/>
            </a:xfrm>
            <a:custGeom>
              <a:avLst/>
              <a:gdLst/>
              <a:ahLst/>
              <a:cxnLst/>
              <a:rect l="l" t="t" r="r" b="b"/>
              <a:pathLst>
                <a:path w="372" h="384" extrusionOk="0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1281200" y="3076750"/>
              <a:ext cx="11925" cy="5825"/>
            </a:xfrm>
            <a:custGeom>
              <a:avLst/>
              <a:gdLst/>
              <a:ahLst/>
              <a:cxnLst/>
              <a:rect l="l" t="t" r="r" b="b"/>
              <a:pathLst>
                <a:path w="477" h="233" extrusionOk="0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1280925" y="3061950"/>
              <a:ext cx="9000" cy="6425"/>
            </a:xfrm>
            <a:custGeom>
              <a:avLst/>
              <a:gdLst/>
              <a:ahLst/>
              <a:cxnLst/>
              <a:rect l="l" t="t" r="r" b="b"/>
              <a:pathLst>
                <a:path w="360" h="257" extrusionOk="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1282075" y="3091275"/>
              <a:ext cx="8450" cy="6100"/>
            </a:xfrm>
            <a:custGeom>
              <a:avLst/>
              <a:gdLst/>
              <a:ahLst/>
              <a:cxnLst/>
              <a:rect l="l" t="t" r="r" b="b"/>
              <a:pathLst>
                <a:path w="338" h="244" extrusionOk="0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1285550" y="3163250"/>
              <a:ext cx="7575" cy="6400"/>
            </a:xfrm>
            <a:custGeom>
              <a:avLst/>
              <a:gdLst/>
              <a:ahLst/>
              <a:cxnLst/>
              <a:rect l="l" t="t" r="r" b="b"/>
              <a:pathLst>
                <a:path w="303" h="256" extrusionOk="0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1282950" y="3121750"/>
              <a:ext cx="5825" cy="6400"/>
            </a:xfrm>
            <a:custGeom>
              <a:avLst/>
              <a:gdLst/>
              <a:ahLst/>
              <a:cxnLst/>
              <a:rect l="l" t="t" r="r" b="b"/>
              <a:pathLst>
                <a:path w="233" h="256" extrusionOk="0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290200" y="3178625"/>
              <a:ext cx="6125" cy="4950"/>
            </a:xfrm>
            <a:custGeom>
              <a:avLst/>
              <a:gdLst/>
              <a:ahLst/>
              <a:cxnLst/>
              <a:rect l="l" t="t" r="r" b="b"/>
              <a:pathLst>
                <a:path w="245" h="198" extrusionOk="0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220825" y="3192850"/>
              <a:ext cx="112925" cy="40650"/>
            </a:xfrm>
            <a:custGeom>
              <a:avLst/>
              <a:gdLst/>
              <a:ahLst/>
              <a:cxnLst/>
              <a:rect l="l" t="t" r="r" b="b"/>
              <a:pathLst>
                <a:path w="4517" h="1626" extrusionOk="0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17"/>
          <p:cNvSpPr/>
          <p:nvPr/>
        </p:nvSpPr>
        <p:spPr>
          <a:xfrm rot="-290954">
            <a:off x="83173" y="3527901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17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923" name="Google Shape;923;p17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17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933" name="Google Shape;933;p17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17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936" name="Google Shape;936;p17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">
    <p:bg>
      <p:bgPr>
        <a:solidFill>
          <a:schemeClr val="accent1"/>
        </a:solidFill>
        <a:effectLst/>
      </p:bgPr>
    </p:bg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8"/>
          <p:cNvSpPr txBox="1">
            <a:spLocks noGrp="1"/>
          </p:cNvSpPr>
          <p:nvPr>
            <p:ph type="subTitle" idx="1"/>
          </p:nvPr>
        </p:nvSpPr>
        <p:spPr>
          <a:xfrm>
            <a:off x="1190160" y="2807726"/>
            <a:ext cx="20088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41" name="Google Shape;941;p18"/>
          <p:cNvSpPr txBox="1">
            <a:spLocks noGrp="1"/>
          </p:cNvSpPr>
          <p:nvPr>
            <p:ph type="subTitle" idx="2"/>
          </p:nvPr>
        </p:nvSpPr>
        <p:spPr>
          <a:xfrm>
            <a:off x="1190160" y="2333132"/>
            <a:ext cx="2008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42" name="Google Shape;942;p18"/>
          <p:cNvSpPr txBox="1">
            <a:spLocks noGrp="1"/>
          </p:cNvSpPr>
          <p:nvPr>
            <p:ph type="subTitle" idx="3"/>
          </p:nvPr>
        </p:nvSpPr>
        <p:spPr>
          <a:xfrm>
            <a:off x="5945040" y="2807726"/>
            <a:ext cx="20088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43" name="Google Shape;943;p18"/>
          <p:cNvSpPr txBox="1">
            <a:spLocks noGrp="1"/>
          </p:cNvSpPr>
          <p:nvPr>
            <p:ph type="subTitle" idx="4"/>
          </p:nvPr>
        </p:nvSpPr>
        <p:spPr>
          <a:xfrm>
            <a:off x="5945040" y="2333132"/>
            <a:ext cx="2008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44" name="Google Shape;944;p18"/>
          <p:cNvSpPr txBox="1">
            <a:spLocks noGrp="1"/>
          </p:cNvSpPr>
          <p:nvPr>
            <p:ph type="subTitle" idx="5"/>
          </p:nvPr>
        </p:nvSpPr>
        <p:spPr>
          <a:xfrm>
            <a:off x="3567600" y="2807726"/>
            <a:ext cx="20088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45" name="Google Shape;945;p18"/>
          <p:cNvSpPr txBox="1">
            <a:spLocks noGrp="1"/>
          </p:cNvSpPr>
          <p:nvPr>
            <p:ph type="subTitle" idx="6"/>
          </p:nvPr>
        </p:nvSpPr>
        <p:spPr>
          <a:xfrm>
            <a:off x="3567600" y="2333132"/>
            <a:ext cx="2008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46" name="Google Shape;946;p18"/>
          <p:cNvSpPr txBox="1">
            <a:spLocks noGrp="1"/>
          </p:cNvSpPr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947" name="Google Shape;947;p18"/>
          <p:cNvGrpSpPr/>
          <p:nvPr/>
        </p:nvGrpSpPr>
        <p:grpSpPr>
          <a:xfrm rot="-2918387">
            <a:off x="-156343" y="-91325"/>
            <a:ext cx="569392" cy="950297"/>
            <a:chOff x="1980950" y="3649100"/>
            <a:chExt cx="146600" cy="244675"/>
          </a:xfrm>
        </p:grpSpPr>
        <p:sp>
          <p:nvSpPr>
            <p:cNvPr id="948" name="Google Shape;948;p18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18"/>
          <p:cNvGrpSpPr/>
          <p:nvPr/>
        </p:nvGrpSpPr>
        <p:grpSpPr>
          <a:xfrm rot="-2013131">
            <a:off x="8738566" y="512475"/>
            <a:ext cx="623487" cy="1156670"/>
            <a:chOff x="2369275" y="3344925"/>
            <a:chExt cx="160525" cy="297800"/>
          </a:xfrm>
        </p:grpSpPr>
        <p:sp>
          <p:nvSpPr>
            <p:cNvPr id="960" name="Google Shape;960;p18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18"/>
          <p:cNvGrpSpPr/>
          <p:nvPr/>
        </p:nvGrpSpPr>
        <p:grpSpPr>
          <a:xfrm rot="6235069">
            <a:off x="818885" y="-220963"/>
            <a:ext cx="817372" cy="843276"/>
            <a:chOff x="2894600" y="3171950"/>
            <a:chExt cx="210450" cy="217125"/>
          </a:xfrm>
        </p:grpSpPr>
        <p:sp>
          <p:nvSpPr>
            <p:cNvPr id="976" name="Google Shape;976;p18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18"/>
          <p:cNvGrpSpPr/>
          <p:nvPr/>
        </p:nvGrpSpPr>
        <p:grpSpPr>
          <a:xfrm rot="6698716">
            <a:off x="-353648" y="846037"/>
            <a:ext cx="1139236" cy="832555"/>
            <a:chOff x="3261275" y="2943825"/>
            <a:chExt cx="293325" cy="214350"/>
          </a:xfrm>
        </p:grpSpPr>
        <p:sp>
          <p:nvSpPr>
            <p:cNvPr id="979" name="Google Shape;979;p18"/>
            <p:cNvSpPr/>
            <p:nvPr/>
          </p:nvSpPr>
          <p:spPr>
            <a:xfrm>
              <a:off x="3432400" y="3092650"/>
              <a:ext cx="43550" cy="51800"/>
            </a:xfrm>
            <a:custGeom>
              <a:avLst/>
              <a:gdLst/>
              <a:ahLst/>
              <a:cxnLst/>
              <a:rect l="l" t="t" r="r" b="b"/>
              <a:pathLst>
                <a:path w="1742" h="2072" extrusionOk="0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3261275" y="2943825"/>
              <a:ext cx="293325" cy="214350"/>
            </a:xfrm>
            <a:custGeom>
              <a:avLst/>
              <a:gdLst/>
              <a:ahLst/>
              <a:cxnLst/>
              <a:rect l="l" t="t" r="r" b="b"/>
              <a:pathLst>
                <a:path w="11733" h="8574" extrusionOk="0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3476500" y="3005250"/>
              <a:ext cx="55750" cy="36425"/>
            </a:xfrm>
            <a:custGeom>
              <a:avLst/>
              <a:gdLst/>
              <a:ahLst/>
              <a:cxnLst/>
              <a:rect l="l" t="t" r="r" b="b"/>
              <a:pathLst>
                <a:path w="2230" h="1457" extrusionOk="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3352000" y="29989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3" name="Google Shape;983;p18"/>
          <p:cNvSpPr/>
          <p:nvPr/>
        </p:nvSpPr>
        <p:spPr>
          <a:xfrm rot="1720377">
            <a:off x="7543202" y="-323487"/>
            <a:ext cx="927086" cy="845552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18"/>
          <p:cNvSpPr/>
          <p:nvPr/>
        </p:nvSpPr>
        <p:spPr>
          <a:xfrm rot="842110">
            <a:off x="8523020" y="-44893"/>
            <a:ext cx="497132" cy="49113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5" name="Google Shape;985;p18"/>
          <p:cNvGrpSpPr/>
          <p:nvPr/>
        </p:nvGrpSpPr>
        <p:grpSpPr>
          <a:xfrm rot="-6757396">
            <a:off x="1094034" y="323603"/>
            <a:ext cx="414892" cy="1399056"/>
            <a:chOff x="954700" y="3672025"/>
            <a:chExt cx="106825" cy="360200"/>
          </a:xfrm>
        </p:grpSpPr>
        <p:sp>
          <p:nvSpPr>
            <p:cNvPr id="986" name="Google Shape;986;p18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18"/>
          <p:cNvGrpSpPr/>
          <p:nvPr/>
        </p:nvGrpSpPr>
        <p:grpSpPr>
          <a:xfrm rot="-4839262" flipH="1">
            <a:off x="7749945" y="491434"/>
            <a:ext cx="735585" cy="735614"/>
            <a:chOff x="2894600" y="3171950"/>
            <a:chExt cx="210450" cy="217125"/>
          </a:xfrm>
        </p:grpSpPr>
        <p:sp>
          <p:nvSpPr>
            <p:cNvPr id="996" name="Google Shape;996;p18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9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2"/>
          <p:cNvSpPr txBox="1">
            <a:spLocks noGrp="1"/>
          </p:cNvSpPr>
          <p:nvPr>
            <p:ph type="ctrTitle"/>
          </p:nvPr>
        </p:nvSpPr>
        <p:spPr>
          <a:xfrm>
            <a:off x="1192771" y="349404"/>
            <a:ext cx="6612285" cy="4325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3600" strike="noStrike" baseline="0"/>
            </a:br>
            <a:br>
              <a:rPr lang="en-US" sz="3600" strike="noStrike" baseline="0"/>
            </a:br>
            <a:r>
              <a:rPr lang="en-US" sz="3600" strike="noStrike" baseline="0"/>
              <a:t>Feature Optimization </a:t>
            </a:r>
            <a:br>
              <a:rPr lang="en-US" sz="3600"/>
            </a:br>
            <a:r>
              <a:rPr lang="en-US" sz="3600" strike="noStrike" baseline="0"/>
              <a:t>Based </a:t>
            </a:r>
            <a:br>
              <a:rPr lang="en-US" sz="3600"/>
            </a:br>
            <a:r>
              <a:rPr lang="en-US" sz="3600" strike="noStrike" baseline="0"/>
              <a:t>Heart Disease </a:t>
            </a:r>
            <a:r>
              <a:rPr lang="en-IN" sz="3600" strike="noStrike" baseline="0"/>
              <a:t>Prediction </a:t>
            </a:r>
            <a:br>
              <a:rPr lang="en-IN" sz="3600"/>
            </a:br>
            <a:r>
              <a:rPr lang="en-IN" sz="3600" strike="noStrike" baseline="0"/>
              <a:t>using </a:t>
            </a:r>
            <a:br>
              <a:rPr lang="en-IN" sz="3600"/>
            </a:br>
            <a:r>
              <a:rPr lang="en-IN" sz="3600" strike="noStrike" baseline="0"/>
              <a:t>Machine Learning</a:t>
            </a:r>
            <a:br>
              <a:rPr lang="en-IN" sz="3600" strike="noStrike" baseline="0"/>
            </a:br>
            <a:br>
              <a:rPr lang="en-IN" sz="3600" strike="noStrike" baseline="0"/>
            </a:br>
            <a:br>
              <a:rPr lang="en-IN" sz="3600" strike="noStrike" baseline="0"/>
            </a:br>
            <a:r>
              <a:rPr lang="en-I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br>
              <a:rPr lang="en-IN" sz="18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Saran Jaya </a:t>
            </a:r>
            <a:r>
              <a:rPr lang="en-IN" sz="18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Thilak</a:t>
            </a:r>
            <a:br>
              <a:rPr lang="en-IN" sz="18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Eldho</a:t>
            </a:r>
            <a:r>
              <a:rPr lang="en-I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 Paulose</a:t>
            </a:r>
            <a:br>
              <a:rPr lang="en-IN" sz="18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Binnies P Benny</a:t>
            </a:r>
            <a:br>
              <a:rPr lang="en-IN" sz="18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Arjun Raj C</a:t>
            </a:r>
            <a:br>
              <a:rPr lang="en-IN" sz="18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strike="noStrike" baseline="0"/>
            </a:br>
            <a:endParaRPr lang="en-US" sz="3600"/>
          </a:p>
        </p:txBody>
      </p:sp>
      <p:grpSp>
        <p:nvGrpSpPr>
          <p:cNvPr id="1680" name="Google Shape;1680;p32"/>
          <p:cNvGrpSpPr/>
          <p:nvPr/>
        </p:nvGrpSpPr>
        <p:grpSpPr>
          <a:xfrm>
            <a:off x="548385" y="441672"/>
            <a:ext cx="1555815" cy="1147186"/>
            <a:chOff x="4447325" y="3140175"/>
            <a:chExt cx="249425" cy="215600"/>
          </a:xfrm>
        </p:grpSpPr>
        <p:sp>
          <p:nvSpPr>
            <p:cNvPr id="1681" name="Google Shape;1681;p32"/>
            <p:cNvSpPr/>
            <p:nvPr/>
          </p:nvSpPr>
          <p:spPr>
            <a:xfrm>
              <a:off x="4450525" y="3145250"/>
              <a:ext cx="213350" cy="123275"/>
            </a:xfrm>
            <a:custGeom>
              <a:avLst/>
              <a:gdLst/>
              <a:ahLst/>
              <a:cxnLst/>
              <a:rect l="l" t="t" r="r" b="b"/>
              <a:pathLst>
                <a:path w="8534" h="4931" extrusionOk="0">
                  <a:moveTo>
                    <a:pt x="6609" y="0"/>
                  </a:moveTo>
                  <a:cubicBezTo>
                    <a:pt x="5659" y="0"/>
                    <a:pt x="4863" y="1009"/>
                    <a:pt x="4702" y="1904"/>
                  </a:cubicBezTo>
                  <a:lnTo>
                    <a:pt x="4702" y="1881"/>
                  </a:lnTo>
                  <a:cubicBezTo>
                    <a:pt x="4330" y="941"/>
                    <a:pt x="3365" y="33"/>
                    <a:pt x="2365" y="33"/>
                  </a:cubicBezTo>
                  <a:cubicBezTo>
                    <a:pt x="1994" y="33"/>
                    <a:pt x="1618" y="158"/>
                    <a:pt x="1266" y="453"/>
                  </a:cubicBezTo>
                  <a:cubicBezTo>
                    <a:pt x="59" y="1452"/>
                    <a:pt x="1" y="3936"/>
                    <a:pt x="1231" y="4911"/>
                  </a:cubicBezTo>
                  <a:cubicBezTo>
                    <a:pt x="1248" y="4925"/>
                    <a:pt x="1266" y="4931"/>
                    <a:pt x="1284" y="4931"/>
                  </a:cubicBezTo>
                  <a:cubicBezTo>
                    <a:pt x="1344" y="4931"/>
                    <a:pt x="1403" y="4869"/>
                    <a:pt x="1394" y="4807"/>
                  </a:cubicBezTo>
                  <a:cubicBezTo>
                    <a:pt x="1231" y="4064"/>
                    <a:pt x="778" y="3495"/>
                    <a:pt x="790" y="2682"/>
                  </a:cubicBezTo>
                  <a:cubicBezTo>
                    <a:pt x="813" y="2171"/>
                    <a:pt x="941" y="1626"/>
                    <a:pt x="1196" y="1185"/>
                  </a:cubicBezTo>
                  <a:cubicBezTo>
                    <a:pt x="1491" y="698"/>
                    <a:pt x="1940" y="478"/>
                    <a:pt x="2416" y="478"/>
                  </a:cubicBezTo>
                  <a:cubicBezTo>
                    <a:pt x="2746" y="478"/>
                    <a:pt x="3089" y="584"/>
                    <a:pt x="3402" y="778"/>
                  </a:cubicBezTo>
                  <a:cubicBezTo>
                    <a:pt x="3890" y="1092"/>
                    <a:pt x="4145" y="1591"/>
                    <a:pt x="4563" y="1962"/>
                  </a:cubicBezTo>
                  <a:cubicBezTo>
                    <a:pt x="4575" y="1971"/>
                    <a:pt x="4592" y="1975"/>
                    <a:pt x="4609" y="1975"/>
                  </a:cubicBezTo>
                  <a:cubicBezTo>
                    <a:pt x="4640" y="1975"/>
                    <a:pt x="4672" y="1962"/>
                    <a:pt x="4679" y="1939"/>
                  </a:cubicBezTo>
                  <a:cubicBezTo>
                    <a:pt x="4679" y="1978"/>
                    <a:pt x="4722" y="2012"/>
                    <a:pt x="4763" y="2012"/>
                  </a:cubicBezTo>
                  <a:cubicBezTo>
                    <a:pt x="4783" y="2012"/>
                    <a:pt x="4803" y="2005"/>
                    <a:pt x="4818" y="1986"/>
                  </a:cubicBezTo>
                  <a:cubicBezTo>
                    <a:pt x="5326" y="1423"/>
                    <a:pt x="5665" y="421"/>
                    <a:pt x="6553" y="421"/>
                  </a:cubicBezTo>
                  <a:cubicBezTo>
                    <a:pt x="6600" y="421"/>
                    <a:pt x="6649" y="424"/>
                    <a:pt x="6699" y="430"/>
                  </a:cubicBezTo>
                  <a:cubicBezTo>
                    <a:pt x="7779" y="546"/>
                    <a:pt x="7779" y="1614"/>
                    <a:pt x="7999" y="2392"/>
                  </a:cubicBezTo>
                  <a:cubicBezTo>
                    <a:pt x="8010" y="2438"/>
                    <a:pt x="8040" y="2457"/>
                    <a:pt x="8074" y="2457"/>
                  </a:cubicBezTo>
                  <a:cubicBezTo>
                    <a:pt x="8117" y="2457"/>
                    <a:pt x="8166" y="2426"/>
                    <a:pt x="8185" y="2380"/>
                  </a:cubicBezTo>
                  <a:cubicBezTo>
                    <a:pt x="8533" y="1301"/>
                    <a:pt x="7825" y="24"/>
                    <a:pt x="6641" y="1"/>
                  </a:cubicBezTo>
                  <a:cubicBezTo>
                    <a:pt x="6630" y="0"/>
                    <a:pt x="6620" y="0"/>
                    <a:pt x="6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4447325" y="3140175"/>
              <a:ext cx="249425" cy="215600"/>
            </a:xfrm>
            <a:custGeom>
              <a:avLst/>
              <a:gdLst/>
              <a:ahLst/>
              <a:cxnLst/>
              <a:rect l="l" t="t" r="r" b="b"/>
              <a:pathLst>
                <a:path w="9977" h="8624" extrusionOk="0">
                  <a:moveTo>
                    <a:pt x="6855" y="309"/>
                  </a:moveTo>
                  <a:cubicBezTo>
                    <a:pt x="8143" y="309"/>
                    <a:pt x="8260" y="2113"/>
                    <a:pt x="8151" y="3106"/>
                  </a:cubicBezTo>
                  <a:cubicBezTo>
                    <a:pt x="8139" y="3245"/>
                    <a:pt x="8104" y="3396"/>
                    <a:pt x="8081" y="3535"/>
                  </a:cubicBezTo>
                  <a:cubicBezTo>
                    <a:pt x="7733" y="3570"/>
                    <a:pt x="7384" y="3593"/>
                    <a:pt x="7036" y="3686"/>
                  </a:cubicBezTo>
                  <a:cubicBezTo>
                    <a:pt x="6978" y="3698"/>
                    <a:pt x="6932" y="3744"/>
                    <a:pt x="6932" y="3802"/>
                  </a:cubicBezTo>
                  <a:cubicBezTo>
                    <a:pt x="6920" y="4151"/>
                    <a:pt x="6874" y="4685"/>
                    <a:pt x="6757" y="5091"/>
                  </a:cubicBezTo>
                  <a:cubicBezTo>
                    <a:pt x="6653" y="4545"/>
                    <a:pt x="6641" y="3976"/>
                    <a:pt x="6525" y="3442"/>
                  </a:cubicBezTo>
                  <a:cubicBezTo>
                    <a:pt x="6444" y="3048"/>
                    <a:pt x="6444" y="2549"/>
                    <a:pt x="6235" y="2189"/>
                  </a:cubicBezTo>
                  <a:cubicBezTo>
                    <a:pt x="6212" y="2147"/>
                    <a:pt x="6172" y="2127"/>
                    <a:pt x="6131" y="2127"/>
                  </a:cubicBezTo>
                  <a:cubicBezTo>
                    <a:pt x="6071" y="2127"/>
                    <a:pt x="6010" y="2170"/>
                    <a:pt x="6003" y="2247"/>
                  </a:cubicBezTo>
                  <a:cubicBezTo>
                    <a:pt x="5933" y="2932"/>
                    <a:pt x="5817" y="3628"/>
                    <a:pt x="5806" y="4313"/>
                  </a:cubicBezTo>
                  <a:cubicBezTo>
                    <a:pt x="5652" y="4272"/>
                    <a:pt x="5420" y="4245"/>
                    <a:pt x="5185" y="4245"/>
                  </a:cubicBezTo>
                  <a:cubicBezTo>
                    <a:pt x="4887" y="4245"/>
                    <a:pt x="4585" y="4289"/>
                    <a:pt x="4436" y="4406"/>
                  </a:cubicBezTo>
                  <a:cubicBezTo>
                    <a:pt x="4273" y="4534"/>
                    <a:pt x="4308" y="4743"/>
                    <a:pt x="4273" y="4928"/>
                  </a:cubicBezTo>
                  <a:cubicBezTo>
                    <a:pt x="4250" y="5207"/>
                    <a:pt x="4250" y="5474"/>
                    <a:pt x="4238" y="5741"/>
                  </a:cubicBezTo>
                  <a:cubicBezTo>
                    <a:pt x="3855" y="4557"/>
                    <a:pt x="3600" y="3303"/>
                    <a:pt x="3205" y="2131"/>
                  </a:cubicBezTo>
                  <a:cubicBezTo>
                    <a:pt x="3180" y="2062"/>
                    <a:pt x="3114" y="2020"/>
                    <a:pt x="3051" y="2020"/>
                  </a:cubicBezTo>
                  <a:cubicBezTo>
                    <a:pt x="2998" y="2020"/>
                    <a:pt x="2948" y="2050"/>
                    <a:pt x="2926" y="2119"/>
                  </a:cubicBezTo>
                  <a:cubicBezTo>
                    <a:pt x="2694" y="2804"/>
                    <a:pt x="2694" y="3698"/>
                    <a:pt x="2764" y="4487"/>
                  </a:cubicBezTo>
                  <a:cubicBezTo>
                    <a:pt x="2520" y="4081"/>
                    <a:pt x="2265" y="3698"/>
                    <a:pt x="1882" y="3408"/>
                  </a:cubicBezTo>
                  <a:cubicBezTo>
                    <a:pt x="1865" y="3394"/>
                    <a:pt x="1847" y="3389"/>
                    <a:pt x="1831" y="3389"/>
                  </a:cubicBezTo>
                  <a:cubicBezTo>
                    <a:pt x="1789" y="3389"/>
                    <a:pt x="1751" y="3424"/>
                    <a:pt x="1742" y="3466"/>
                  </a:cubicBezTo>
                  <a:cubicBezTo>
                    <a:pt x="1638" y="3791"/>
                    <a:pt x="1707" y="4290"/>
                    <a:pt x="1464" y="4511"/>
                  </a:cubicBezTo>
                  <a:cubicBezTo>
                    <a:pt x="1406" y="4557"/>
                    <a:pt x="1313" y="4603"/>
                    <a:pt x="1220" y="4627"/>
                  </a:cubicBezTo>
                  <a:cubicBezTo>
                    <a:pt x="1046" y="4348"/>
                    <a:pt x="895" y="4058"/>
                    <a:pt x="790" y="3744"/>
                  </a:cubicBezTo>
                  <a:cubicBezTo>
                    <a:pt x="430" y="2583"/>
                    <a:pt x="535" y="1121"/>
                    <a:pt x="1754" y="517"/>
                  </a:cubicBezTo>
                  <a:cubicBezTo>
                    <a:pt x="1956" y="419"/>
                    <a:pt x="2164" y="375"/>
                    <a:pt x="2371" y="375"/>
                  </a:cubicBezTo>
                  <a:cubicBezTo>
                    <a:pt x="3409" y="375"/>
                    <a:pt x="4437" y="1480"/>
                    <a:pt x="4796" y="2351"/>
                  </a:cubicBezTo>
                  <a:cubicBezTo>
                    <a:pt x="4797" y="2355"/>
                    <a:pt x="4799" y="2357"/>
                    <a:pt x="4802" y="2357"/>
                  </a:cubicBezTo>
                  <a:cubicBezTo>
                    <a:pt x="4883" y="2357"/>
                    <a:pt x="5449" y="1004"/>
                    <a:pt x="5875" y="656"/>
                  </a:cubicBezTo>
                  <a:cubicBezTo>
                    <a:pt x="6073" y="494"/>
                    <a:pt x="6305" y="378"/>
                    <a:pt x="6595" y="331"/>
                  </a:cubicBezTo>
                  <a:cubicBezTo>
                    <a:pt x="6687" y="316"/>
                    <a:pt x="6773" y="309"/>
                    <a:pt x="6855" y="309"/>
                  </a:cubicBezTo>
                  <a:close/>
                  <a:moveTo>
                    <a:pt x="3101" y="2676"/>
                  </a:moveTo>
                  <a:cubicBezTo>
                    <a:pt x="3530" y="3942"/>
                    <a:pt x="3716" y="5323"/>
                    <a:pt x="4203" y="6554"/>
                  </a:cubicBezTo>
                  <a:cubicBezTo>
                    <a:pt x="4225" y="6610"/>
                    <a:pt x="4266" y="6632"/>
                    <a:pt x="4310" y="6632"/>
                  </a:cubicBezTo>
                  <a:cubicBezTo>
                    <a:pt x="4384" y="6632"/>
                    <a:pt x="4468" y="6569"/>
                    <a:pt x="4482" y="6496"/>
                  </a:cubicBezTo>
                  <a:cubicBezTo>
                    <a:pt x="4505" y="6229"/>
                    <a:pt x="4517" y="5938"/>
                    <a:pt x="4540" y="5660"/>
                  </a:cubicBezTo>
                  <a:cubicBezTo>
                    <a:pt x="4552" y="5451"/>
                    <a:pt x="4494" y="5033"/>
                    <a:pt x="4587" y="4847"/>
                  </a:cubicBezTo>
                  <a:cubicBezTo>
                    <a:pt x="4683" y="4629"/>
                    <a:pt x="5107" y="4542"/>
                    <a:pt x="5450" y="4542"/>
                  </a:cubicBezTo>
                  <a:cubicBezTo>
                    <a:pt x="5563" y="4542"/>
                    <a:pt x="5667" y="4551"/>
                    <a:pt x="5747" y="4569"/>
                  </a:cubicBezTo>
                  <a:cubicBezTo>
                    <a:pt x="5757" y="4571"/>
                    <a:pt x="5767" y="4572"/>
                    <a:pt x="5776" y="4572"/>
                  </a:cubicBezTo>
                  <a:cubicBezTo>
                    <a:pt x="5821" y="4572"/>
                    <a:pt x="5858" y="4549"/>
                    <a:pt x="5887" y="4511"/>
                  </a:cubicBezTo>
                  <a:cubicBezTo>
                    <a:pt x="5898" y="4511"/>
                    <a:pt x="5898" y="4499"/>
                    <a:pt x="5898" y="4499"/>
                  </a:cubicBezTo>
                  <a:cubicBezTo>
                    <a:pt x="6131" y="4046"/>
                    <a:pt x="6177" y="3466"/>
                    <a:pt x="6189" y="2920"/>
                  </a:cubicBezTo>
                  <a:cubicBezTo>
                    <a:pt x="6235" y="3210"/>
                    <a:pt x="6258" y="3501"/>
                    <a:pt x="6305" y="3733"/>
                  </a:cubicBezTo>
                  <a:cubicBezTo>
                    <a:pt x="6421" y="4290"/>
                    <a:pt x="6479" y="4894"/>
                    <a:pt x="6641" y="5439"/>
                  </a:cubicBezTo>
                  <a:cubicBezTo>
                    <a:pt x="6653" y="5486"/>
                    <a:pt x="6685" y="5509"/>
                    <a:pt x="6718" y="5509"/>
                  </a:cubicBezTo>
                  <a:cubicBezTo>
                    <a:pt x="6752" y="5509"/>
                    <a:pt x="6787" y="5486"/>
                    <a:pt x="6804" y="5439"/>
                  </a:cubicBezTo>
                  <a:cubicBezTo>
                    <a:pt x="6978" y="5045"/>
                    <a:pt x="6955" y="4104"/>
                    <a:pt x="7303" y="3872"/>
                  </a:cubicBezTo>
                  <a:cubicBezTo>
                    <a:pt x="7466" y="3768"/>
                    <a:pt x="7733" y="3756"/>
                    <a:pt x="8000" y="3756"/>
                  </a:cubicBezTo>
                  <a:cubicBezTo>
                    <a:pt x="7814" y="4615"/>
                    <a:pt x="7396" y="5404"/>
                    <a:pt x="6908" y="6113"/>
                  </a:cubicBezTo>
                  <a:cubicBezTo>
                    <a:pt x="6386" y="6844"/>
                    <a:pt x="5678" y="7471"/>
                    <a:pt x="5167" y="8202"/>
                  </a:cubicBezTo>
                  <a:cubicBezTo>
                    <a:pt x="4436" y="7575"/>
                    <a:pt x="3716" y="6948"/>
                    <a:pt x="2950" y="6356"/>
                  </a:cubicBezTo>
                  <a:cubicBezTo>
                    <a:pt x="2369" y="5892"/>
                    <a:pt x="1777" y="5393"/>
                    <a:pt x="1348" y="4801"/>
                  </a:cubicBezTo>
                  <a:cubicBezTo>
                    <a:pt x="1429" y="4789"/>
                    <a:pt x="1499" y="4754"/>
                    <a:pt x="1568" y="4708"/>
                  </a:cubicBezTo>
                  <a:cubicBezTo>
                    <a:pt x="1870" y="4476"/>
                    <a:pt x="1754" y="4000"/>
                    <a:pt x="1858" y="3651"/>
                  </a:cubicBezTo>
                  <a:lnTo>
                    <a:pt x="1858" y="3651"/>
                  </a:lnTo>
                  <a:cubicBezTo>
                    <a:pt x="2207" y="4046"/>
                    <a:pt x="2450" y="4511"/>
                    <a:pt x="2741" y="4963"/>
                  </a:cubicBezTo>
                  <a:cubicBezTo>
                    <a:pt x="2764" y="4998"/>
                    <a:pt x="2810" y="5021"/>
                    <a:pt x="2857" y="5021"/>
                  </a:cubicBezTo>
                  <a:cubicBezTo>
                    <a:pt x="2865" y="5024"/>
                    <a:pt x="2875" y="5026"/>
                    <a:pt x="2884" y="5026"/>
                  </a:cubicBezTo>
                  <a:cubicBezTo>
                    <a:pt x="2916" y="5026"/>
                    <a:pt x="2950" y="5010"/>
                    <a:pt x="2950" y="4975"/>
                  </a:cubicBezTo>
                  <a:cubicBezTo>
                    <a:pt x="2984" y="4940"/>
                    <a:pt x="2996" y="4905"/>
                    <a:pt x="2984" y="4859"/>
                  </a:cubicBezTo>
                  <a:cubicBezTo>
                    <a:pt x="3101" y="4151"/>
                    <a:pt x="3031" y="3408"/>
                    <a:pt x="3101" y="2676"/>
                  </a:cubicBezTo>
                  <a:close/>
                  <a:moveTo>
                    <a:pt x="2364" y="0"/>
                  </a:moveTo>
                  <a:cubicBezTo>
                    <a:pt x="1325" y="0"/>
                    <a:pt x="472" y="919"/>
                    <a:pt x="268" y="1898"/>
                  </a:cubicBezTo>
                  <a:cubicBezTo>
                    <a:pt x="59" y="2955"/>
                    <a:pt x="303" y="3872"/>
                    <a:pt x="814" y="4685"/>
                  </a:cubicBezTo>
                  <a:cubicBezTo>
                    <a:pt x="535" y="4731"/>
                    <a:pt x="256" y="4743"/>
                    <a:pt x="82" y="4789"/>
                  </a:cubicBezTo>
                  <a:cubicBezTo>
                    <a:pt x="1" y="4801"/>
                    <a:pt x="24" y="4917"/>
                    <a:pt x="94" y="4917"/>
                  </a:cubicBezTo>
                  <a:cubicBezTo>
                    <a:pt x="148" y="4926"/>
                    <a:pt x="202" y="4930"/>
                    <a:pt x="256" y="4930"/>
                  </a:cubicBezTo>
                  <a:cubicBezTo>
                    <a:pt x="477" y="4930"/>
                    <a:pt x="692" y="4866"/>
                    <a:pt x="906" y="4847"/>
                  </a:cubicBezTo>
                  <a:cubicBezTo>
                    <a:pt x="1893" y="6322"/>
                    <a:pt x="5028" y="8609"/>
                    <a:pt x="5063" y="8620"/>
                  </a:cubicBezTo>
                  <a:cubicBezTo>
                    <a:pt x="5066" y="8622"/>
                    <a:pt x="5071" y="8623"/>
                    <a:pt x="5076" y="8623"/>
                  </a:cubicBezTo>
                  <a:cubicBezTo>
                    <a:pt x="5258" y="8623"/>
                    <a:pt x="6222" y="7469"/>
                    <a:pt x="6583" y="6995"/>
                  </a:cubicBezTo>
                  <a:cubicBezTo>
                    <a:pt x="6990" y="6438"/>
                    <a:pt x="7384" y="5857"/>
                    <a:pt x="7675" y="5242"/>
                  </a:cubicBezTo>
                  <a:cubicBezTo>
                    <a:pt x="7884" y="4778"/>
                    <a:pt x="8093" y="4278"/>
                    <a:pt x="8243" y="3791"/>
                  </a:cubicBezTo>
                  <a:cubicBezTo>
                    <a:pt x="8383" y="3791"/>
                    <a:pt x="8534" y="3802"/>
                    <a:pt x="8650" y="3802"/>
                  </a:cubicBezTo>
                  <a:cubicBezTo>
                    <a:pt x="9033" y="3791"/>
                    <a:pt x="9404" y="3756"/>
                    <a:pt x="9788" y="3698"/>
                  </a:cubicBezTo>
                  <a:cubicBezTo>
                    <a:pt x="9977" y="3653"/>
                    <a:pt x="9910" y="3406"/>
                    <a:pt x="9751" y="3406"/>
                  </a:cubicBezTo>
                  <a:cubicBezTo>
                    <a:pt x="9744" y="3406"/>
                    <a:pt x="9737" y="3407"/>
                    <a:pt x="9729" y="3408"/>
                  </a:cubicBezTo>
                  <a:cubicBezTo>
                    <a:pt x="9265" y="3477"/>
                    <a:pt x="8789" y="3501"/>
                    <a:pt x="8325" y="3524"/>
                  </a:cubicBezTo>
                  <a:cubicBezTo>
                    <a:pt x="8499" y="2816"/>
                    <a:pt x="8557" y="2084"/>
                    <a:pt x="8325" y="1364"/>
                  </a:cubicBezTo>
                  <a:cubicBezTo>
                    <a:pt x="8103" y="629"/>
                    <a:pt x="7654" y="33"/>
                    <a:pt x="6901" y="33"/>
                  </a:cubicBezTo>
                  <a:cubicBezTo>
                    <a:pt x="6787" y="33"/>
                    <a:pt x="6666" y="47"/>
                    <a:pt x="6537" y="76"/>
                  </a:cubicBezTo>
                  <a:cubicBezTo>
                    <a:pt x="5678" y="262"/>
                    <a:pt x="5097" y="1121"/>
                    <a:pt x="4796" y="1898"/>
                  </a:cubicBezTo>
                  <a:cubicBezTo>
                    <a:pt x="4470" y="1028"/>
                    <a:pt x="3495" y="145"/>
                    <a:pt x="2613" y="18"/>
                  </a:cubicBezTo>
                  <a:cubicBezTo>
                    <a:pt x="2529" y="6"/>
                    <a:pt x="2446" y="0"/>
                    <a:pt x="236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068CE23-C180-7FAF-C382-27490AFF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48" y="901337"/>
            <a:ext cx="4114801" cy="3866606"/>
          </a:xfrm>
        </p:spPr>
        <p:txBody>
          <a:bodyPr/>
          <a:lstStyle/>
          <a:p>
            <a:pPr algn="just">
              <a:buFont typeface="Arial"/>
              <a:buChar char="•"/>
            </a:pPr>
            <a:r>
              <a:rPr lang="en-US" b="0" i="0">
                <a:solidFill>
                  <a:srgbClr val="292929"/>
                </a:solidFill>
                <a:effectLst/>
                <a:latin typeface="Times New Roman"/>
              </a:rPr>
              <a:t>Decision tree builds classification or</a:t>
            </a:r>
            <a:r>
              <a:rPr lang="en-US">
                <a:solidFill>
                  <a:srgbClr val="292929"/>
                </a:solidFill>
                <a:latin typeface="Times New Roman"/>
              </a:rPr>
              <a:t> </a:t>
            </a:r>
            <a:r>
              <a:rPr lang="en-US" b="0" i="0">
                <a:solidFill>
                  <a:srgbClr val="292929"/>
                </a:solidFill>
                <a:effectLst/>
                <a:latin typeface="Times New Roman"/>
              </a:rPr>
              <a:t>regression models in the form of a tree structure.</a:t>
            </a:r>
            <a:r>
              <a:rPr lang="en-US">
                <a:solidFill>
                  <a:srgbClr val="292929"/>
                </a:solidFill>
                <a:latin typeface="Times New Roman"/>
              </a:rPr>
              <a:t> </a:t>
            </a:r>
            <a:endParaRPr lang="en-US">
              <a:solidFill>
                <a:srgbClr val="0A1533"/>
              </a:solidFill>
              <a:latin typeface="Times New Roman"/>
            </a:endParaRPr>
          </a:p>
          <a:p>
            <a:pPr algn="just">
              <a:buFont typeface="Arial"/>
              <a:buChar char="•"/>
            </a:pPr>
            <a:r>
              <a:rPr lang="en-US" b="0" i="0">
                <a:solidFill>
                  <a:srgbClr val="292929"/>
                </a:solidFill>
                <a:effectLst/>
                <a:latin typeface="Times New Roman"/>
              </a:rPr>
              <a:t>Each time a rule is learned, the tuples covered by the rules are removed. </a:t>
            </a:r>
            <a:endParaRPr lang="en-US">
              <a:solidFill>
                <a:srgbClr val="0A1533"/>
              </a:solidFill>
              <a:latin typeface="Times New Roman"/>
            </a:endParaRPr>
          </a:p>
          <a:p>
            <a:pPr algn="just">
              <a:buFont typeface="Arial"/>
              <a:buChar char="•"/>
            </a:pPr>
            <a:r>
              <a:rPr lang="en-US" b="0" i="0">
                <a:solidFill>
                  <a:srgbClr val="292929"/>
                </a:solidFill>
                <a:effectLst/>
                <a:latin typeface="Times New Roman"/>
              </a:rPr>
              <a:t>This process is continued on the training set until meeting a termination condition. </a:t>
            </a:r>
            <a:endParaRPr lang="en-US">
              <a:latin typeface="Times New Roman"/>
            </a:endParaRPr>
          </a:p>
          <a:p>
            <a:pPr algn="just"/>
            <a:r>
              <a:rPr lang="en-US"/>
              <a:t>• </a:t>
            </a:r>
            <a:r>
              <a:rPr lang="en-US">
                <a:latin typeface="Times New Roman"/>
              </a:rPr>
              <a:t>Powerful and popular tools for classification and prediction </a:t>
            </a:r>
          </a:p>
          <a:p>
            <a:pPr algn="just">
              <a:buFont typeface="Arial"/>
              <a:buChar char="•"/>
            </a:pPr>
            <a:r>
              <a:rPr lang="en-US">
                <a:solidFill>
                  <a:srgbClr val="292929"/>
                </a:solidFill>
                <a:latin typeface="Times New Roman"/>
              </a:rPr>
              <a:t>An over-fitted model has a very poor performance on the unseen data even though it gives an impressive performance on training data</a:t>
            </a:r>
            <a:endParaRPr lang="en-US">
              <a:latin typeface="Times New Roman"/>
            </a:endParaRPr>
          </a:p>
          <a:p>
            <a:pPr algn="l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3D793-F244-A300-D2A0-B472BC5A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629"/>
            <a:ext cx="3677194" cy="640200"/>
          </a:xfrm>
        </p:spPr>
        <p:txBody>
          <a:bodyPr/>
          <a:lstStyle/>
          <a:p>
            <a:r>
              <a:rPr lang="en-US"/>
              <a:t>Decision Trees</a:t>
            </a:r>
            <a:endParaRPr lang="en-IN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AF19341-1A11-DB5E-2DE2-8B99DEF02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00" y="147229"/>
            <a:ext cx="4396800" cy="24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6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08B38F2-479A-A19B-2DB7-E8634EFCB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1083-A287-91E4-4BC3-A01BE75F2E7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924E98-E885-C51A-39E3-8AA6F4AA0DF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6D631E-C217-882D-AF8B-28FE765D9AE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EDD15B0-B6A8-70A7-E88C-3552349D59D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30C1C71-7372-BBFC-795B-4562C953CF7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CA6579-05C9-5FF1-C214-222E50883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160" y="0"/>
            <a:ext cx="6400740" cy="640200"/>
          </a:xfrm>
        </p:spPr>
        <p:txBody>
          <a:bodyPr/>
          <a:lstStyle/>
          <a:p>
            <a:r>
              <a:rPr lang="en-IN"/>
              <a:t>Sample Code-Decision tree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5AD913-BFFC-CABC-00F3-6777BF31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05" y="1289296"/>
            <a:ext cx="7674429" cy="372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6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3BE13D-6521-F2DE-60E7-706689915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217" y="422850"/>
            <a:ext cx="6342335" cy="640200"/>
          </a:xfrm>
        </p:spPr>
        <p:txBody>
          <a:bodyPr/>
          <a:lstStyle/>
          <a:p>
            <a:r>
              <a:rPr lang="en-US"/>
              <a:t>Confusion matrix (Decision Tree)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AF5E7F-1918-1FA5-2BA7-F4AE29CF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1114461"/>
            <a:ext cx="7764780" cy="39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2E29750-89F4-45C0-2421-AA1FD4F52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90" y="1123404"/>
            <a:ext cx="5037915" cy="3056709"/>
          </a:xfrm>
        </p:spPr>
        <p:txBody>
          <a:bodyPr/>
          <a:lstStyle/>
          <a:p>
            <a:endParaRPr lang="en-US"/>
          </a:p>
          <a:p>
            <a:pPr algn="l">
              <a:buFont typeface="Arial"/>
              <a:buChar char="•"/>
            </a:pPr>
            <a:r>
              <a:rPr lang="en-US">
                <a:solidFill>
                  <a:srgbClr val="292929"/>
                </a:solidFill>
                <a:latin typeface="Times New Roman"/>
              </a:rPr>
              <a:t>B</a:t>
            </a:r>
            <a:r>
              <a:rPr lang="en-US" b="0" i="0">
                <a:solidFill>
                  <a:srgbClr val="292929"/>
                </a:solidFill>
                <a:effectLst/>
                <a:latin typeface="Times New Roman"/>
              </a:rPr>
              <a:t>ased on Bayes’ Theorem with an assumption that all the features that predict the target value are independent of each other. </a:t>
            </a:r>
            <a:endParaRPr lang="en-US">
              <a:solidFill>
                <a:srgbClr val="292929"/>
              </a:solidFill>
              <a:latin typeface="Times New Roman"/>
            </a:endParaRPr>
          </a:p>
          <a:p>
            <a:pPr algn="l">
              <a:buFont typeface="Arial"/>
              <a:buChar char="•"/>
            </a:pPr>
            <a:r>
              <a:rPr lang="en-US" b="0" i="0">
                <a:solidFill>
                  <a:srgbClr val="292929"/>
                </a:solidFill>
                <a:effectLst/>
                <a:latin typeface="Times New Roman"/>
              </a:rPr>
              <a:t>While in real-life data, features depend on each other in determining the target, this is ignored by the Naive Bayes classifier.</a:t>
            </a:r>
            <a:endParaRPr lang="en-US"/>
          </a:p>
          <a:p>
            <a:pPr algn="l"/>
            <a:r>
              <a:rPr lang="en-US"/>
              <a:t>•     </a:t>
            </a:r>
            <a:r>
              <a:rPr lang="en-US">
                <a:latin typeface="Times New Roman"/>
              </a:rPr>
              <a:t>Efficient in terms of CPU and memory consumption</a:t>
            </a:r>
          </a:p>
          <a:p>
            <a:pPr algn="l"/>
            <a:r>
              <a:rPr lang="en-US">
                <a:latin typeface="Times New Roman"/>
              </a:rPr>
              <a:t>•     Requires a very small amount of training data and time </a:t>
            </a:r>
          </a:p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4F9EE3-0E76-0C7A-8280-85B2B2068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13" y="105858"/>
            <a:ext cx="2916900" cy="640200"/>
          </a:xfrm>
        </p:spPr>
        <p:txBody>
          <a:bodyPr/>
          <a:lstStyle/>
          <a:p>
            <a:r>
              <a:rPr lang="en-IN"/>
              <a:t>Naïve Bayes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36634-8EB3-19ED-7B9E-B89B44B0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97" y="510807"/>
            <a:ext cx="3186100" cy="14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2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08B38F2-479A-A19B-2DB7-E8634EFCB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1083-A287-91E4-4BC3-A01BE75F2E7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924E98-E885-C51A-39E3-8AA6F4AA0DF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6D631E-C217-882D-AF8B-28FE765D9AE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EDD15B0-B6A8-70A7-E88C-3552349D59D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30C1C71-7372-BBFC-795B-4562C953CF7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CA6579-05C9-5FF1-C214-222E50883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160" y="0"/>
            <a:ext cx="6400740" cy="640200"/>
          </a:xfrm>
        </p:spPr>
        <p:txBody>
          <a:bodyPr/>
          <a:lstStyle/>
          <a:p>
            <a:r>
              <a:rPr lang="en-IN"/>
              <a:t>Sample Code-Naive Bayes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A0DA55-196B-C5F5-2B99-9F5AC9A3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3" y="1286690"/>
            <a:ext cx="6887173" cy="38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210CB-DD93-7C7B-41DA-598F2A65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881" y="422850"/>
            <a:ext cx="6188798" cy="640200"/>
          </a:xfrm>
        </p:spPr>
        <p:txBody>
          <a:bodyPr/>
          <a:lstStyle/>
          <a:p>
            <a:r>
              <a:rPr lang="en-IN"/>
              <a:t>Confusion matrix (Naive Bayes)</a:t>
            </a:r>
            <a:endParaRPr lang="en-US" b="0"/>
          </a:p>
          <a:p>
            <a:endParaRPr lang="en-US"/>
          </a:p>
        </p:txBody>
      </p:sp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D8AC8D87-A0F5-8D3E-E533-36CAEB82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3" y="1093592"/>
            <a:ext cx="6103960" cy="3587525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752CBC99-4BBC-FCAD-E3FF-2089BADD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735" y="1093088"/>
            <a:ext cx="2794379" cy="35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5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135228-AE23-F1CB-6765-6C0855E6B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44" y="732995"/>
            <a:ext cx="5096428" cy="4041479"/>
          </a:xfrm>
        </p:spPr>
        <p:txBody>
          <a:bodyPr/>
          <a:lstStyle/>
          <a:p>
            <a:pPr algn="l"/>
            <a:endParaRPr lang="en-US">
              <a:solidFill>
                <a:srgbClr val="292929"/>
              </a:solidFill>
              <a:latin typeface="charter"/>
            </a:endParaRPr>
          </a:p>
          <a:p>
            <a:pPr algn="l"/>
            <a:endParaRPr lang="en-US">
              <a:solidFill>
                <a:srgbClr val="292929"/>
              </a:solidFill>
              <a:latin typeface="charter"/>
            </a:endParaRPr>
          </a:p>
          <a:p>
            <a:pPr algn="l">
              <a:buFont typeface="Arial"/>
              <a:buChar char="•"/>
            </a:pPr>
            <a:r>
              <a:rPr lang="en-US">
                <a:solidFill>
                  <a:srgbClr val="292929"/>
                </a:solidFill>
                <a:latin typeface="Times New Roman"/>
              </a:rPr>
              <a:t>The algorithm</a:t>
            </a:r>
            <a:r>
              <a:rPr lang="en-US" b="0" i="0">
                <a:solidFill>
                  <a:srgbClr val="292929"/>
                </a:solidFill>
                <a:effectLst/>
                <a:latin typeface="Times New Roman"/>
              </a:rPr>
              <a:t> which stores all instances corresponds to training data points in n-dimensional space.</a:t>
            </a:r>
            <a:r>
              <a:rPr lang="en-US">
                <a:solidFill>
                  <a:srgbClr val="292929"/>
                </a:solidFill>
                <a:latin typeface="Times New Roman"/>
              </a:rPr>
              <a:t> </a:t>
            </a:r>
          </a:p>
          <a:p>
            <a:pPr marL="400050" indent="-285750" algn="l">
              <a:buFont typeface="Arial"/>
              <a:buChar char="•"/>
            </a:pPr>
            <a:r>
              <a:rPr lang="en-US" b="0" i="0">
                <a:solidFill>
                  <a:srgbClr val="292929"/>
                </a:solidFill>
                <a:effectLst/>
                <a:latin typeface="Times New Roman"/>
              </a:rPr>
              <a:t>When an unknown discrete data is received, it analyzes the closest k number of instances saved (nearest neighbors)</a:t>
            </a:r>
            <a:endParaRPr lang="en-US">
              <a:solidFill>
                <a:srgbClr val="0A1533"/>
              </a:solidFill>
            </a:endParaRPr>
          </a:p>
          <a:p>
            <a:pPr marL="400050" indent="-285750" algn="l">
              <a:buFont typeface="Arial"/>
              <a:buChar char="•"/>
            </a:pPr>
            <a:r>
              <a:rPr lang="en-US">
                <a:solidFill>
                  <a:srgbClr val="292929"/>
                </a:solidFill>
                <a:latin typeface="Times New Roman"/>
              </a:rPr>
              <a:t>It returns</a:t>
            </a:r>
            <a:r>
              <a:rPr lang="en-US" b="0" i="0">
                <a:solidFill>
                  <a:srgbClr val="292929"/>
                </a:solidFill>
                <a:effectLst/>
                <a:latin typeface="Times New Roman"/>
              </a:rPr>
              <a:t> the most common class as the prediction and for real-valued data, it returns the mean of k nearest neighbors.</a:t>
            </a:r>
            <a:r>
              <a:rPr lang="en-US">
                <a:solidFill>
                  <a:srgbClr val="292929"/>
                </a:solidFill>
                <a:latin typeface="Times New Roman"/>
              </a:rPr>
              <a:t> </a:t>
            </a:r>
            <a:endParaRPr lang="en-US"/>
          </a:p>
          <a:p>
            <a:pPr algn="l"/>
            <a:r>
              <a:rPr lang="en-US"/>
              <a:t>•    </a:t>
            </a:r>
            <a:r>
              <a:rPr lang="en-US">
                <a:latin typeface="Times New Roman"/>
              </a:rPr>
              <a:t> Very accurate and Simple learning </a:t>
            </a:r>
          </a:p>
          <a:p>
            <a:pPr algn="l"/>
            <a:endParaRPr lang="en-US">
              <a:latin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51564-42EE-A533-D7CA-63737F73D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40" y="92795"/>
            <a:ext cx="3902849" cy="640200"/>
          </a:xfrm>
        </p:spPr>
        <p:txBody>
          <a:bodyPr/>
          <a:lstStyle/>
          <a:p>
            <a:r>
              <a:rPr lang="en-US"/>
              <a:t>K Nearest Neighbor</a:t>
            </a:r>
            <a:endParaRPr lang="en-IN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DF13609-9CF0-1519-6F08-CEA40627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26" y="105727"/>
            <a:ext cx="3288030" cy="246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2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08B38F2-479A-A19B-2DB7-E8634EFCB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1083-A287-91E4-4BC3-A01BE75F2E7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924E98-E885-C51A-39E3-8AA6F4AA0DF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6D631E-C217-882D-AF8B-28FE765D9AE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EDD15B0-B6A8-70A7-E88C-3552349D59D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30C1C71-7372-BBFC-795B-4562C953CF7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CA6579-05C9-5FF1-C214-222E50883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160" y="0"/>
            <a:ext cx="6400740" cy="640200"/>
          </a:xfrm>
        </p:spPr>
        <p:txBody>
          <a:bodyPr/>
          <a:lstStyle/>
          <a:p>
            <a:r>
              <a:rPr lang="en-IN"/>
              <a:t>Sample Code-KNN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7F87C2-CC12-18DD-0A09-41CE14A6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9" y="1286691"/>
            <a:ext cx="7765867" cy="38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8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E19EAD-0567-5E41-7243-54DB1BDDA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500" y="422850"/>
            <a:ext cx="4858141" cy="640200"/>
          </a:xfrm>
        </p:spPr>
        <p:txBody>
          <a:bodyPr/>
          <a:lstStyle/>
          <a:p>
            <a:r>
              <a:rPr lang="en-IN"/>
              <a:t>Confusion matrix </a:t>
            </a:r>
            <a:r>
              <a:rPr lang="en-IN" sz="3200"/>
              <a:t>(KNN)</a:t>
            </a:r>
          </a:p>
        </p:txBody>
      </p:sp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048825-490B-BEC6-E4B5-A2116E735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70" y="1131433"/>
            <a:ext cx="5105967" cy="3494782"/>
          </a:xfrm>
          <a:prstGeom prst="rect">
            <a:avLst/>
          </a:prstGeom>
        </p:spPr>
      </p:pic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D98F1E8C-FF0E-A95F-E5F2-A420EC42E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870" y="1128638"/>
            <a:ext cx="3476767" cy="34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5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E19EAD-0567-5E41-7243-54DB1BDDA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Performance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E1CE4B4-595B-B800-82BA-CB7BDA92B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1767"/>
              </p:ext>
            </p:extLst>
          </p:nvPr>
        </p:nvGraphicFramePr>
        <p:xfrm>
          <a:off x="690918" y="1731559"/>
          <a:ext cx="7359750" cy="2059405"/>
        </p:xfrm>
        <a:graphic>
          <a:graphicData uri="http://schemas.openxmlformats.org/drawingml/2006/table">
            <a:tbl>
              <a:tblPr firstRow="1" bandRow="1">
                <a:tableStyleId>{A87FB805-1B99-4A5D-8F5A-99983A537EFA}</a:tableStyleId>
              </a:tblPr>
              <a:tblGrid>
                <a:gridCol w="1576497">
                  <a:extLst>
                    <a:ext uri="{9D8B030D-6E8A-4147-A177-3AD203B41FA5}">
                      <a16:colId xmlns:a16="http://schemas.microsoft.com/office/drawing/2014/main" val="2994372857"/>
                    </a:ext>
                  </a:extLst>
                </a:gridCol>
                <a:gridCol w="1367403">
                  <a:extLst>
                    <a:ext uri="{9D8B030D-6E8A-4147-A177-3AD203B41FA5}">
                      <a16:colId xmlns:a16="http://schemas.microsoft.com/office/drawing/2014/main" val="1609359608"/>
                    </a:ext>
                  </a:extLst>
                </a:gridCol>
                <a:gridCol w="1471950">
                  <a:extLst>
                    <a:ext uri="{9D8B030D-6E8A-4147-A177-3AD203B41FA5}">
                      <a16:colId xmlns:a16="http://schemas.microsoft.com/office/drawing/2014/main" val="489926318"/>
                    </a:ext>
                  </a:extLst>
                </a:gridCol>
                <a:gridCol w="1471950">
                  <a:extLst>
                    <a:ext uri="{9D8B030D-6E8A-4147-A177-3AD203B41FA5}">
                      <a16:colId xmlns:a16="http://schemas.microsoft.com/office/drawing/2014/main" val="3588601324"/>
                    </a:ext>
                  </a:extLst>
                </a:gridCol>
                <a:gridCol w="1471950">
                  <a:extLst>
                    <a:ext uri="{9D8B030D-6E8A-4147-A177-3AD203B41FA5}">
                      <a16:colId xmlns:a16="http://schemas.microsoft.com/office/drawing/2014/main" val="2952066582"/>
                    </a:ext>
                  </a:extLst>
                </a:gridCol>
              </a:tblGrid>
              <a:tr h="510623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AVG. PRECISION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AVG. RECALL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AVG. F1 SCORE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AVG. ACCURACY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73468"/>
                  </a:ext>
                </a:extLst>
              </a:tr>
              <a:tr h="383843">
                <a:tc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86.3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85.3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85.3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85.8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179571"/>
                  </a:ext>
                </a:extLst>
              </a:tr>
              <a:tr h="490466">
                <a:tc>
                  <a:txBody>
                    <a:bodyPr/>
                    <a:lstStyle/>
                    <a:p>
                      <a:r>
                        <a:rPr lang="en-US"/>
                        <a:t>NAÏVE BAYES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85.3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88.3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86.3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87.9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37397"/>
                  </a:ext>
                </a:extLst>
              </a:tr>
              <a:tr h="666936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87.3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87.3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87.3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86.8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1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9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4"/>
          <p:cNvSpPr txBox="1">
            <a:spLocks noGrp="1"/>
          </p:cNvSpPr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Table of Contents</a:t>
            </a:r>
            <a:endParaRPr sz="4000"/>
          </a:p>
        </p:txBody>
      </p:sp>
      <p:grpSp>
        <p:nvGrpSpPr>
          <p:cNvPr id="1694" name="Google Shape;1694;p34"/>
          <p:cNvGrpSpPr/>
          <p:nvPr/>
        </p:nvGrpSpPr>
        <p:grpSpPr>
          <a:xfrm>
            <a:off x="4222187" y="3070201"/>
            <a:ext cx="689289" cy="603816"/>
            <a:chOff x="2768600" y="1372700"/>
            <a:chExt cx="794203" cy="627015"/>
          </a:xfrm>
        </p:grpSpPr>
        <p:sp>
          <p:nvSpPr>
            <p:cNvPr id="1695" name="Google Shape;1695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34"/>
          <p:cNvGrpSpPr/>
          <p:nvPr/>
        </p:nvGrpSpPr>
        <p:grpSpPr>
          <a:xfrm>
            <a:off x="1688211" y="2989507"/>
            <a:ext cx="689289" cy="603816"/>
            <a:chOff x="2768600" y="1372700"/>
            <a:chExt cx="794203" cy="627015"/>
          </a:xfrm>
        </p:grpSpPr>
        <p:sp>
          <p:nvSpPr>
            <p:cNvPr id="1698" name="Google Shape;169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6787675" y="1329244"/>
            <a:ext cx="689289" cy="603816"/>
            <a:chOff x="2768600" y="1372700"/>
            <a:chExt cx="794203" cy="627015"/>
          </a:xfrm>
        </p:grpSpPr>
        <p:sp>
          <p:nvSpPr>
            <p:cNvPr id="1701" name="Google Shape;1701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4"/>
          <p:cNvGrpSpPr/>
          <p:nvPr/>
        </p:nvGrpSpPr>
        <p:grpSpPr>
          <a:xfrm>
            <a:off x="4227355" y="1325639"/>
            <a:ext cx="689289" cy="603816"/>
            <a:chOff x="2768600" y="1372700"/>
            <a:chExt cx="794203" cy="627015"/>
          </a:xfrm>
        </p:grpSpPr>
        <p:sp>
          <p:nvSpPr>
            <p:cNvPr id="1704" name="Google Shape;1704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34"/>
          <p:cNvGrpSpPr/>
          <p:nvPr/>
        </p:nvGrpSpPr>
        <p:grpSpPr>
          <a:xfrm>
            <a:off x="1667035" y="1332977"/>
            <a:ext cx="689289" cy="603816"/>
            <a:chOff x="2768600" y="1372700"/>
            <a:chExt cx="794203" cy="627015"/>
          </a:xfrm>
        </p:grpSpPr>
        <p:sp>
          <p:nvSpPr>
            <p:cNvPr id="1708" name="Google Shape;170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34"/>
          <p:cNvSpPr txBox="1">
            <a:spLocks noGrp="1"/>
          </p:cNvSpPr>
          <p:nvPr>
            <p:ph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11" name="Google Shape;1711;p34"/>
          <p:cNvSpPr txBox="1">
            <a:spLocks noGrp="1"/>
          </p:cNvSpPr>
          <p:nvPr>
            <p:ph type="subTitle" idx="3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13" name="Google Shape;1713;p34"/>
          <p:cNvSpPr txBox="1">
            <a:spLocks noGrp="1"/>
          </p:cNvSpPr>
          <p:nvPr>
            <p:ph type="title" idx="5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4" name="Google Shape;1714;p34"/>
          <p:cNvSpPr txBox="1">
            <a:spLocks noGrp="1"/>
          </p:cNvSpPr>
          <p:nvPr>
            <p:ph type="subTitle" idx="6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16" name="Google Shape;1716;p34"/>
          <p:cNvSpPr txBox="1">
            <a:spLocks noGrp="1"/>
          </p:cNvSpPr>
          <p:nvPr>
            <p:ph type="title" idx="8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7" name="Google Shape;1717;p34"/>
          <p:cNvSpPr txBox="1">
            <a:spLocks noGrp="1"/>
          </p:cNvSpPr>
          <p:nvPr>
            <p:ph type="subTitle" idx="9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719" name="Google Shape;1719;p34"/>
          <p:cNvSpPr txBox="1">
            <a:spLocks noGrp="1"/>
          </p:cNvSpPr>
          <p:nvPr>
            <p:ph type="title" idx="14"/>
          </p:nvPr>
        </p:nvSpPr>
        <p:spPr>
          <a:xfrm>
            <a:off x="1618254" y="3116221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20" name="Google Shape;1720;p34"/>
          <p:cNvSpPr txBox="1">
            <a:spLocks noGrp="1"/>
          </p:cNvSpPr>
          <p:nvPr>
            <p:ph type="subTitle" idx="15"/>
          </p:nvPr>
        </p:nvSpPr>
        <p:spPr>
          <a:xfrm>
            <a:off x="967554" y="3864051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and Accuracy</a:t>
            </a:r>
            <a:endParaRPr/>
          </a:p>
        </p:txBody>
      </p:sp>
      <p:sp>
        <p:nvSpPr>
          <p:cNvPr id="1722" name="Google Shape;1722;p34"/>
          <p:cNvSpPr txBox="1">
            <a:spLocks noGrp="1"/>
          </p:cNvSpPr>
          <p:nvPr>
            <p:ph type="title" idx="17"/>
          </p:nvPr>
        </p:nvSpPr>
        <p:spPr>
          <a:xfrm>
            <a:off x="4087444" y="3179054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23" name="Google Shape;1723;p34"/>
          <p:cNvSpPr txBox="1">
            <a:spLocks noGrp="1"/>
          </p:cNvSpPr>
          <p:nvPr>
            <p:ph type="subTitle" idx="18"/>
          </p:nvPr>
        </p:nvSpPr>
        <p:spPr>
          <a:xfrm>
            <a:off x="3585077" y="3927352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Genetic Algorithm </a:t>
            </a:r>
            <a:endParaRPr/>
          </a:p>
        </p:txBody>
      </p:sp>
      <p:grpSp>
        <p:nvGrpSpPr>
          <p:cNvPr id="37" name="Google Shape;1694;p34">
            <a:extLst>
              <a:ext uri="{FF2B5EF4-FFF2-40B4-BE49-F238E27FC236}">
                <a16:creationId xmlns:a16="http://schemas.microsoft.com/office/drawing/2014/main" id="{C0D3A987-435F-594E-07F9-9E535DE70EE4}"/>
              </a:ext>
            </a:extLst>
          </p:cNvPr>
          <p:cNvGrpSpPr/>
          <p:nvPr/>
        </p:nvGrpSpPr>
        <p:grpSpPr>
          <a:xfrm>
            <a:off x="6836457" y="3011608"/>
            <a:ext cx="689289" cy="603816"/>
            <a:chOff x="2768600" y="1372700"/>
            <a:chExt cx="794203" cy="627015"/>
          </a:xfrm>
        </p:grpSpPr>
        <p:sp>
          <p:nvSpPr>
            <p:cNvPr id="38" name="Google Shape;1695;p34">
              <a:extLst>
                <a:ext uri="{FF2B5EF4-FFF2-40B4-BE49-F238E27FC236}">
                  <a16:creationId xmlns:a16="http://schemas.microsoft.com/office/drawing/2014/main" id="{E9A0F64B-C64E-91E4-4693-9E019D2E32D1}"/>
                </a:ext>
              </a:extLst>
            </p:cNvPr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39" name="Google Shape;1696;p34">
              <a:extLst>
                <a:ext uri="{FF2B5EF4-FFF2-40B4-BE49-F238E27FC236}">
                  <a16:creationId xmlns:a16="http://schemas.microsoft.com/office/drawing/2014/main" id="{53C27623-D698-4E4A-DA7E-DC30D4F7C24C}"/>
                </a:ext>
              </a:extLst>
            </p:cNvPr>
            <p:cNvSpPr/>
            <p:nvPr/>
          </p:nvSpPr>
          <p:spPr>
            <a:xfrm>
              <a:off x="2783119" y="1424861"/>
              <a:ext cx="779684" cy="52269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>
                  <a:latin typeface="Neucha" panose="020B0604020202020204" charset="0"/>
                </a:rPr>
                <a:t>06</a:t>
              </a:r>
              <a:endParaRPr sz="2400" b="1">
                <a:latin typeface="Neucha" panose="020B060402020202020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0AC272F-9E59-B122-C103-30E8C4C30DEA}"/>
              </a:ext>
            </a:extLst>
          </p:cNvPr>
          <p:cNvSpPr txBox="1"/>
          <p:nvPr/>
        </p:nvSpPr>
        <p:spPr>
          <a:xfrm rot="10800000" flipV="1">
            <a:off x="6717608" y="3732795"/>
            <a:ext cx="1289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atin typeface="Roboto Condensed" panose="02000000000000000000" pitchFamily="2" charset="0"/>
                <a:ea typeface="Roboto Condensed" panose="02000000000000000000" pitchFamily="2" charset="0"/>
              </a:rPr>
              <a:t>Conclusion</a:t>
            </a:r>
            <a:endParaRPr lang="en-IN" sz="1800" b="1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3DA5D6-A337-D595-ED1E-6075514BC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890" y="729276"/>
            <a:ext cx="4655762" cy="364037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1800" b="0" i="0" u="none" strike="noStrike" baseline="0" dirty="0">
                <a:latin typeface="Times New Roman"/>
              </a:rPr>
              <a:t>The genetic algorithm was created by John Holland and De Jong.</a:t>
            </a:r>
            <a:r>
              <a:rPr lang="en-US" sz="1800" dirty="0">
                <a:latin typeface="Times New Roman"/>
              </a:rPr>
              <a:t> </a:t>
            </a:r>
          </a:p>
          <a:p>
            <a:pPr marL="114300" indent="0" algn="l"/>
            <a:endParaRPr lang="en-US" sz="1800" dirty="0">
              <a:latin typeface="Times New Roman"/>
            </a:endParaRPr>
          </a:p>
          <a:p>
            <a:pPr algn="l">
              <a:buFont typeface="Arial"/>
              <a:buChar char="•"/>
            </a:pPr>
            <a:r>
              <a:rPr lang="en-US" sz="1800" dirty="0">
                <a:latin typeface="Times New Roman"/>
              </a:rPr>
              <a:t>It</a:t>
            </a:r>
            <a:r>
              <a:rPr lang="en-US" sz="1800" b="0" i="0" u="none" strike="noStrike" baseline="0" dirty="0">
                <a:latin typeface="Times New Roman"/>
              </a:rPr>
              <a:t> is based on Charles Darwin's theory of natural evolution and inspired by genetics and natural selection.</a:t>
            </a:r>
            <a:r>
              <a:rPr lang="en-US" sz="1800" dirty="0">
                <a:latin typeface="Times New Roman"/>
              </a:rPr>
              <a:t> </a:t>
            </a:r>
          </a:p>
          <a:p>
            <a:pPr marL="114300" indent="0" algn="l"/>
            <a:endParaRPr lang="en-US" sz="1800" dirty="0">
              <a:latin typeface="Times New Roman"/>
            </a:endParaRPr>
          </a:p>
          <a:p>
            <a:pPr algn="l">
              <a:buFont typeface="Arial"/>
              <a:buChar char="•"/>
            </a:pPr>
            <a:r>
              <a:rPr lang="en-US" sz="1800" b="0" i="0" u="none" strike="noStrike" baseline="0" dirty="0">
                <a:latin typeface="Times New Roman"/>
              </a:rPr>
              <a:t>In natural selection, the fittest entities are selected from the population for the next generation.</a:t>
            </a:r>
            <a:endParaRPr lang="en-IN" sz="1800" dirty="0">
              <a:latin typeface="Times New Roman"/>
            </a:endParaRPr>
          </a:p>
          <a:p>
            <a:pPr marL="114300" indent="0" algn="l"/>
            <a:endParaRPr lang="en-IN" sz="1800" dirty="0">
              <a:latin typeface="Times New Roman"/>
            </a:endParaRPr>
          </a:p>
          <a:p>
            <a:pPr algn="l">
              <a:buFont typeface="Arial"/>
              <a:buChar char="•"/>
            </a:pPr>
            <a:r>
              <a:rPr lang="en-US" sz="1800" b="0" i="0" u="none" strike="noStrike" baseline="0" dirty="0">
                <a:latin typeface="Times New Roman"/>
              </a:rPr>
              <a:t>This process is repeated until a population of the fittest is found.</a:t>
            </a:r>
            <a:r>
              <a:rPr lang="en-US" sz="1800" dirty="0">
                <a:latin typeface="Times New Roman"/>
              </a:rPr>
              <a:t> </a:t>
            </a:r>
            <a:endParaRPr lang="en-IN" sz="1800" b="0" i="0" u="none" strike="noStrike" baseline="0" dirty="0">
              <a:latin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77CC6-F5F5-8CC0-67E4-F62633CDD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18" y="89076"/>
            <a:ext cx="3784027" cy="640200"/>
          </a:xfrm>
        </p:spPr>
        <p:txBody>
          <a:bodyPr/>
          <a:lstStyle/>
          <a:p>
            <a:r>
              <a:rPr lang="en-IN"/>
              <a:t>Genetic Algorithm 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0A48B50-FA4E-1DCF-8B4E-B70BAF0E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756" y="409176"/>
            <a:ext cx="3521354" cy="30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1EF6205-34A9-0F0A-38EA-2214917AF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320" y="992777"/>
            <a:ext cx="5161743" cy="2214155"/>
          </a:xfrm>
        </p:spPr>
        <p:txBody>
          <a:bodyPr/>
          <a:lstStyle/>
          <a:p>
            <a:pPr algn="l">
              <a:buAutoNum type="arabicPeriod"/>
            </a:pPr>
            <a:r>
              <a:rPr lang="en-US"/>
              <a:t>Selected dataset is loaded </a:t>
            </a:r>
          </a:p>
          <a:p>
            <a:pPr algn="l">
              <a:buAutoNum type="arabicPeriod"/>
            </a:pPr>
            <a:r>
              <a:rPr lang="en-US"/>
              <a:t>Apply genetic algorithm on attributes of the data set. </a:t>
            </a:r>
          </a:p>
          <a:p>
            <a:pPr algn="l">
              <a:buAutoNum type="arabicPeriod"/>
            </a:pPr>
            <a:r>
              <a:rPr lang="en-US"/>
              <a:t>Rank all the Attributes based on their feature importance value. </a:t>
            </a:r>
          </a:p>
          <a:p>
            <a:pPr algn="l">
              <a:buAutoNum type="arabicPeriod"/>
            </a:pPr>
            <a:r>
              <a:rPr lang="en-US"/>
              <a:t> Select the subdivision of high-ranked attributes. </a:t>
            </a:r>
          </a:p>
          <a:p>
            <a:pPr algn="l">
              <a:buAutoNum type="arabicPeriod"/>
            </a:pPr>
            <a:r>
              <a:rPr lang="en-US"/>
              <a:t> Apply classification algorithms on the subset of selected attributes to maximize accuracy.</a:t>
            </a:r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0A618-9C30-5912-47E4-C541C2707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859" y="138515"/>
            <a:ext cx="4526915" cy="640200"/>
          </a:xfrm>
        </p:spPr>
        <p:txBody>
          <a:bodyPr/>
          <a:lstStyle/>
          <a:p>
            <a:r>
              <a:rPr lang="en-IN"/>
              <a:t>Application of 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17DFA-27BC-0F47-78D3-01CC552C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93" y="187523"/>
            <a:ext cx="34043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4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EB87DB-E3F4-3957-2F32-BBA59F487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54" y="422850"/>
            <a:ext cx="6282626" cy="640200"/>
          </a:xfrm>
        </p:spPr>
        <p:txBody>
          <a:bodyPr/>
          <a:lstStyle/>
          <a:p>
            <a:r>
              <a:rPr lang="en-US"/>
              <a:t>Confusion matrix (Decision Tree)</a:t>
            </a:r>
            <a:endParaRPr lang="en-US" b="0"/>
          </a:p>
          <a:p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3398AC0-CD71-662F-F874-1AE4DA71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9" y="1242362"/>
            <a:ext cx="8151124" cy="37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56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E19EAD-0567-5E41-7243-54DB1BDDA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78" y="422850"/>
            <a:ext cx="5668477" cy="640200"/>
          </a:xfrm>
        </p:spPr>
        <p:txBody>
          <a:bodyPr/>
          <a:lstStyle/>
          <a:p>
            <a:r>
              <a:rPr lang="en-IN"/>
              <a:t>Confusion matrix (KNN)</a:t>
            </a:r>
          </a:p>
        </p:txBody>
      </p:sp>
      <p:pic>
        <p:nvPicPr>
          <p:cNvPr id="9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3C79CD2-4F03-5626-7B62-B2AEE27A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85" y="1149092"/>
            <a:ext cx="6965476" cy="3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2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4FAC26-1211-2334-8264-9671CA2D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695" y="422850"/>
            <a:ext cx="6180267" cy="640200"/>
          </a:xfrm>
        </p:spPr>
        <p:txBody>
          <a:bodyPr/>
          <a:lstStyle/>
          <a:p>
            <a:r>
              <a:rPr lang="en-US"/>
              <a:t>Confusion matrix (Naive Bayes)</a:t>
            </a:r>
          </a:p>
        </p:txBody>
      </p:sp>
      <p:pic>
        <p:nvPicPr>
          <p:cNvPr id="9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7042311-9131-A8C8-7EC4-1F463AAA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5" y="1154069"/>
            <a:ext cx="5651880" cy="3645699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B392F6BE-9738-0276-6C06-B8DAF7BC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86" y="1154691"/>
            <a:ext cx="3357349" cy="36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E19EAD-0567-5E41-7243-54DB1BDDA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Performance 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889A02DC-E21E-EEDC-BD59-344350FF4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43091"/>
              </p:ext>
            </p:extLst>
          </p:nvPr>
        </p:nvGraphicFramePr>
        <p:xfrm>
          <a:off x="690918" y="1731559"/>
          <a:ext cx="7359750" cy="2059405"/>
        </p:xfrm>
        <a:graphic>
          <a:graphicData uri="http://schemas.openxmlformats.org/drawingml/2006/table">
            <a:tbl>
              <a:tblPr firstRow="1" bandRow="1">
                <a:tableStyleId>{A87FB805-1B99-4A5D-8F5A-99983A537EFA}</a:tableStyleId>
              </a:tblPr>
              <a:tblGrid>
                <a:gridCol w="1576497">
                  <a:extLst>
                    <a:ext uri="{9D8B030D-6E8A-4147-A177-3AD203B41FA5}">
                      <a16:colId xmlns:a16="http://schemas.microsoft.com/office/drawing/2014/main" val="2994372857"/>
                    </a:ext>
                  </a:extLst>
                </a:gridCol>
                <a:gridCol w="1367403">
                  <a:extLst>
                    <a:ext uri="{9D8B030D-6E8A-4147-A177-3AD203B41FA5}">
                      <a16:colId xmlns:a16="http://schemas.microsoft.com/office/drawing/2014/main" val="1609359608"/>
                    </a:ext>
                  </a:extLst>
                </a:gridCol>
                <a:gridCol w="1471950">
                  <a:extLst>
                    <a:ext uri="{9D8B030D-6E8A-4147-A177-3AD203B41FA5}">
                      <a16:colId xmlns:a16="http://schemas.microsoft.com/office/drawing/2014/main" val="489926318"/>
                    </a:ext>
                  </a:extLst>
                </a:gridCol>
                <a:gridCol w="1471950">
                  <a:extLst>
                    <a:ext uri="{9D8B030D-6E8A-4147-A177-3AD203B41FA5}">
                      <a16:colId xmlns:a16="http://schemas.microsoft.com/office/drawing/2014/main" val="3588601324"/>
                    </a:ext>
                  </a:extLst>
                </a:gridCol>
                <a:gridCol w="1471950">
                  <a:extLst>
                    <a:ext uri="{9D8B030D-6E8A-4147-A177-3AD203B41FA5}">
                      <a16:colId xmlns:a16="http://schemas.microsoft.com/office/drawing/2014/main" val="2952066582"/>
                    </a:ext>
                  </a:extLst>
                </a:gridCol>
              </a:tblGrid>
              <a:tr h="510623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AVG. PRECISION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AVG. RECALL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AVG. F1 SCORE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AVG. ACCURACY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73468"/>
                  </a:ext>
                </a:extLst>
              </a:tr>
              <a:tr h="383843">
                <a:tc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85.3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85.3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85.3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81.8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179571"/>
                  </a:ext>
                </a:extLst>
              </a:tr>
              <a:tr h="490466">
                <a:tc>
                  <a:txBody>
                    <a:bodyPr/>
                    <a:lstStyle/>
                    <a:p>
                      <a:r>
                        <a:rPr lang="en-US"/>
                        <a:t>NAÏVE BAYES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95.3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96.3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96.3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96.0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37397"/>
                  </a:ext>
                </a:extLst>
              </a:tr>
              <a:tr h="666936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88.3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87.3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88.3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/>
                        <a:t>86.8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1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33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53"/>
          <p:cNvSpPr txBox="1">
            <a:spLocks noGrp="1"/>
          </p:cNvSpPr>
          <p:nvPr>
            <p:ph type="subTitle" idx="1"/>
          </p:nvPr>
        </p:nvSpPr>
        <p:spPr>
          <a:xfrm>
            <a:off x="297366" y="1011044"/>
            <a:ext cx="7694442" cy="2665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The UCI dataset contain 14 attributes and they used to train and classify Decision tree, KNN and Naïve Bayes. 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Naïve bayes achieved highest accuracy of 87.9% using 3-fold cross validation and this achieved accuracy is not satisfactory.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Therefore, a feature optimization technique GA has been applied.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After optimization of features again these models are trained. The Naïve bayes model achieved accuracy of 96% and this result is quite satisfactory for the heart disease prediction.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62" name="Google Shape;2162;p53"/>
          <p:cNvSpPr txBox="1">
            <a:spLocks noGrp="1"/>
          </p:cNvSpPr>
          <p:nvPr>
            <p:ph type="ctrTitle"/>
          </p:nvPr>
        </p:nvSpPr>
        <p:spPr>
          <a:xfrm>
            <a:off x="750849" y="423746"/>
            <a:ext cx="2297151" cy="825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55"/>
          <p:cNvSpPr txBox="1">
            <a:spLocks noGrp="1"/>
          </p:cNvSpPr>
          <p:nvPr>
            <p:ph type="ctrTitle"/>
          </p:nvPr>
        </p:nvSpPr>
        <p:spPr>
          <a:xfrm>
            <a:off x="720000" y="422850"/>
            <a:ext cx="7704000" cy="6402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/>
              <a:t>References</a:t>
            </a:r>
          </a:p>
        </p:txBody>
      </p:sp>
      <p:sp>
        <p:nvSpPr>
          <p:cNvPr id="2185" name="Subtitle 3">
            <a:extLst>
              <a:ext uri="{FF2B5EF4-FFF2-40B4-BE49-F238E27FC236}">
                <a16:creationId xmlns:a16="http://schemas.microsoft.com/office/drawing/2014/main" id="{023B93A5-7ACF-E422-2F34-EDED09F61A9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8088" y="1070517"/>
            <a:ext cx="7921400" cy="353398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Zriqat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IA, </a:t>
            </a:r>
            <a:r>
              <a:rPr lang="en-IN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Altamimi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AM, </a:t>
            </a:r>
            <a:r>
              <a:rPr lang="en-IN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Azzeh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M “A comparative study for predicting heart diseases using data mining classification methods”. Scientific reports:1704.02799. 2017 Apr 10.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Muhammad Y, Tahir M, Hayat M, Chong KT “Early and accurate detection and diagnosis of heart disease using intelligent computational model”. Scientific reports. 2020 Nov 12;10(1):1-7.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Alarsan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FI, Younes M. “Analysis and classification of heart diseases using heartbeat features and machine learning algorithms”. Journal of Big Data. 2019 Dec;6(1):1-5.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Saxena K, Sharma R. “Efficient heart disease prediction system”. Procedia Computer Science. 2016 Jan 1;85:962-9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Pattekari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SA, Parveen A. “Prediction system for heart disease using Naïve Bayes”. International Journal of Advanced Computer and Mathematical Sciences. 2012 Jun 12;3(3):290-4.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3B13-D2A7-7531-9818-B41EB6312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098" y="676508"/>
            <a:ext cx="6954477" cy="1702420"/>
          </a:xfrm>
        </p:spPr>
        <p:txBody>
          <a:bodyPr/>
          <a:lstStyle/>
          <a:p>
            <a:r>
              <a:rPr lang="en"/>
              <a:t>Thanks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D12BD-8971-B639-64A9-69A7E157D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4200" y="2468137"/>
            <a:ext cx="4935600" cy="758283"/>
          </a:xfrm>
        </p:spPr>
        <p:txBody>
          <a:bodyPr/>
          <a:lstStyle/>
          <a:p>
            <a:r>
              <a:rPr lang="en-US"/>
              <a:t>Do you have any questions?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6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35"/>
          <p:cNvSpPr txBox="1">
            <a:spLocks noGrp="1"/>
          </p:cNvSpPr>
          <p:nvPr>
            <p:ph type="subTitle" idx="1"/>
          </p:nvPr>
        </p:nvSpPr>
        <p:spPr>
          <a:xfrm>
            <a:off x="451468" y="817119"/>
            <a:ext cx="4348075" cy="379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According to WHO,</a:t>
            </a:r>
            <a:r>
              <a:rPr lang="en-US" sz="1800">
                <a:solidFill>
                  <a:srgbClr val="333333"/>
                </a:solidFill>
                <a:latin typeface="Times New Roman"/>
                <a:cs typeface="Times New Roman"/>
              </a:rPr>
              <a:t> </a:t>
            </a:r>
            <a:r>
              <a:rPr lang="en-US" sz="1800">
                <a:latin typeface="Times New Roman"/>
                <a:cs typeface="Times New Roman"/>
              </a:rPr>
              <a:t>Cardiovascular diseases(CVD) are the number 1 cause of death globally(17.9 million lives per year).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sz="1800">
                <a:latin typeface="Times New Roman"/>
                <a:cs typeface="Times New Roman"/>
              </a:rPr>
              <a:t>CVDs are a group of disorders of the heart and blood vessels.</a:t>
            </a:r>
            <a:endParaRPr lang="en-US" sz="1800">
              <a:solidFill>
                <a:srgbClr val="0A1533"/>
              </a:solidFill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800">
                <a:latin typeface="Times New Roman"/>
                <a:cs typeface="Times New Roman"/>
              </a:rPr>
              <a:t>It include coronary heart disease, cerebrovascular disease, rheumatic heart disease and other conditions.</a:t>
            </a:r>
            <a:endParaRPr lang="en-US" sz="1800">
              <a:solidFill>
                <a:srgbClr val="0A1533"/>
              </a:solidFill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800">
                <a:latin typeface="Times New Roman"/>
                <a:cs typeface="Times New Roman"/>
              </a:rPr>
              <a:t>4 out of 5CVD deaths are due to heart attacks and strokes, and one third of these deaths occur prematurely in people under 70 years of age.</a:t>
            </a:r>
            <a:endParaRPr lang="en-US" sz="1800">
              <a:solidFill>
                <a:srgbClr val="0A1533"/>
              </a:solidFill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sz="1800">
              <a:solidFill>
                <a:srgbClr val="0A1533"/>
              </a:solidFill>
              <a:latin typeface="Times New Roman"/>
              <a:cs typeface="Times New Roman"/>
            </a:endParaRPr>
          </a:p>
          <a:p>
            <a:pPr algn="l">
              <a:buFont typeface="Arial"/>
              <a:buChar char="•"/>
            </a:pPr>
            <a:endParaRPr lang="en-US" sz="1800">
              <a:solidFill>
                <a:srgbClr val="0A1533"/>
              </a:solidFill>
              <a:latin typeface="Times New Roman"/>
              <a:cs typeface="Times New Roman"/>
            </a:endParaRPr>
          </a:p>
          <a:p>
            <a:pPr algn="l">
              <a:buFont typeface="Arial"/>
              <a:buChar char="•"/>
            </a:pPr>
            <a:endParaRPr lang="en-US" sz="1800">
              <a:solidFill>
                <a:srgbClr val="0A1533"/>
              </a:solidFill>
              <a:latin typeface="Times New Roman"/>
              <a:cs typeface="Times New Roman"/>
            </a:endParaRPr>
          </a:p>
          <a:p>
            <a:pPr algn="l">
              <a:buFont typeface="Arial"/>
              <a:buChar char="•"/>
            </a:pPr>
            <a:endParaRPr lang="en-US" sz="1800">
              <a:solidFill>
                <a:srgbClr val="0A1533"/>
              </a:solidFill>
              <a:latin typeface="Times New Roman"/>
              <a:cs typeface="Times New Roman"/>
            </a:endParaRPr>
          </a:p>
        </p:txBody>
      </p:sp>
      <p:sp>
        <p:nvSpPr>
          <p:cNvPr id="1729" name="Google Shape;1729;p35"/>
          <p:cNvSpPr txBox="1">
            <a:spLocks noGrp="1"/>
          </p:cNvSpPr>
          <p:nvPr>
            <p:ph type="ctrTitle"/>
          </p:nvPr>
        </p:nvSpPr>
        <p:spPr>
          <a:xfrm>
            <a:off x="-8445" y="177703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grpSp>
        <p:nvGrpSpPr>
          <p:cNvPr id="1730" name="Google Shape;1730;p35"/>
          <p:cNvGrpSpPr/>
          <p:nvPr/>
        </p:nvGrpSpPr>
        <p:grpSpPr>
          <a:xfrm rot="480000">
            <a:off x="5395371" y="1853994"/>
            <a:ext cx="1830972" cy="1435512"/>
            <a:chOff x="5132575" y="2709875"/>
            <a:chExt cx="325950" cy="255550"/>
          </a:xfrm>
        </p:grpSpPr>
        <p:sp>
          <p:nvSpPr>
            <p:cNvPr id="1731" name="Google Shape;1731;p35"/>
            <p:cNvSpPr/>
            <p:nvPr/>
          </p:nvSpPr>
          <p:spPr>
            <a:xfrm>
              <a:off x="5265200" y="2789450"/>
              <a:ext cx="106550" cy="104475"/>
            </a:xfrm>
            <a:custGeom>
              <a:avLst/>
              <a:gdLst/>
              <a:ahLst/>
              <a:cxnLst/>
              <a:rect l="l" t="t" r="r" b="b"/>
              <a:pathLst>
                <a:path w="4262" h="4179" extrusionOk="0">
                  <a:moveTo>
                    <a:pt x="2515" y="0"/>
                  </a:moveTo>
                  <a:cubicBezTo>
                    <a:pt x="2489" y="0"/>
                    <a:pt x="2463" y="4"/>
                    <a:pt x="2439" y="11"/>
                  </a:cubicBezTo>
                  <a:cubicBezTo>
                    <a:pt x="2341" y="42"/>
                    <a:pt x="2239" y="56"/>
                    <a:pt x="2137" y="56"/>
                  </a:cubicBezTo>
                  <a:cubicBezTo>
                    <a:pt x="2045" y="56"/>
                    <a:pt x="1951" y="45"/>
                    <a:pt x="1858" y="23"/>
                  </a:cubicBezTo>
                  <a:cubicBezTo>
                    <a:pt x="1847" y="21"/>
                    <a:pt x="1836" y="20"/>
                    <a:pt x="1826" y="20"/>
                  </a:cubicBezTo>
                  <a:cubicBezTo>
                    <a:pt x="1713" y="20"/>
                    <a:pt x="1626" y="127"/>
                    <a:pt x="1626" y="243"/>
                  </a:cubicBezTo>
                  <a:cubicBezTo>
                    <a:pt x="1626" y="290"/>
                    <a:pt x="1649" y="348"/>
                    <a:pt x="1649" y="383"/>
                  </a:cubicBezTo>
                  <a:cubicBezTo>
                    <a:pt x="1649" y="441"/>
                    <a:pt x="1673" y="476"/>
                    <a:pt x="1707" y="499"/>
                  </a:cubicBezTo>
                  <a:cubicBezTo>
                    <a:pt x="1673" y="777"/>
                    <a:pt x="1707" y="1044"/>
                    <a:pt x="1673" y="1346"/>
                  </a:cubicBezTo>
                  <a:cubicBezTo>
                    <a:pt x="1653" y="1584"/>
                    <a:pt x="1652" y="1646"/>
                    <a:pt x="1638" y="1646"/>
                  </a:cubicBezTo>
                  <a:cubicBezTo>
                    <a:pt x="1622" y="1646"/>
                    <a:pt x="1593" y="1577"/>
                    <a:pt x="1511" y="1577"/>
                  </a:cubicBezTo>
                  <a:cubicBezTo>
                    <a:pt x="1485" y="1577"/>
                    <a:pt x="1454" y="1584"/>
                    <a:pt x="1417" y="1602"/>
                  </a:cubicBezTo>
                  <a:cubicBezTo>
                    <a:pt x="1307" y="1654"/>
                    <a:pt x="1162" y="1666"/>
                    <a:pt x="1015" y="1666"/>
                  </a:cubicBezTo>
                  <a:cubicBezTo>
                    <a:pt x="898" y="1666"/>
                    <a:pt x="780" y="1658"/>
                    <a:pt x="678" y="1658"/>
                  </a:cubicBezTo>
                  <a:cubicBezTo>
                    <a:pt x="652" y="1658"/>
                    <a:pt x="628" y="1659"/>
                    <a:pt x="604" y="1660"/>
                  </a:cubicBezTo>
                  <a:cubicBezTo>
                    <a:pt x="1" y="1683"/>
                    <a:pt x="24" y="1892"/>
                    <a:pt x="59" y="2461"/>
                  </a:cubicBezTo>
                  <a:cubicBezTo>
                    <a:pt x="59" y="2530"/>
                    <a:pt x="152" y="2623"/>
                    <a:pt x="233" y="2623"/>
                  </a:cubicBezTo>
                  <a:cubicBezTo>
                    <a:pt x="468" y="2623"/>
                    <a:pt x="827" y="2565"/>
                    <a:pt x="1119" y="2565"/>
                  </a:cubicBezTo>
                  <a:cubicBezTo>
                    <a:pt x="1217" y="2565"/>
                    <a:pt x="1307" y="2571"/>
                    <a:pt x="1382" y="2588"/>
                  </a:cubicBezTo>
                  <a:cubicBezTo>
                    <a:pt x="1835" y="2728"/>
                    <a:pt x="1626" y="3285"/>
                    <a:pt x="1649" y="3633"/>
                  </a:cubicBezTo>
                  <a:cubicBezTo>
                    <a:pt x="1661" y="4179"/>
                    <a:pt x="1951" y="4133"/>
                    <a:pt x="2427" y="4156"/>
                  </a:cubicBezTo>
                  <a:cubicBezTo>
                    <a:pt x="2532" y="4156"/>
                    <a:pt x="2601" y="4086"/>
                    <a:pt x="2613" y="3982"/>
                  </a:cubicBezTo>
                  <a:cubicBezTo>
                    <a:pt x="2636" y="3796"/>
                    <a:pt x="2439" y="2821"/>
                    <a:pt x="2613" y="2647"/>
                  </a:cubicBezTo>
                  <a:cubicBezTo>
                    <a:pt x="2653" y="2610"/>
                    <a:pt x="2754" y="2597"/>
                    <a:pt x="2882" y="2597"/>
                  </a:cubicBezTo>
                  <a:cubicBezTo>
                    <a:pt x="3187" y="2597"/>
                    <a:pt x="3637" y="2670"/>
                    <a:pt x="3738" y="2670"/>
                  </a:cubicBezTo>
                  <a:cubicBezTo>
                    <a:pt x="3743" y="2670"/>
                    <a:pt x="3747" y="2670"/>
                    <a:pt x="3751" y="2670"/>
                  </a:cubicBezTo>
                  <a:cubicBezTo>
                    <a:pt x="4238" y="2647"/>
                    <a:pt x="4261" y="2217"/>
                    <a:pt x="4227" y="1741"/>
                  </a:cubicBezTo>
                  <a:cubicBezTo>
                    <a:pt x="4216" y="1601"/>
                    <a:pt x="4125" y="1531"/>
                    <a:pt x="4000" y="1531"/>
                  </a:cubicBezTo>
                  <a:cubicBezTo>
                    <a:pt x="3991" y="1531"/>
                    <a:pt x="3981" y="1531"/>
                    <a:pt x="3971" y="1532"/>
                  </a:cubicBezTo>
                  <a:cubicBezTo>
                    <a:pt x="3542" y="1590"/>
                    <a:pt x="3135" y="1602"/>
                    <a:pt x="2717" y="1602"/>
                  </a:cubicBezTo>
                  <a:cubicBezTo>
                    <a:pt x="2717" y="1126"/>
                    <a:pt x="2729" y="650"/>
                    <a:pt x="2717" y="174"/>
                  </a:cubicBezTo>
                  <a:cubicBezTo>
                    <a:pt x="2717" y="54"/>
                    <a:pt x="26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5242850" y="2742925"/>
              <a:ext cx="13275" cy="16700"/>
            </a:xfrm>
            <a:custGeom>
              <a:avLst/>
              <a:gdLst/>
              <a:ahLst/>
              <a:cxnLst/>
              <a:rect l="l" t="t" r="r" b="b"/>
              <a:pathLst>
                <a:path w="531" h="668" extrusionOk="0">
                  <a:moveTo>
                    <a:pt x="377" y="0"/>
                  </a:moveTo>
                  <a:cubicBezTo>
                    <a:pt x="355" y="0"/>
                    <a:pt x="333" y="8"/>
                    <a:pt x="314" y="26"/>
                  </a:cubicBezTo>
                  <a:cubicBezTo>
                    <a:pt x="175" y="177"/>
                    <a:pt x="1" y="421"/>
                    <a:pt x="140" y="618"/>
                  </a:cubicBezTo>
                  <a:cubicBezTo>
                    <a:pt x="163" y="647"/>
                    <a:pt x="213" y="668"/>
                    <a:pt x="258" y="668"/>
                  </a:cubicBezTo>
                  <a:cubicBezTo>
                    <a:pt x="303" y="668"/>
                    <a:pt x="343" y="647"/>
                    <a:pt x="349" y="595"/>
                  </a:cubicBezTo>
                  <a:cubicBezTo>
                    <a:pt x="361" y="502"/>
                    <a:pt x="349" y="433"/>
                    <a:pt x="372" y="351"/>
                  </a:cubicBezTo>
                  <a:cubicBezTo>
                    <a:pt x="407" y="270"/>
                    <a:pt x="430" y="212"/>
                    <a:pt x="477" y="154"/>
                  </a:cubicBezTo>
                  <a:cubicBezTo>
                    <a:pt x="531" y="91"/>
                    <a:pt x="45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5134600" y="2757950"/>
              <a:ext cx="320725" cy="161750"/>
            </a:xfrm>
            <a:custGeom>
              <a:avLst/>
              <a:gdLst/>
              <a:ahLst/>
              <a:cxnLst/>
              <a:rect l="l" t="t" r="r" b="b"/>
              <a:pathLst>
                <a:path w="12829" h="6470" extrusionOk="0">
                  <a:moveTo>
                    <a:pt x="3970" y="1"/>
                  </a:moveTo>
                  <a:cubicBezTo>
                    <a:pt x="3932" y="1"/>
                    <a:pt x="3893" y="20"/>
                    <a:pt x="3878" y="64"/>
                  </a:cubicBezTo>
                  <a:cubicBezTo>
                    <a:pt x="3855" y="157"/>
                    <a:pt x="3832" y="250"/>
                    <a:pt x="3808" y="343"/>
                  </a:cubicBezTo>
                  <a:cubicBezTo>
                    <a:pt x="3774" y="354"/>
                    <a:pt x="3774" y="401"/>
                    <a:pt x="3797" y="424"/>
                  </a:cubicBezTo>
                  <a:cubicBezTo>
                    <a:pt x="3588" y="1213"/>
                    <a:pt x="3402" y="1979"/>
                    <a:pt x="3158" y="2746"/>
                  </a:cubicBezTo>
                  <a:cubicBezTo>
                    <a:pt x="3042" y="3140"/>
                    <a:pt x="3065" y="3419"/>
                    <a:pt x="2706" y="3616"/>
                  </a:cubicBezTo>
                  <a:cubicBezTo>
                    <a:pt x="2288" y="3837"/>
                    <a:pt x="1800" y="3965"/>
                    <a:pt x="1382" y="4185"/>
                  </a:cubicBezTo>
                  <a:cubicBezTo>
                    <a:pt x="1034" y="4359"/>
                    <a:pt x="372" y="4522"/>
                    <a:pt x="175" y="4917"/>
                  </a:cubicBezTo>
                  <a:cubicBezTo>
                    <a:pt x="1" y="5288"/>
                    <a:pt x="233" y="6031"/>
                    <a:pt x="349" y="6391"/>
                  </a:cubicBezTo>
                  <a:cubicBezTo>
                    <a:pt x="366" y="6443"/>
                    <a:pt x="416" y="6469"/>
                    <a:pt x="462" y="6469"/>
                  </a:cubicBezTo>
                  <a:cubicBezTo>
                    <a:pt x="509" y="6469"/>
                    <a:pt x="552" y="6443"/>
                    <a:pt x="558" y="6391"/>
                  </a:cubicBezTo>
                  <a:cubicBezTo>
                    <a:pt x="662" y="5787"/>
                    <a:pt x="349" y="5067"/>
                    <a:pt x="1034" y="4754"/>
                  </a:cubicBezTo>
                  <a:cubicBezTo>
                    <a:pt x="1742" y="4417"/>
                    <a:pt x="2439" y="4069"/>
                    <a:pt x="3193" y="3837"/>
                  </a:cubicBezTo>
                  <a:cubicBezTo>
                    <a:pt x="3251" y="3825"/>
                    <a:pt x="3298" y="3756"/>
                    <a:pt x="3298" y="3698"/>
                  </a:cubicBezTo>
                  <a:cubicBezTo>
                    <a:pt x="3414" y="2618"/>
                    <a:pt x="3774" y="1561"/>
                    <a:pt x="3983" y="505"/>
                  </a:cubicBezTo>
                  <a:cubicBezTo>
                    <a:pt x="5376" y="598"/>
                    <a:pt x="6815" y="563"/>
                    <a:pt x="8220" y="586"/>
                  </a:cubicBezTo>
                  <a:cubicBezTo>
                    <a:pt x="8940" y="598"/>
                    <a:pt x="9660" y="644"/>
                    <a:pt x="10379" y="656"/>
                  </a:cubicBezTo>
                  <a:cubicBezTo>
                    <a:pt x="10809" y="671"/>
                    <a:pt x="11371" y="723"/>
                    <a:pt x="11887" y="723"/>
                  </a:cubicBezTo>
                  <a:cubicBezTo>
                    <a:pt x="12180" y="723"/>
                    <a:pt x="12458" y="706"/>
                    <a:pt x="12690" y="656"/>
                  </a:cubicBezTo>
                  <a:cubicBezTo>
                    <a:pt x="12829" y="621"/>
                    <a:pt x="12748" y="308"/>
                    <a:pt x="12631" y="284"/>
                  </a:cubicBezTo>
                  <a:cubicBezTo>
                    <a:pt x="12380" y="225"/>
                    <a:pt x="12085" y="207"/>
                    <a:pt x="11781" y="207"/>
                  </a:cubicBezTo>
                  <a:cubicBezTo>
                    <a:pt x="11312" y="207"/>
                    <a:pt x="10820" y="250"/>
                    <a:pt x="10426" y="250"/>
                  </a:cubicBezTo>
                  <a:cubicBezTo>
                    <a:pt x="9636" y="238"/>
                    <a:pt x="8858" y="192"/>
                    <a:pt x="8069" y="192"/>
                  </a:cubicBezTo>
                  <a:cubicBezTo>
                    <a:pt x="7332" y="185"/>
                    <a:pt x="6534" y="118"/>
                    <a:pt x="5749" y="118"/>
                  </a:cubicBezTo>
                  <a:cubicBezTo>
                    <a:pt x="5162" y="118"/>
                    <a:pt x="4582" y="155"/>
                    <a:pt x="4041" y="284"/>
                  </a:cubicBezTo>
                  <a:cubicBezTo>
                    <a:pt x="4052" y="226"/>
                    <a:pt x="4064" y="157"/>
                    <a:pt x="4064" y="99"/>
                  </a:cubicBezTo>
                  <a:cubicBezTo>
                    <a:pt x="4077" y="38"/>
                    <a:pt x="4024" y="1"/>
                    <a:pt x="3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5198450" y="2902600"/>
              <a:ext cx="38350" cy="44275"/>
            </a:xfrm>
            <a:custGeom>
              <a:avLst/>
              <a:gdLst/>
              <a:ahLst/>
              <a:cxnLst/>
              <a:rect l="l" t="t" r="r" b="b"/>
              <a:pathLst>
                <a:path w="1534" h="1771" extrusionOk="0">
                  <a:moveTo>
                    <a:pt x="1381" y="0"/>
                  </a:moveTo>
                  <a:cubicBezTo>
                    <a:pt x="902" y="0"/>
                    <a:pt x="481" y="340"/>
                    <a:pt x="268" y="767"/>
                  </a:cubicBezTo>
                  <a:cubicBezTo>
                    <a:pt x="128" y="1023"/>
                    <a:pt x="1" y="1650"/>
                    <a:pt x="384" y="1766"/>
                  </a:cubicBezTo>
                  <a:cubicBezTo>
                    <a:pt x="392" y="1769"/>
                    <a:pt x="403" y="1770"/>
                    <a:pt x="415" y="1770"/>
                  </a:cubicBezTo>
                  <a:cubicBezTo>
                    <a:pt x="453" y="1770"/>
                    <a:pt x="503" y="1755"/>
                    <a:pt x="511" y="1719"/>
                  </a:cubicBezTo>
                  <a:cubicBezTo>
                    <a:pt x="569" y="1580"/>
                    <a:pt x="523" y="1476"/>
                    <a:pt x="511" y="1336"/>
                  </a:cubicBezTo>
                  <a:cubicBezTo>
                    <a:pt x="500" y="1174"/>
                    <a:pt x="546" y="1000"/>
                    <a:pt x="628" y="849"/>
                  </a:cubicBezTo>
                  <a:cubicBezTo>
                    <a:pt x="802" y="524"/>
                    <a:pt x="1127" y="303"/>
                    <a:pt x="1452" y="152"/>
                  </a:cubicBezTo>
                  <a:cubicBezTo>
                    <a:pt x="1533" y="129"/>
                    <a:pt x="1510" y="1"/>
                    <a:pt x="1429" y="1"/>
                  </a:cubicBezTo>
                  <a:cubicBezTo>
                    <a:pt x="1413" y="0"/>
                    <a:pt x="139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5349950" y="2904775"/>
              <a:ext cx="38350" cy="41625"/>
            </a:xfrm>
            <a:custGeom>
              <a:avLst/>
              <a:gdLst/>
              <a:ahLst/>
              <a:cxnLst/>
              <a:rect l="l" t="t" r="r" b="b"/>
              <a:pathLst>
                <a:path w="1534" h="1665" extrusionOk="0">
                  <a:moveTo>
                    <a:pt x="1160" y="1"/>
                  </a:moveTo>
                  <a:cubicBezTo>
                    <a:pt x="823" y="1"/>
                    <a:pt x="540" y="177"/>
                    <a:pt x="349" y="495"/>
                  </a:cubicBezTo>
                  <a:cubicBezTo>
                    <a:pt x="175" y="762"/>
                    <a:pt x="1" y="1389"/>
                    <a:pt x="291" y="1656"/>
                  </a:cubicBezTo>
                  <a:cubicBezTo>
                    <a:pt x="303" y="1661"/>
                    <a:pt x="320" y="1664"/>
                    <a:pt x="337" y="1664"/>
                  </a:cubicBezTo>
                  <a:cubicBezTo>
                    <a:pt x="355" y="1664"/>
                    <a:pt x="372" y="1661"/>
                    <a:pt x="384" y="1656"/>
                  </a:cubicBezTo>
                  <a:cubicBezTo>
                    <a:pt x="593" y="1481"/>
                    <a:pt x="523" y="1156"/>
                    <a:pt x="581" y="924"/>
                  </a:cubicBezTo>
                  <a:cubicBezTo>
                    <a:pt x="697" y="495"/>
                    <a:pt x="1046" y="321"/>
                    <a:pt x="1429" y="204"/>
                  </a:cubicBezTo>
                  <a:cubicBezTo>
                    <a:pt x="1510" y="170"/>
                    <a:pt x="1533" y="65"/>
                    <a:pt x="1452" y="42"/>
                  </a:cubicBezTo>
                  <a:cubicBezTo>
                    <a:pt x="1351" y="14"/>
                    <a:pt x="1254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5345025" y="2900225"/>
              <a:ext cx="70250" cy="65200"/>
            </a:xfrm>
            <a:custGeom>
              <a:avLst/>
              <a:gdLst/>
              <a:ahLst/>
              <a:cxnLst/>
              <a:rect l="l" t="t" r="r" b="b"/>
              <a:pathLst>
                <a:path w="2810" h="2608" extrusionOk="0">
                  <a:moveTo>
                    <a:pt x="1366" y="301"/>
                  </a:moveTo>
                  <a:cubicBezTo>
                    <a:pt x="1460" y="301"/>
                    <a:pt x="1555" y="314"/>
                    <a:pt x="1649" y="340"/>
                  </a:cubicBezTo>
                  <a:cubicBezTo>
                    <a:pt x="2090" y="456"/>
                    <a:pt x="2461" y="909"/>
                    <a:pt x="2496" y="1373"/>
                  </a:cubicBezTo>
                  <a:cubicBezTo>
                    <a:pt x="2566" y="1968"/>
                    <a:pt x="2034" y="2309"/>
                    <a:pt x="1494" y="2309"/>
                  </a:cubicBezTo>
                  <a:cubicBezTo>
                    <a:pt x="1402" y="2309"/>
                    <a:pt x="1309" y="2299"/>
                    <a:pt x="1219" y="2279"/>
                  </a:cubicBezTo>
                  <a:cubicBezTo>
                    <a:pt x="581" y="2139"/>
                    <a:pt x="221" y="1524"/>
                    <a:pt x="465" y="920"/>
                  </a:cubicBezTo>
                  <a:cubicBezTo>
                    <a:pt x="558" y="712"/>
                    <a:pt x="720" y="537"/>
                    <a:pt x="906" y="421"/>
                  </a:cubicBezTo>
                  <a:cubicBezTo>
                    <a:pt x="1046" y="340"/>
                    <a:pt x="1204" y="301"/>
                    <a:pt x="1366" y="301"/>
                  </a:cubicBezTo>
                  <a:close/>
                  <a:moveTo>
                    <a:pt x="1438" y="0"/>
                  </a:moveTo>
                  <a:cubicBezTo>
                    <a:pt x="1203" y="0"/>
                    <a:pt x="971" y="55"/>
                    <a:pt x="778" y="166"/>
                  </a:cubicBezTo>
                  <a:cubicBezTo>
                    <a:pt x="407" y="352"/>
                    <a:pt x="209" y="688"/>
                    <a:pt x="140" y="1095"/>
                  </a:cubicBezTo>
                  <a:cubicBezTo>
                    <a:pt x="0" y="1849"/>
                    <a:pt x="523" y="2476"/>
                    <a:pt x="1277" y="2592"/>
                  </a:cubicBezTo>
                  <a:cubicBezTo>
                    <a:pt x="1348" y="2603"/>
                    <a:pt x="1418" y="2608"/>
                    <a:pt x="1487" y="2608"/>
                  </a:cubicBezTo>
                  <a:cubicBezTo>
                    <a:pt x="2182" y="2608"/>
                    <a:pt x="2789" y="2092"/>
                    <a:pt x="2810" y="1385"/>
                  </a:cubicBezTo>
                  <a:cubicBezTo>
                    <a:pt x="2810" y="1153"/>
                    <a:pt x="2752" y="909"/>
                    <a:pt x="2636" y="700"/>
                  </a:cubicBezTo>
                  <a:cubicBezTo>
                    <a:pt x="2589" y="619"/>
                    <a:pt x="2543" y="537"/>
                    <a:pt x="2485" y="468"/>
                  </a:cubicBezTo>
                  <a:cubicBezTo>
                    <a:pt x="2250" y="160"/>
                    <a:pt x="1840" y="0"/>
                    <a:pt x="143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5367950" y="2920600"/>
              <a:ext cx="25575" cy="24225"/>
            </a:xfrm>
            <a:custGeom>
              <a:avLst/>
              <a:gdLst/>
              <a:ahLst/>
              <a:cxnLst/>
              <a:rect l="l" t="t" r="r" b="b"/>
              <a:pathLst>
                <a:path w="1023" h="969" extrusionOk="0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6" y="812"/>
                  </a:cubicBezTo>
                  <a:cubicBezTo>
                    <a:pt x="508" y="812"/>
                    <a:pt x="480" y="809"/>
                    <a:pt x="453" y="802"/>
                  </a:cubicBezTo>
                  <a:cubicBezTo>
                    <a:pt x="267" y="744"/>
                    <a:pt x="151" y="558"/>
                    <a:pt x="221" y="361"/>
                  </a:cubicBezTo>
                  <a:cubicBezTo>
                    <a:pt x="244" y="303"/>
                    <a:pt x="291" y="245"/>
                    <a:pt x="349" y="222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1" y="129"/>
                    <a:pt x="70" y="245"/>
                    <a:pt x="47" y="407"/>
                  </a:cubicBezTo>
                  <a:cubicBezTo>
                    <a:pt x="0" y="686"/>
                    <a:pt x="186" y="918"/>
                    <a:pt x="465" y="965"/>
                  </a:cubicBezTo>
                  <a:cubicBezTo>
                    <a:pt x="486" y="967"/>
                    <a:pt x="508" y="969"/>
                    <a:pt x="529" y="969"/>
                  </a:cubicBezTo>
                  <a:cubicBezTo>
                    <a:pt x="785" y="969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4" y="175"/>
                  </a:cubicBezTo>
                  <a:cubicBezTo>
                    <a:pt x="806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5192350" y="2897325"/>
              <a:ext cx="69975" cy="65200"/>
            </a:xfrm>
            <a:custGeom>
              <a:avLst/>
              <a:gdLst/>
              <a:ahLst/>
              <a:cxnLst/>
              <a:rect l="l" t="t" r="r" b="b"/>
              <a:pathLst>
                <a:path w="2799" h="2608" extrusionOk="0">
                  <a:moveTo>
                    <a:pt x="1378" y="301"/>
                  </a:moveTo>
                  <a:cubicBezTo>
                    <a:pt x="1472" y="301"/>
                    <a:pt x="1567" y="314"/>
                    <a:pt x="1661" y="340"/>
                  </a:cubicBezTo>
                  <a:cubicBezTo>
                    <a:pt x="2102" y="456"/>
                    <a:pt x="2474" y="897"/>
                    <a:pt x="2508" y="1373"/>
                  </a:cubicBezTo>
                  <a:cubicBezTo>
                    <a:pt x="2578" y="1968"/>
                    <a:pt x="2046" y="2309"/>
                    <a:pt x="1506" y="2309"/>
                  </a:cubicBezTo>
                  <a:cubicBezTo>
                    <a:pt x="1414" y="2309"/>
                    <a:pt x="1321" y="2299"/>
                    <a:pt x="1231" y="2279"/>
                  </a:cubicBezTo>
                  <a:cubicBezTo>
                    <a:pt x="593" y="2139"/>
                    <a:pt x="233" y="1524"/>
                    <a:pt x="477" y="920"/>
                  </a:cubicBezTo>
                  <a:cubicBezTo>
                    <a:pt x="570" y="711"/>
                    <a:pt x="732" y="537"/>
                    <a:pt x="918" y="421"/>
                  </a:cubicBezTo>
                  <a:cubicBezTo>
                    <a:pt x="1058" y="340"/>
                    <a:pt x="1216" y="301"/>
                    <a:pt x="1378" y="301"/>
                  </a:cubicBezTo>
                  <a:close/>
                  <a:moveTo>
                    <a:pt x="1427" y="0"/>
                  </a:moveTo>
                  <a:cubicBezTo>
                    <a:pt x="1192" y="0"/>
                    <a:pt x="960" y="55"/>
                    <a:pt x="767" y="166"/>
                  </a:cubicBezTo>
                  <a:cubicBezTo>
                    <a:pt x="407" y="363"/>
                    <a:pt x="210" y="688"/>
                    <a:pt x="129" y="1095"/>
                  </a:cubicBezTo>
                  <a:cubicBezTo>
                    <a:pt x="1" y="1849"/>
                    <a:pt x="523" y="2476"/>
                    <a:pt x="1278" y="2592"/>
                  </a:cubicBezTo>
                  <a:cubicBezTo>
                    <a:pt x="1347" y="2603"/>
                    <a:pt x="1416" y="2608"/>
                    <a:pt x="1485" y="2608"/>
                  </a:cubicBezTo>
                  <a:cubicBezTo>
                    <a:pt x="2172" y="2608"/>
                    <a:pt x="2788" y="2092"/>
                    <a:pt x="2799" y="1385"/>
                  </a:cubicBezTo>
                  <a:cubicBezTo>
                    <a:pt x="2799" y="1153"/>
                    <a:pt x="2741" y="909"/>
                    <a:pt x="2625" y="700"/>
                  </a:cubicBezTo>
                  <a:cubicBezTo>
                    <a:pt x="2590" y="619"/>
                    <a:pt x="2543" y="537"/>
                    <a:pt x="2485" y="468"/>
                  </a:cubicBezTo>
                  <a:cubicBezTo>
                    <a:pt x="2243" y="160"/>
                    <a:pt x="1830" y="0"/>
                    <a:pt x="142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5215575" y="2917700"/>
              <a:ext cx="25575" cy="24225"/>
            </a:xfrm>
            <a:custGeom>
              <a:avLst/>
              <a:gdLst/>
              <a:ahLst/>
              <a:cxnLst/>
              <a:rect l="l" t="t" r="r" b="b"/>
              <a:pathLst>
                <a:path w="1023" h="969" extrusionOk="0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7" y="812"/>
                  </a:cubicBezTo>
                  <a:cubicBezTo>
                    <a:pt x="509" y="812"/>
                    <a:pt x="481" y="809"/>
                    <a:pt x="453" y="802"/>
                  </a:cubicBezTo>
                  <a:cubicBezTo>
                    <a:pt x="244" y="744"/>
                    <a:pt x="152" y="558"/>
                    <a:pt x="221" y="361"/>
                  </a:cubicBezTo>
                  <a:cubicBezTo>
                    <a:pt x="244" y="303"/>
                    <a:pt x="291" y="245"/>
                    <a:pt x="349" y="221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2" y="152"/>
                    <a:pt x="59" y="268"/>
                    <a:pt x="47" y="407"/>
                  </a:cubicBezTo>
                  <a:cubicBezTo>
                    <a:pt x="1" y="686"/>
                    <a:pt x="186" y="918"/>
                    <a:pt x="465" y="964"/>
                  </a:cubicBezTo>
                  <a:cubicBezTo>
                    <a:pt x="486" y="967"/>
                    <a:pt x="508" y="968"/>
                    <a:pt x="529" y="968"/>
                  </a:cubicBezTo>
                  <a:cubicBezTo>
                    <a:pt x="785" y="968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5" y="175"/>
                  </a:cubicBezTo>
                  <a:cubicBezTo>
                    <a:pt x="807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5132575" y="2738825"/>
              <a:ext cx="325950" cy="204125"/>
            </a:xfrm>
            <a:custGeom>
              <a:avLst/>
              <a:gdLst/>
              <a:ahLst/>
              <a:cxnLst/>
              <a:rect l="l" t="t" r="r" b="b"/>
              <a:pathLst>
                <a:path w="13038" h="8165" extrusionOk="0">
                  <a:moveTo>
                    <a:pt x="4779" y="264"/>
                  </a:moveTo>
                  <a:cubicBezTo>
                    <a:pt x="4846" y="264"/>
                    <a:pt x="4911" y="303"/>
                    <a:pt x="4957" y="399"/>
                  </a:cubicBezTo>
                  <a:cubicBezTo>
                    <a:pt x="4992" y="469"/>
                    <a:pt x="4992" y="574"/>
                    <a:pt x="5004" y="666"/>
                  </a:cubicBezTo>
                  <a:lnTo>
                    <a:pt x="4505" y="666"/>
                  </a:lnTo>
                  <a:cubicBezTo>
                    <a:pt x="4505" y="608"/>
                    <a:pt x="4505" y="574"/>
                    <a:pt x="4528" y="527"/>
                  </a:cubicBezTo>
                  <a:cubicBezTo>
                    <a:pt x="4543" y="386"/>
                    <a:pt x="4662" y="264"/>
                    <a:pt x="4779" y="264"/>
                  </a:cubicBezTo>
                  <a:close/>
                  <a:moveTo>
                    <a:pt x="3831" y="1572"/>
                  </a:moveTo>
                  <a:cubicBezTo>
                    <a:pt x="4168" y="1816"/>
                    <a:pt x="3971" y="2292"/>
                    <a:pt x="3878" y="2663"/>
                  </a:cubicBezTo>
                  <a:cubicBezTo>
                    <a:pt x="3797" y="2919"/>
                    <a:pt x="3715" y="3197"/>
                    <a:pt x="3564" y="3429"/>
                  </a:cubicBezTo>
                  <a:cubicBezTo>
                    <a:pt x="3495" y="3557"/>
                    <a:pt x="3390" y="3627"/>
                    <a:pt x="3274" y="3708"/>
                  </a:cubicBezTo>
                  <a:cubicBezTo>
                    <a:pt x="3355" y="3487"/>
                    <a:pt x="3390" y="3255"/>
                    <a:pt x="3448" y="3069"/>
                  </a:cubicBezTo>
                  <a:cubicBezTo>
                    <a:pt x="3588" y="2570"/>
                    <a:pt x="3715" y="2083"/>
                    <a:pt x="3831" y="1572"/>
                  </a:cubicBezTo>
                  <a:close/>
                  <a:moveTo>
                    <a:pt x="407" y="5647"/>
                  </a:moveTo>
                  <a:cubicBezTo>
                    <a:pt x="476" y="5751"/>
                    <a:pt x="465" y="5867"/>
                    <a:pt x="430" y="6007"/>
                  </a:cubicBezTo>
                  <a:cubicBezTo>
                    <a:pt x="418" y="6088"/>
                    <a:pt x="395" y="6169"/>
                    <a:pt x="349" y="6227"/>
                  </a:cubicBezTo>
                  <a:cubicBezTo>
                    <a:pt x="337" y="5995"/>
                    <a:pt x="337" y="5809"/>
                    <a:pt x="407" y="5647"/>
                  </a:cubicBezTo>
                  <a:close/>
                  <a:moveTo>
                    <a:pt x="3971" y="991"/>
                  </a:moveTo>
                  <a:cubicBezTo>
                    <a:pt x="6896" y="1212"/>
                    <a:pt x="9822" y="1038"/>
                    <a:pt x="12736" y="1224"/>
                  </a:cubicBezTo>
                  <a:cubicBezTo>
                    <a:pt x="12585" y="3429"/>
                    <a:pt x="12852" y="5635"/>
                    <a:pt x="12678" y="7841"/>
                  </a:cubicBezTo>
                  <a:cubicBezTo>
                    <a:pt x="12364" y="7806"/>
                    <a:pt x="12062" y="7783"/>
                    <a:pt x="11737" y="7783"/>
                  </a:cubicBezTo>
                  <a:cubicBezTo>
                    <a:pt x="11888" y="7017"/>
                    <a:pt x="11076" y="6065"/>
                    <a:pt x="10402" y="5914"/>
                  </a:cubicBezTo>
                  <a:cubicBezTo>
                    <a:pt x="10259" y="5880"/>
                    <a:pt x="10117" y="5864"/>
                    <a:pt x="9977" y="5864"/>
                  </a:cubicBezTo>
                  <a:cubicBezTo>
                    <a:pt x="8924" y="5864"/>
                    <a:pt x="8013" y="6782"/>
                    <a:pt x="8115" y="7899"/>
                  </a:cubicBezTo>
                  <a:cubicBezTo>
                    <a:pt x="7918" y="7905"/>
                    <a:pt x="7718" y="7908"/>
                    <a:pt x="7517" y="7908"/>
                  </a:cubicBezTo>
                  <a:cubicBezTo>
                    <a:pt x="7317" y="7908"/>
                    <a:pt x="7117" y="7905"/>
                    <a:pt x="6919" y="7899"/>
                  </a:cubicBezTo>
                  <a:cubicBezTo>
                    <a:pt x="6467" y="7887"/>
                    <a:pt x="6026" y="7841"/>
                    <a:pt x="5573" y="7806"/>
                  </a:cubicBezTo>
                  <a:cubicBezTo>
                    <a:pt x="5863" y="7028"/>
                    <a:pt x="4981" y="5972"/>
                    <a:pt x="4284" y="5798"/>
                  </a:cubicBezTo>
                  <a:cubicBezTo>
                    <a:pt x="4123" y="5753"/>
                    <a:pt x="3963" y="5733"/>
                    <a:pt x="3806" y="5733"/>
                  </a:cubicBezTo>
                  <a:cubicBezTo>
                    <a:pt x="2807" y="5733"/>
                    <a:pt x="1944" y="6575"/>
                    <a:pt x="1974" y="7609"/>
                  </a:cubicBezTo>
                  <a:cubicBezTo>
                    <a:pt x="1452" y="7597"/>
                    <a:pt x="941" y="7562"/>
                    <a:pt x="430" y="7481"/>
                  </a:cubicBezTo>
                  <a:cubicBezTo>
                    <a:pt x="430" y="7168"/>
                    <a:pt x="407" y="6877"/>
                    <a:pt x="372" y="6575"/>
                  </a:cubicBezTo>
                  <a:cubicBezTo>
                    <a:pt x="569" y="6471"/>
                    <a:pt x="662" y="6169"/>
                    <a:pt x="685" y="5995"/>
                  </a:cubicBezTo>
                  <a:cubicBezTo>
                    <a:pt x="709" y="5763"/>
                    <a:pt x="662" y="5577"/>
                    <a:pt x="523" y="5473"/>
                  </a:cubicBezTo>
                  <a:cubicBezTo>
                    <a:pt x="627" y="5356"/>
                    <a:pt x="767" y="5252"/>
                    <a:pt x="976" y="5171"/>
                  </a:cubicBezTo>
                  <a:cubicBezTo>
                    <a:pt x="1359" y="4997"/>
                    <a:pt x="1753" y="4822"/>
                    <a:pt x="2160" y="4672"/>
                  </a:cubicBezTo>
                  <a:cubicBezTo>
                    <a:pt x="2380" y="4590"/>
                    <a:pt x="2670" y="4544"/>
                    <a:pt x="2856" y="4416"/>
                  </a:cubicBezTo>
                  <a:cubicBezTo>
                    <a:pt x="2972" y="4323"/>
                    <a:pt x="3065" y="4196"/>
                    <a:pt x="3146" y="4056"/>
                  </a:cubicBezTo>
                  <a:cubicBezTo>
                    <a:pt x="3164" y="4058"/>
                    <a:pt x="3181" y="4058"/>
                    <a:pt x="3198" y="4058"/>
                  </a:cubicBezTo>
                  <a:cubicBezTo>
                    <a:pt x="3841" y="4058"/>
                    <a:pt x="4020" y="3011"/>
                    <a:pt x="4145" y="2547"/>
                  </a:cubicBezTo>
                  <a:cubicBezTo>
                    <a:pt x="4238" y="2210"/>
                    <a:pt x="4377" y="1409"/>
                    <a:pt x="3889" y="1386"/>
                  </a:cubicBezTo>
                  <a:lnTo>
                    <a:pt x="3971" y="991"/>
                  </a:lnTo>
                  <a:close/>
                  <a:moveTo>
                    <a:pt x="4754" y="1"/>
                  </a:moveTo>
                  <a:cubicBezTo>
                    <a:pt x="4542" y="1"/>
                    <a:pt x="4343" y="174"/>
                    <a:pt x="4261" y="388"/>
                  </a:cubicBezTo>
                  <a:cubicBezTo>
                    <a:pt x="4238" y="469"/>
                    <a:pt x="4203" y="585"/>
                    <a:pt x="4215" y="666"/>
                  </a:cubicBezTo>
                  <a:cubicBezTo>
                    <a:pt x="4064" y="666"/>
                    <a:pt x="3901" y="678"/>
                    <a:pt x="3739" y="678"/>
                  </a:cubicBezTo>
                  <a:cubicBezTo>
                    <a:pt x="3622" y="678"/>
                    <a:pt x="3251" y="2350"/>
                    <a:pt x="3100" y="2977"/>
                  </a:cubicBezTo>
                  <a:cubicBezTo>
                    <a:pt x="2984" y="3487"/>
                    <a:pt x="2914" y="3987"/>
                    <a:pt x="2438" y="4242"/>
                  </a:cubicBezTo>
                  <a:cubicBezTo>
                    <a:pt x="2032" y="4439"/>
                    <a:pt x="1568" y="4590"/>
                    <a:pt x="1138" y="4776"/>
                  </a:cubicBezTo>
                  <a:cubicBezTo>
                    <a:pt x="720" y="4962"/>
                    <a:pt x="116" y="5124"/>
                    <a:pt x="47" y="5647"/>
                  </a:cubicBezTo>
                  <a:cubicBezTo>
                    <a:pt x="0" y="6007"/>
                    <a:pt x="105" y="6401"/>
                    <a:pt x="140" y="6761"/>
                  </a:cubicBezTo>
                  <a:cubicBezTo>
                    <a:pt x="174" y="7051"/>
                    <a:pt x="221" y="7736"/>
                    <a:pt x="337" y="7748"/>
                  </a:cubicBezTo>
                  <a:cubicBezTo>
                    <a:pt x="430" y="7783"/>
                    <a:pt x="534" y="7794"/>
                    <a:pt x="650" y="7806"/>
                  </a:cubicBezTo>
                  <a:cubicBezTo>
                    <a:pt x="1126" y="7864"/>
                    <a:pt x="1602" y="7887"/>
                    <a:pt x="2090" y="7911"/>
                  </a:cubicBezTo>
                  <a:cubicBezTo>
                    <a:pt x="2171" y="7911"/>
                    <a:pt x="2229" y="7899"/>
                    <a:pt x="2264" y="7818"/>
                  </a:cubicBezTo>
                  <a:cubicBezTo>
                    <a:pt x="2287" y="7771"/>
                    <a:pt x="2287" y="7702"/>
                    <a:pt x="2311" y="7655"/>
                  </a:cubicBezTo>
                  <a:cubicBezTo>
                    <a:pt x="2322" y="7574"/>
                    <a:pt x="2334" y="7504"/>
                    <a:pt x="2369" y="7435"/>
                  </a:cubicBezTo>
                  <a:cubicBezTo>
                    <a:pt x="2403" y="7284"/>
                    <a:pt x="2450" y="7144"/>
                    <a:pt x="2508" y="7017"/>
                  </a:cubicBezTo>
                  <a:cubicBezTo>
                    <a:pt x="2636" y="6703"/>
                    <a:pt x="2833" y="6401"/>
                    <a:pt x="3100" y="6216"/>
                  </a:cubicBezTo>
                  <a:cubicBezTo>
                    <a:pt x="3321" y="6060"/>
                    <a:pt x="3571" y="6003"/>
                    <a:pt x="3825" y="6003"/>
                  </a:cubicBezTo>
                  <a:cubicBezTo>
                    <a:pt x="3932" y="6003"/>
                    <a:pt x="4039" y="6013"/>
                    <a:pt x="4145" y="6030"/>
                  </a:cubicBezTo>
                  <a:cubicBezTo>
                    <a:pt x="4365" y="6065"/>
                    <a:pt x="4586" y="6169"/>
                    <a:pt x="4760" y="6297"/>
                  </a:cubicBezTo>
                  <a:cubicBezTo>
                    <a:pt x="5004" y="6506"/>
                    <a:pt x="5178" y="6784"/>
                    <a:pt x="5283" y="7086"/>
                  </a:cubicBezTo>
                  <a:cubicBezTo>
                    <a:pt x="5341" y="7237"/>
                    <a:pt x="5364" y="7388"/>
                    <a:pt x="5387" y="7562"/>
                  </a:cubicBezTo>
                  <a:cubicBezTo>
                    <a:pt x="5387" y="7632"/>
                    <a:pt x="5399" y="7725"/>
                    <a:pt x="5387" y="7794"/>
                  </a:cubicBezTo>
                  <a:cubicBezTo>
                    <a:pt x="5387" y="7852"/>
                    <a:pt x="5306" y="7992"/>
                    <a:pt x="5399" y="8027"/>
                  </a:cubicBezTo>
                  <a:cubicBezTo>
                    <a:pt x="5406" y="8030"/>
                    <a:pt x="5414" y="8032"/>
                    <a:pt x="5422" y="8032"/>
                  </a:cubicBezTo>
                  <a:cubicBezTo>
                    <a:pt x="5437" y="8032"/>
                    <a:pt x="5453" y="8027"/>
                    <a:pt x="5468" y="8027"/>
                  </a:cubicBezTo>
                  <a:cubicBezTo>
                    <a:pt x="5480" y="8026"/>
                    <a:pt x="5499" y="8025"/>
                    <a:pt x="5527" y="8025"/>
                  </a:cubicBezTo>
                  <a:cubicBezTo>
                    <a:pt x="5915" y="8025"/>
                    <a:pt x="7818" y="8099"/>
                    <a:pt x="8382" y="8143"/>
                  </a:cubicBezTo>
                  <a:lnTo>
                    <a:pt x="8382" y="8131"/>
                  </a:lnTo>
                  <a:cubicBezTo>
                    <a:pt x="8394" y="7806"/>
                    <a:pt x="8498" y="7423"/>
                    <a:pt x="8614" y="7133"/>
                  </a:cubicBezTo>
                  <a:cubicBezTo>
                    <a:pt x="8754" y="6819"/>
                    <a:pt x="8939" y="6517"/>
                    <a:pt x="9206" y="6332"/>
                  </a:cubicBezTo>
                  <a:cubicBezTo>
                    <a:pt x="9425" y="6178"/>
                    <a:pt x="9673" y="6109"/>
                    <a:pt x="9924" y="6109"/>
                  </a:cubicBezTo>
                  <a:cubicBezTo>
                    <a:pt x="10033" y="6109"/>
                    <a:pt x="10143" y="6121"/>
                    <a:pt x="10251" y="6146"/>
                  </a:cubicBezTo>
                  <a:cubicBezTo>
                    <a:pt x="10449" y="6169"/>
                    <a:pt x="10623" y="6239"/>
                    <a:pt x="10762" y="6343"/>
                  </a:cubicBezTo>
                  <a:cubicBezTo>
                    <a:pt x="11041" y="6529"/>
                    <a:pt x="11226" y="6808"/>
                    <a:pt x="11343" y="7098"/>
                  </a:cubicBezTo>
                  <a:cubicBezTo>
                    <a:pt x="11401" y="7260"/>
                    <a:pt x="11447" y="7411"/>
                    <a:pt x="11470" y="7574"/>
                  </a:cubicBezTo>
                  <a:cubicBezTo>
                    <a:pt x="11493" y="7690"/>
                    <a:pt x="11493" y="7794"/>
                    <a:pt x="11470" y="7911"/>
                  </a:cubicBezTo>
                  <a:cubicBezTo>
                    <a:pt x="11470" y="7922"/>
                    <a:pt x="11459" y="8154"/>
                    <a:pt x="11470" y="8154"/>
                  </a:cubicBezTo>
                  <a:cubicBezTo>
                    <a:pt x="11506" y="8162"/>
                    <a:pt x="11545" y="8164"/>
                    <a:pt x="11584" y="8164"/>
                  </a:cubicBezTo>
                  <a:cubicBezTo>
                    <a:pt x="11671" y="8164"/>
                    <a:pt x="11762" y="8151"/>
                    <a:pt x="11842" y="8143"/>
                  </a:cubicBezTo>
                  <a:cubicBezTo>
                    <a:pt x="11969" y="8143"/>
                    <a:pt x="12086" y="8131"/>
                    <a:pt x="12202" y="8108"/>
                  </a:cubicBezTo>
                  <a:cubicBezTo>
                    <a:pt x="12445" y="8096"/>
                    <a:pt x="12678" y="8073"/>
                    <a:pt x="12921" y="8027"/>
                  </a:cubicBezTo>
                  <a:cubicBezTo>
                    <a:pt x="13003" y="8015"/>
                    <a:pt x="13038" y="5647"/>
                    <a:pt x="13003" y="4544"/>
                  </a:cubicBezTo>
                  <a:cubicBezTo>
                    <a:pt x="12956" y="3395"/>
                    <a:pt x="13038" y="2106"/>
                    <a:pt x="12921" y="957"/>
                  </a:cubicBezTo>
                  <a:cubicBezTo>
                    <a:pt x="12910" y="875"/>
                    <a:pt x="11679" y="829"/>
                    <a:pt x="11180" y="794"/>
                  </a:cubicBezTo>
                  <a:cubicBezTo>
                    <a:pt x="10414" y="736"/>
                    <a:pt x="9624" y="759"/>
                    <a:pt x="8847" y="736"/>
                  </a:cubicBezTo>
                  <a:cubicBezTo>
                    <a:pt x="7662" y="724"/>
                    <a:pt x="6443" y="655"/>
                    <a:pt x="5236" y="655"/>
                  </a:cubicBezTo>
                  <a:lnTo>
                    <a:pt x="5236" y="562"/>
                  </a:lnTo>
                  <a:cubicBezTo>
                    <a:pt x="5225" y="388"/>
                    <a:pt x="5155" y="202"/>
                    <a:pt x="5016" y="98"/>
                  </a:cubicBezTo>
                  <a:cubicBezTo>
                    <a:pt x="4931" y="30"/>
                    <a:pt x="4842" y="1"/>
                    <a:pt x="475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5260575" y="2785525"/>
              <a:ext cx="114375" cy="114425"/>
            </a:xfrm>
            <a:custGeom>
              <a:avLst/>
              <a:gdLst/>
              <a:ahLst/>
              <a:cxnLst/>
              <a:rect l="l" t="t" r="r" b="b"/>
              <a:pathLst>
                <a:path w="4575" h="4577" extrusionOk="0">
                  <a:moveTo>
                    <a:pt x="1846" y="2676"/>
                  </a:move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close/>
                  <a:moveTo>
                    <a:pt x="1823" y="296"/>
                  </a:moveTo>
                  <a:cubicBezTo>
                    <a:pt x="2018" y="317"/>
                    <a:pt x="2213" y="334"/>
                    <a:pt x="2405" y="334"/>
                  </a:cubicBezTo>
                  <a:cubicBezTo>
                    <a:pt x="2534" y="334"/>
                    <a:pt x="2661" y="326"/>
                    <a:pt x="2786" y="308"/>
                  </a:cubicBezTo>
                  <a:lnTo>
                    <a:pt x="2786" y="308"/>
                  </a:lnTo>
                  <a:cubicBezTo>
                    <a:pt x="2751" y="586"/>
                    <a:pt x="2740" y="865"/>
                    <a:pt x="2728" y="1143"/>
                  </a:cubicBezTo>
                  <a:cubicBezTo>
                    <a:pt x="2717" y="1283"/>
                    <a:pt x="2717" y="1410"/>
                    <a:pt x="2717" y="1561"/>
                  </a:cubicBezTo>
                  <a:cubicBezTo>
                    <a:pt x="2717" y="1677"/>
                    <a:pt x="2682" y="1863"/>
                    <a:pt x="2786" y="1910"/>
                  </a:cubicBezTo>
                  <a:cubicBezTo>
                    <a:pt x="2833" y="1921"/>
                    <a:pt x="2844" y="1921"/>
                    <a:pt x="2891" y="1921"/>
                  </a:cubicBezTo>
                  <a:cubicBezTo>
                    <a:pt x="3146" y="1921"/>
                    <a:pt x="3390" y="1910"/>
                    <a:pt x="3657" y="1898"/>
                  </a:cubicBezTo>
                  <a:cubicBezTo>
                    <a:pt x="3715" y="1898"/>
                    <a:pt x="4279" y="1875"/>
                    <a:pt x="4284" y="1852"/>
                  </a:cubicBezTo>
                  <a:lnTo>
                    <a:pt x="4284" y="1852"/>
                  </a:lnTo>
                  <a:cubicBezTo>
                    <a:pt x="4249" y="2165"/>
                    <a:pt x="4226" y="2490"/>
                    <a:pt x="4261" y="2804"/>
                  </a:cubicBezTo>
                  <a:cubicBezTo>
                    <a:pt x="4226" y="2780"/>
                    <a:pt x="4145" y="2780"/>
                    <a:pt x="4086" y="2780"/>
                  </a:cubicBezTo>
                  <a:cubicBezTo>
                    <a:pt x="3970" y="2769"/>
                    <a:pt x="3843" y="2769"/>
                    <a:pt x="3727" y="2745"/>
                  </a:cubicBezTo>
                  <a:cubicBezTo>
                    <a:pt x="3425" y="2734"/>
                    <a:pt x="3018" y="2722"/>
                    <a:pt x="2717" y="2711"/>
                  </a:cubicBezTo>
                  <a:lnTo>
                    <a:pt x="2693" y="2711"/>
                  </a:lnTo>
                  <a:cubicBezTo>
                    <a:pt x="2693" y="2711"/>
                    <a:pt x="2682" y="2838"/>
                    <a:pt x="2682" y="2896"/>
                  </a:cubicBezTo>
                  <a:lnTo>
                    <a:pt x="2682" y="3895"/>
                  </a:lnTo>
                  <a:cubicBezTo>
                    <a:pt x="2682" y="3929"/>
                    <a:pt x="2670" y="4282"/>
                    <a:pt x="2681" y="4289"/>
                  </a:cubicBezTo>
                  <a:lnTo>
                    <a:pt x="2681" y="4289"/>
                  </a:lnTo>
                  <a:cubicBezTo>
                    <a:pt x="2577" y="4255"/>
                    <a:pt x="2473" y="4255"/>
                    <a:pt x="2357" y="4255"/>
                  </a:cubicBezTo>
                  <a:cubicBezTo>
                    <a:pt x="2159" y="4243"/>
                    <a:pt x="1974" y="4243"/>
                    <a:pt x="1788" y="4243"/>
                  </a:cubicBezTo>
                  <a:cubicBezTo>
                    <a:pt x="1788" y="3756"/>
                    <a:pt x="1811" y="3175"/>
                    <a:pt x="1846" y="2676"/>
                  </a:cubicBezTo>
                  <a:lnTo>
                    <a:pt x="1846" y="2676"/>
                  </a:lnTo>
                  <a:cubicBezTo>
                    <a:pt x="1833" y="2688"/>
                    <a:pt x="795" y="2722"/>
                    <a:pt x="302" y="2722"/>
                  </a:cubicBezTo>
                  <a:cubicBezTo>
                    <a:pt x="337" y="2618"/>
                    <a:pt x="337" y="2502"/>
                    <a:pt x="337" y="2386"/>
                  </a:cubicBezTo>
                  <a:cubicBezTo>
                    <a:pt x="348" y="2200"/>
                    <a:pt x="348" y="2014"/>
                    <a:pt x="348" y="1817"/>
                  </a:cubicBezTo>
                  <a:cubicBezTo>
                    <a:pt x="847" y="1817"/>
                    <a:pt x="1393" y="1852"/>
                    <a:pt x="1892" y="1875"/>
                  </a:cubicBezTo>
                  <a:cubicBezTo>
                    <a:pt x="1892" y="1863"/>
                    <a:pt x="1892" y="818"/>
                    <a:pt x="1823" y="296"/>
                  </a:cubicBezTo>
                  <a:close/>
                  <a:moveTo>
                    <a:pt x="2301" y="1"/>
                  </a:moveTo>
                  <a:cubicBezTo>
                    <a:pt x="2250" y="1"/>
                    <a:pt x="2199" y="2"/>
                    <a:pt x="2148" y="6"/>
                  </a:cubicBezTo>
                  <a:cubicBezTo>
                    <a:pt x="2055" y="6"/>
                    <a:pt x="1974" y="6"/>
                    <a:pt x="1881" y="17"/>
                  </a:cubicBezTo>
                  <a:cubicBezTo>
                    <a:pt x="1823" y="17"/>
                    <a:pt x="1730" y="17"/>
                    <a:pt x="1672" y="52"/>
                  </a:cubicBezTo>
                  <a:cubicBezTo>
                    <a:pt x="1625" y="75"/>
                    <a:pt x="1614" y="110"/>
                    <a:pt x="1614" y="168"/>
                  </a:cubicBezTo>
                  <a:cubicBezTo>
                    <a:pt x="1590" y="238"/>
                    <a:pt x="1590" y="308"/>
                    <a:pt x="1590" y="366"/>
                  </a:cubicBezTo>
                  <a:cubicBezTo>
                    <a:pt x="1590" y="458"/>
                    <a:pt x="1579" y="540"/>
                    <a:pt x="1567" y="644"/>
                  </a:cubicBezTo>
                  <a:cubicBezTo>
                    <a:pt x="1556" y="830"/>
                    <a:pt x="1532" y="1039"/>
                    <a:pt x="1521" y="1225"/>
                  </a:cubicBezTo>
                  <a:cubicBezTo>
                    <a:pt x="1521" y="1329"/>
                    <a:pt x="1509" y="1445"/>
                    <a:pt x="1509" y="1550"/>
                  </a:cubicBezTo>
                  <a:cubicBezTo>
                    <a:pt x="1045" y="1550"/>
                    <a:pt x="580" y="1550"/>
                    <a:pt x="116" y="1561"/>
                  </a:cubicBezTo>
                  <a:cubicBezTo>
                    <a:pt x="70" y="1561"/>
                    <a:pt x="35" y="1585"/>
                    <a:pt x="12" y="1619"/>
                  </a:cubicBezTo>
                  <a:cubicBezTo>
                    <a:pt x="0" y="1643"/>
                    <a:pt x="0" y="1677"/>
                    <a:pt x="12" y="1701"/>
                  </a:cubicBezTo>
                  <a:cubicBezTo>
                    <a:pt x="93" y="1933"/>
                    <a:pt x="70" y="2142"/>
                    <a:pt x="58" y="2362"/>
                  </a:cubicBezTo>
                  <a:cubicBezTo>
                    <a:pt x="46" y="2513"/>
                    <a:pt x="0" y="2711"/>
                    <a:pt x="58" y="2862"/>
                  </a:cubicBezTo>
                  <a:cubicBezTo>
                    <a:pt x="102" y="2966"/>
                    <a:pt x="171" y="2979"/>
                    <a:pt x="252" y="2979"/>
                  </a:cubicBezTo>
                  <a:cubicBezTo>
                    <a:pt x="279" y="2979"/>
                    <a:pt x="308" y="2978"/>
                    <a:pt x="337" y="2978"/>
                  </a:cubicBezTo>
                  <a:lnTo>
                    <a:pt x="615" y="2978"/>
                  </a:lnTo>
                  <a:cubicBezTo>
                    <a:pt x="801" y="2978"/>
                    <a:pt x="975" y="3001"/>
                    <a:pt x="1161" y="3001"/>
                  </a:cubicBezTo>
                  <a:cubicBezTo>
                    <a:pt x="1289" y="3001"/>
                    <a:pt x="1405" y="3013"/>
                    <a:pt x="1544" y="3013"/>
                  </a:cubicBezTo>
                  <a:cubicBezTo>
                    <a:pt x="1544" y="3488"/>
                    <a:pt x="1544" y="3953"/>
                    <a:pt x="1556" y="4429"/>
                  </a:cubicBezTo>
                  <a:cubicBezTo>
                    <a:pt x="1556" y="4475"/>
                    <a:pt x="1579" y="4522"/>
                    <a:pt x="1614" y="4533"/>
                  </a:cubicBezTo>
                  <a:cubicBezTo>
                    <a:pt x="1625" y="4539"/>
                    <a:pt x="1640" y="4542"/>
                    <a:pt x="1654" y="4542"/>
                  </a:cubicBezTo>
                  <a:cubicBezTo>
                    <a:pt x="1669" y="4542"/>
                    <a:pt x="1683" y="4539"/>
                    <a:pt x="1695" y="4533"/>
                  </a:cubicBezTo>
                  <a:cubicBezTo>
                    <a:pt x="1763" y="4526"/>
                    <a:pt x="1832" y="4523"/>
                    <a:pt x="1899" y="4523"/>
                  </a:cubicBezTo>
                  <a:cubicBezTo>
                    <a:pt x="2050" y="4523"/>
                    <a:pt x="2197" y="4537"/>
                    <a:pt x="2333" y="4545"/>
                  </a:cubicBezTo>
                  <a:cubicBezTo>
                    <a:pt x="2430" y="4559"/>
                    <a:pt x="2535" y="4577"/>
                    <a:pt x="2639" y="4577"/>
                  </a:cubicBezTo>
                  <a:cubicBezTo>
                    <a:pt x="2709" y="4577"/>
                    <a:pt x="2779" y="4568"/>
                    <a:pt x="2844" y="4545"/>
                  </a:cubicBezTo>
                  <a:cubicBezTo>
                    <a:pt x="2972" y="4487"/>
                    <a:pt x="2960" y="4394"/>
                    <a:pt x="2960" y="4278"/>
                  </a:cubicBezTo>
                  <a:lnTo>
                    <a:pt x="2960" y="3999"/>
                  </a:lnTo>
                  <a:cubicBezTo>
                    <a:pt x="2960" y="3814"/>
                    <a:pt x="2972" y="3639"/>
                    <a:pt x="2972" y="3442"/>
                  </a:cubicBezTo>
                  <a:cubicBezTo>
                    <a:pt x="2972" y="3314"/>
                    <a:pt x="2984" y="3198"/>
                    <a:pt x="2984" y="3071"/>
                  </a:cubicBezTo>
                  <a:cubicBezTo>
                    <a:pt x="3471" y="3071"/>
                    <a:pt x="3947" y="3059"/>
                    <a:pt x="4412" y="3001"/>
                  </a:cubicBezTo>
                  <a:cubicBezTo>
                    <a:pt x="4528" y="2978"/>
                    <a:pt x="4528" y="2804"/>
                    <a:pt x="4539" y="2722"/>
                  </a:cubicBezTo>
                  <a:cubicBezTo>
                    <a:pt x="4551" y="2548"/>
                    <a:pt x="4574" y="2374"/>
                    <a:pt x="4551" y="2200"/>
                  </a:cubicBezTo>
                  <a:cubicBezTo>
                    <a:pt x="4551" y="2107"/>
                    <a:pt x="4551" y="2026"/>
                    <a:pt x="4539" y="1933"/>
                  </a:cubicBezTo>
                  <a:cubicBezTo>
                    <a:pt x="4539" y="1875"/>
                    <a:pt x="4539" y="1782"/>
                    <a:pt x="4516" y="1724"/>
                  </a:cubicBezTo>
                  <a:cubicBezTo>
                    <a:pt x="4481" y="1677"/>
                    <a:pt x="4458" y="1666"/>
                    <a:pt x="4400" y="1666"/>
                  </a:cubicBezTo>
                  <a:cubicBezTo>
                    <a:pt x="4319" y="1643"/>
                    <a:pt x="4249" y="1643"/>
                    <a:pt x="4191" y="1643"/>
                  </a:cubicBezTo>
                  <a:cubicBezTo>
                    <a:pt x="4110" y="1643"/>
                    <a:pt x="4017" y="1631"/>
                    <a:pt x="3912" y="1619"/>
                  </a:cubicBezTo>
                  <a:cubicBezTo>
                    <a:pt x="3727" y="1608"/>
                    <a:pt x="3529" y="1585"/>
                    <a:pt x="3332" y="1573"/>
                  </a:cubicBezTo>
                  <a:cubicBezTo>
                    <a:pt x="3239" y="1573"/>
                    <a:pt x="3123" y="1561"/>
                    <a:pt x="3018" y="1561"/>
                  </a:cubicBezTo>
                  <a:cubicBezTo>
                    <a:pt x="3018" y="1097"/>
                    <a:pt x="3007" y="621"/>
                    <a:pt x="2949" y="157"/>
                  </a:cubicBezTo>
                  <a:cubicBezTo>
                    <a:pt x="2926" y="41"/>
                    <a:pt x="2751" y="41"/>
                    <a:pt x="2670" y="17"/>
                  </a:cubicBezTo>
                  <a:cubicBezTo>
                    <a:pt x="2547" y="9"/>
                    <a:pt x="2424" y="1"/>
                    <a:pt x="230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5247500" y="2709875"/>
              <a:ext cx="10300" cy="23900"/>
            </a:xfrm>
            <a:custGeom>
              <a:avLst/>
              <a:gdLst/>
              <a:ahLst/>
              <a:cxnLst/>
              <a:rect l="l" t="t" r="r" b="b"/>
              <a:pathLst>
                <a:path w="412" h="956" extrusionOk="0">
                  <a:moveTo>
                    <a:pt x="248" y="1"/>
                  </a:moveTo>
                  <a:cubicBezTo>
                    <a:pt x="243" y="1"/>
                    <a:pt x="238" y="1"/>
                    <a:pt x="233" y="2"/>
                  </a:cubicBezTo>
                  <a:cubicBezTo>
                    <a:pt x="186" y="2"/>
                    <a:pt x="163" y="25"/>
                    <a:pt x="152" y="71"/>
                  </a:cubicBezTo>
                  <a:cubicBezTo>
                    <a:pt x="93" y="246"/>
                    <a:pt x="70" y="454"/>
                    <a:pt x="47" y="629"/>
                  </a:cubicBezTo>
                  <a:cubicBezTo>
                    <a:pt x="35" y="745"/>
                    <a:pt x="1" y="942"/>
                    <a:pt x="152" y="954"/>
                  </a:cubicBezTo>
                  <a:cubicBezTo>
                    <a:pt x="158" y="955"/>
                    <a:pt x="165" y="956"/>
                    <a:pt x="171" y="956"/>
                  </a:cubicBezTo>
                  <a:cubicBezTo>
                    <a:pt x="333" y="956"/>
                    <a:pt x="280" y="533"/>
                    <a:pt x="291" y="454"/>
                  </a:cubicBezTo>
                  <a:cubicBezTo>
                    <a:pt x="302" y="376"/>
                    <a:pt x="412" y="1"/>
                    <a:pt x="24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5219950" y="2719375"/>
              <a:ext cx="18600" cy="18075"/>
            </a:xfrm>
            <a:custGeom>
              <a:avLst/>
              <a:gdLst/>
              <a:ahLst/>
              <a:cxnLst/>
              <a:rect l="l" t="t" r="r" b="b"/>
              <a:pathLst>
                <a:path w="744" h="723" extrusionOk="0">
                  <a:moveTo>
                    <a:pt x="158" y="0"/>
                  </a:moveTo>
                  <a:cubicBezTo>
                    <a:pt x="69" y="0"/>
                    <a:pt x="1" y="117"/>
                    <a:pt x="93" y="191"/>
                  </a:cubicBezTo>
                  <a:cubicBezTo>
                    <a:pt x="174" y="260"/>
                    <a:pt x="232" y="365"/>
                    <a:pt x="302" y="446"/>
                  </a:cubicBezTo>
                  <a:cubicBezTo>
                    <a:pt x="406" y="550"/>
                    <a:pt x="511" y="620"/>
                    <a:pt x="627" y="713"/>
                  </a:cubicBezTo>
                  <a:cubicBezTo>
                    <a:pt x="637" y="719"/>
                    <a:pt x="649" y="722"/>
                    <a:pt x="659" y="722"/>
                  </a:cubicBezTo>
                  <a:cubicBezTo>
                    <a:pt x="706" y="722"/>
                    <a:pt x="744" y="667"/>
                    <a:pt x="696" y="620"/>
                  </a:cubicBezTo>
                  <a:cubicBezTo>
                    <a:pt x="522" y="446"/>
                    <a:pt x="441" y="191"/>
                    <a:pt x="232" y="28"/>
                  </a:cubicBezTo>
                  <a:cubicBezTo>
                    <a:pt x="208" y="9"/>
                    <a:pt x="182" y="0"/>
                    <a:pt x="15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5211875" y="2743325"/>
              <a:ext cx="19975" cy="7050"/>
            </a:xfrm>
            <a:custGeom>
              <a:avLst/>
              <a:gdLst/>
              <a:ahLst/>
              <a:cxnLst/>
              <a:rect l="l" t="t" r="r" b="b"/>
              <a:pathLst>
                <a:path w="799" h="282" extrusionOk="0">
                  <a:moveTo>
                    <a:pt x="185" y="1"/>
                  </a:moveTo>
                  <a:cubicBezTo>
                    <a:pt x="95" y="1"/>
                    <a:pt x="29" y="27"/>
                    <a:pt x="21" y="103"/>
                  </a:cubicBezTo>
                  <a:cubicBezTo>
                    <a:pt x="0" y="246"/>
                    <a:pt x="203" y="281"/>
                    <a:pt x="398" y="281"/>
                  </a:cubicBezTo>
                  <a:cubicBezTo>
                    <a:pt x="536" y="281"/>
                    <a:pt x="669" y="264"/>
                    <a:pt x="717" y="254"/>
                  </a:cubicBezTo>
                  <a:cubicBezTo>
                    <a:pt x="799" y="254"/>
                    <a:pt x="799" y="138"/>
                    <a:pt x="729" y="126"/>
                  </a:cubicBezTo>
                  <a:cubicBezTo>
                    <a:pt x="651" y="111"/>
                    <a:pt x="369" y="1"/>
                    <a:pt x="18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5263000" y="2718575"/>
              <a:ext cx="18525" cy="18425"/>
            </a:xfrm>
            <a:custGeom>
              <a:avLst/>
              <a:gdLst/>
              <a:ahLst/>
              <a:cxnLst/>
              <a:rect l="l" t="t" r="r" b="b"/>
              <a:pathLst>
                <a:path w="741" h="737" extrusionOk="0">
                  <a:moveTo>
                    <a:pt x="581" y="1"/>
                  </a:moveTo>
                  <a:cubicBezTo>
                    <a:pt x="559" y="1"/>
                    <a:pt x="538" y="8"/>
                    <a:pt x="518" y="25"/>
                  </a:cubicBezTo>
                  <a:cubicBezTo>
                    <a:pt x="309" y="188"/>
                    <a:pt x="228" y="455"/>
                    <a:pt x="54" y="641"/>
                  </a:cubicBezTo>
                  <a:cubicBezTo>
                    <a:pt x="0" y="685"/>
                    <a:pt x="36" y="737"/>
                    <a:pt x="82" y="737"/>
                  </a:cubicBezTo>
                  <a:cubicBezTo>
                    <a:pt x="96" y="737"/>
                    <a:pt x="110" y="732"/>
                    <a:pt x="124" y="722"/>
                  </a:cubicBezTo>
                  <a:cubicBezTo>
                    <a:pt x="240" y="641"/>
                    <a:pt x="344" y="571"/>
                    <a:pt x="437" y="466"/>
                  </a:cubicBezTo>
                  <a:cubicBezTo>
                    <a:pt x="518" y="374"/>
                    <a:pt x="576" y="281"/>
                    <a:pt x="658" y="199"/>
                  </a:cubicBezTo>
                  <a:cubicBezTo>
                    <a:pt x="740" y="107"/>
                    <a:pt x="663" y="1"/>
                    <a:pt x="58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5269550" y="2742475"/>
              <a:ext cx="20125" cy="6875"/>
            </a:xfrm>
            <a:custGeom>
              <a:avLst/>
              <a:gdLst/>
              <a:ahLst/>
              <a:cxnLst/>
              <a:rect l="l" t="t" r="r" b="b"/>
              <a:pathLst>
                <a:path w="805" h="275" extrusionOk="0">
                  <a:moveTo>
                    <a:pt x="624" y="0"/>
                  </a:moveTo>
                  <a:cubicBezTo>
                    <a:pt x="440" y="0"/>
                    <a:pt x="160" y="114"/>
                    <a:pt x="82" y="137"/>
                  </a:cubicBezTo>
                  <a:cubicBezTo>
                    <a:pt x="1" y="149"/>
                    <a:pt x="13" y="265"/>
                    <a:pt x="94" y="265"/>
                  </a:cubicBezTo>
                  <a:cubicBezTo>
                    <a:pt x="142" y="265"/>
                    <a:pt x="255" y="275"/>
                    <a:pt x="376" y="275"/>
                  </a:cubicBezTo>
                  <a:cubicBezTo>
                    <a:pt x="579" y="275"/>
                    <a:pt x="805" y="248"/>
                    <a:pt x="790" y="102"/>
                  </a:cubicBezTo>
                  <a:cubicBezTo>
                    <a:pt x="779" y="27"/>
                    <a:pt x="712" y="0"/>
                    <a:pt x="62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558B4-301A-C406-0E2A-C775E6BBC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694" y="70153"/>
            <a:ext cx="4960500" cy="640200"/>
          </a:xfrm>
        </p:spPr>
        <p:txBody>
          <a:bodyPr/>
          <a:lstStyle/>
          <a:p>
            <a:r>
              <a:rPr lang="en-IN"/>
              <a:t>Literature Survey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763C3B8-4BFE-DE1F-1815-ACC50FA6178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70416" y="2051899"/>
            <a:ext cx="4999390" cy="1592448"/>
          </a:xfrm>
        </p:spPr>
        <p:txBody>
          <a:bodyPr/>
          <a:lstStyle/>
          <a:p>
            <a:pPr algn="l"/>
            <a:r>
              <a:rPr lang="en-US">
                <a:latin typeface="TimesNewRomanPSMT"/>
              </a:rPr>
              <a:t>   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B544D25-1B67-1D4D-4435-8E9427EF1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84121"/>
              </p:ext>
            </p:extLst>
          </p:nvPr>
        </p:nvGraphicFramePr>
        <p:xfrm>
          <a:off x="586740" y="701040"/>
          <a:ext cx="8024667" cy="3872865"/>
        </p:xfrm>
        <a:graphic>
          <a:graphicData uri="http://schemas.openxmlformats.org/drawingml/2006/table">
            <a:tbl>
              <a:tblPr firstRow="1" bandRow="1">
                <a:tableStyleId>{A87FB805-1B99-4A5D-8F5A-99983A537EFA}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3963249077"/>
                    </a:ext>
                  </a:extLst>
                </a:gridCol>
                <a:gridCol w="2358243">
                  <a:extLst>
                    <a:ext uri="{9D8B030D-6E8A-4147-A177-3AD203B41FA5}">
                      <a16:colId xmlns:a16="http://schemas.microsoft.com/office/drawing/2014/main" val="4034151771"/>
                    </a:ext>
                  </a:extLst>
                </a:gridCol>
                <a:gridCol w="3313749">
                  <a:extLst>
                    <a:ext uri="{9D8B030D-6E8A-4147-A177-3AD203B41FA5}">
                      <a16:colId xmlns:a16="http://schemas.microsoft.com/office/drawing/2014/main" val="322247082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</a:rPr>
                        <a:t>Title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</a:rPr>
                        <a:t>Author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</a:rPr>
                        <a:t>Used Method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92118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Times New Roman"/>
                        </a:rPr>
                        <a:t>Heart disease diagnosis using predictive data mining</a:t>
                      </a:r>
                      <a:endParaRPr lang="en-US" sz="1600" dirty="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err="1">
                          <a:latin typeface="Times New Roman"/>
                        </a:rPr>
                        <a:t>Venkatalakshmi</a:t>
                      </a:r>
                      <a:r>
                        <a:rPr lang="en-US" sz="1600" b="0" i="0" u="none" strike="noStrike" noProof="0">
                          <a:latin typeface="Times New Roman"/>
                        </a:rPr>
                        <a:t> B</a:t>
                      </a:r>
                      <a:endParaRPr lang="en-US" sz="16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 Shivsankar MV</a:t>
                      </a:r>
                      <a:endParaRPr lang="en-US" sz="160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Random Forest, Naïve Bayes are applied to predict the heart diseases. Naïve Bayes model achieved more accuracy than Random forest.</a:t>
                      </a:r>
                      <a:endParaRPr lang="en-US" sz="160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538310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Heart disease prediction using machine learning algorithms</a:t>
                      </a:r>
                      <a:endParaRPr lang="en-US" sz="160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Jindal H</a:t>
                      </a:r>
                      <a:endParaRPr lang="en-US" sz="16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Agrawal S</a:t>
                      </a:r>
                      <a:endParaRPr lang="en-US" sz="16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Khera, R</a:t>
                      </a:r>
                      <a:endParaRPr lang="en-US" sz="16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Jain R</a:t>
                      </a:r>
                      <a:endParaRPr lang="en-US" sz="160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Logistic regression, KNN and Random forest are used for prediction of heart disease. Highest accuracy of 88.52% was achieved using KNN.</a:t>
                      </a:r>
                      <a:endParaRPr lang="en-US" sz="160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799103"/>
                  </a:ext>
                </a:extLst>
              </a:tr>
              <a:tr h="11554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Heart Disease Diagnosis and Prediction Using Machine Learning and Data Mining Technique</a:t>
                      </a:r>
                      <a:endParaRPr lang="en-US" sz="1600" b="0" i="0" u="none" strike="noStrike" noProof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Times New Roman"/>
                        </a:rPr>
                        <a:t>R. Subramanian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Times New Roman"/>
                        </a:rPr>
                        <a:t>Predicted heart disease using 120 layers’ deep neural network. Performance of the model is optimal. But model-training time is high and require large datasets</a:t>
                      </a:r>
                      <a:r>
                        <a:rPr lang="en-US" sz="1600" b="0" i="0" u="none" strike="noStrike" noProof="0" dirty="0"/>
                        <a:t>.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90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6C5C-F131-28EC-94AE-8DD63F578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91" y="57090"/>
            <a:ext cx="5340957" cy="640200"/>
          </a:xfrm>
        </p:spPr>
        <p:txBody>
          <a:bodyPr/>
          <a:lstStyle/>
          <a:p>
            <a:r>
              <a:rPr lang="en"/>
              <a:t>Methodology</a:t>
            </a:r>
            <a:endParaRPr lang="en-IN" b="0"/>
          </a:p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0FBF3-FCD9-08F4-838A-DDDBC2C7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986" y="1449978"/>
            <a:ext cx="7823353" cy="3024050"/>
          </a:xfrm>
        </p:spPr>
        <p:txBody>
          <a:bodyPr/>
          <a:lstStyle/>
          <a:p>
            <a:pPr marL="400050" indent="-285750" algn="just">
              <a:buFont typeface="Arial"/>
              <a:buChar char="•"/>
            </a:pPr>
            <a:r>
              <a:rPr lang="en-US" sz="1600" b="0" i="0" u="none" strike="noStrike" baseline="0">
                <a:latin typeface="Times New Roman"/>
              </a:rPr>
              <a:t>Several studies on heart disease have been carried </a:t>
            </a:r>
            <a:r>
              <a:rPr lang="en-US" sz="1600">
                <a:latin typeface="Times New Roman"/>
              </a:rPr>
              <a:t>out by</a:t>
            </a:r>
            <a:r>
              <a:rPr lang="en-US" sz="1600" b="0" i="0" u="none" strike="noStrike" baseline="0">
                <a:latin typeface="Times New Roman"/>
              </a:rPr>
              <a:t> using machine learning </a:t>
            </a:r>
            <a:r>
              <a:rPr lang="en-US" sz="1600">
                <a:latin typeface="Times New Roman"/>
              </a:rPr>
              <a:t>techniques; but the performance of</a:t>
            </a:r>
            <a:r>
              <a:rPr lang="en-US" sz="1600" b="0" i="0" u="none" strike="noStrike" baseline="0">
                <a:latin typeface="Times New Roman"/>
              </a:rPr>
              <a:t> these models</a:t>
            </a:r>
            <a:r>
              <a:rPr lang="en-US" sz="1600">
                <a:latin typeface="Times New Roman"/>
              </a:rPr>
              <a:t> are</a:t>
            </a:r>
            <a:r>
              <a:rPr lang="en-US" sz="1600" b="0" i="0" u="none" strike="noStrike" baseline="0">
                <a:latin typeface="Times New Roman"/>
              </a:rPr>
              <a:t> not optimal.</a:t>
            </a:r>
            <a:endParaRPr lang="en-US" sz="1600"/>
          </a:p>
          <a:p>
            <a:pPr marL="114300" indent="0" algn="just"/>
            <a:endParaRPr lang="en-US" sz="1600">
              <a:latin typeface="Times New Roman"/>
            </a:endParaRPr>
          </a:p>
          <a:p>
            <a:pPr marL="400050" indent="-285750" algn="just">
              <a:buFont typeface="Arial"/>
              <a:buChar char="•"/>
            </a:pPr>
            <a:r>
              <a:rPr lang="en-US" sz="1600">
                <a:latin typeface="Times New Roman"/>
              </a:rPr>
              <a:t>Therefore, we introduce a new model. Firstly, K-Nearest Neighbor (KNN), Naive Bayes, and Decision tree were applied to the dataset for the prediction of heart disease.</a:t>
            </a:r>
            <a:endParaRPr lang="en-US" sz="1600" b="0" i="0" u="none" strike="noStrike" baseline="0">
              <a:latin typeface="Times New Roman"/>
            </a:endParaRPr>
          </a:p>
          <a:p>
            <a:pPr marL="114300" indent="0" algn="just"/>
            <a:endParaRPr lang="en-US" sz="1600">
              <a:latin typeface="Times New Roman"/>
            </a:endParaRPr>
          </a:p>
          <a:p>
            <a:pPr marL="400050" indent="-285750" algn="just">
              <a:buFont typeface="Arial"/>
              <a:buChar char="•"/>
            </a:pPr>
            <a:r>
              <a:rPr lang="en-US" sz="1600">
                <a:latin typeface="Times New Roman"/>
              </a:rPr>
              <a:t>The performance of these models is evaluated by using 3-fold cross validation</a:t>
            </a:r>
            <a:r>
              <a:rPr lang="en-US" sz="1600"/>
              <a:t> </a:t>
            </a:r>
            <a:r>
              <a:rPr lang="en-US" sz="1600">
                <a:latin typeface="Times New Roman"/>
              </a:rPr>
              <a:t>and highest average accuracy of 87.78% is obtained by the Naive Bayes.</a:t>
            </a:r>
          </a:p>
          <a:p>
            <a:pPr marL="114300" indent="0" algn="just"/>
            <a:endParaRPr lang="en-US" sz="1600">
              <a:latin typeface="Times New Roman"/>
            </a:endParaRPr>
          </a:p>
          <a:p>
            <a:pPr marL="400050" indent="-285750" algn="just">
              <a:buFont typeface="Arial"/>
              <a:buChar char="•"/>
            </a:pPr>
            <a:r>
              <a:rPr lang="en-US" sz="1600">
                <a:latin typeface="Times New Roman"/>
              </a:rPr>
              <a:t>Further, we have applied a genetic algorithm to the dataset to optimize the features.</a:t>
            </a:r>
            <a:endParaRPr lang="en-US" sz="1600"/>
          </a:p>
          <a:p>
            <a:pPr marL="114300" indent="0" algn="just"/>
            <a:endParaRPr lang="en-US" sz="1600">
              <a:latin typeface="Times New Roman"/>
            </a:endParaRPr>
          </a:p>
          <a:p>
            <a:pPr marL="400050" indent="-285750" algn="just">
              <a:buFont typeface="Arial"/>
              <a:buChar char="•"/>
            </a:pPr>
            <a:r>
              <a:rPr lang="en-US" sz="1600">
                <a:latin typeface="Times New Roman"/>
              </a:rPr>
              <a:t>After optimization, the highest average accuracy of 96% is achieved by</a:t>
            </a:r>
            <a:r>
              <a:rPr lang="en-US" sz="1600"/>
              <a:t> </a:t>
            </a:r>
            <a:r>
              <a:rPr lang="en-US" sz="1600">
                <a:latin typeface="Times New Roman"/>
              </a:rPr>
              <a:t>the Naive Bayes.</a:t>
            </a:r>
            <a:endParaRPr lang="en-IN" sz="1600">
              <a:latin typeface="Times New Roman"/>
            </a:endParaRPr>
          </a:p>
          <a:p>
            <a:pPr marL="400050" indent="-285750" algn="just">
              <a:buFont typeface="Arial"/>
              <a:buChar char="•"/>
            </a:pPr>
            <a:endParaRPr lang="en-US" sz="1600">
              <a:latin typeface="Times New Roman"/>
            </a:endParaRPr>
          </a:p>
          <a:p>
            <a:pPr marL="400050" indent="-285750" algn="just">
              <a:buFont typeface="Arial"/>
              <a:buChar char="•"/>
            </a:pPr>
            <a:endParaRPr lang="en-US" sz="1600">
              <a:latin typeface="Times New Roman"/>
            </a:endParaRPr>
          </a:p>
          <a:p>
            <a:pPr algn="l"/>
            <a:endParaRPr lang="en-US" sz="1600">
              <a:latin typeface="TimesNewRomanPSMT"/>
            </a:endParaRPr>
          </a:p>
          <a:p>
            <a:pPr algn="l"/>
            <a:endParaRPr lang="en-US" sz="160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4663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2FFC7-D28E-968B-048D-32149EEE9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183" y="313668"/>
            <a:ext cx="6493768" cy="623141"/>
          </a:xfrm>
        </p:spPr>
        <p:txBody>
          <a:bodyPr/>
          <a:lstStyle/>
          <a:p>
            <a:r>
              <a:rPr lang="en-US"/>
              <a:t>FLOW CHART</a:t>
            </a: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08C86D6F-A688-F9CD-B468-94AC1C54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40415"/>
            <a:ext cx="5463540" cy="3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21112D8-9BF4-9A6C-F013-003E55F88B9B}"/>
              </a:ext>
            </a:extLst>
          </p:cNvPr>
          <p:cNvSpPr txBox="1"/>
          <p:nvPr/>
        </p:nvSpPr>
        <p:spPr>
          <a:xfrm rot="-10800000" flipV="1">
            <a:off x="1738856" y="1667500"/>
            <a:ext cx="6955045" cy="16004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The project will be running various classification algorithms on the dataset provided and </a:t>
            </a:r>
            <a:r>
              <a:rPr lang="en-US">
                <a:solidFill>
                  <a:schemeClr val="tx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b</a:t>
            </a:r>
            <a:r>
              <a:rPr lang="en-US" sz="1400">
                <a:solidFill>
                  <a:schemeClr val="tx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ased on the data given we will be deriving the required output.</a:t>
            </a:r>
            <a:r>
              <a:rPr lang="en-US" b="0" i="0">
                <a:solidFill>
                  <a:srgbClr val="292929"/>
                </a:solidFill>
                <a:effectLst/>
                <a:latin typeface="Times New Roman"/>
                <a:cs typeface="Times New Roman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92929"/>
                </a:solidFill>
                <a:latin typeface="Times New Roman"/>
                <a:cs typeface="Times New Roman"/>
              </a:rPr>
              <a:t>I</a:t>
            </a:r>
            <a:r>
              <a:rPr lang="en-US" b="0" i="0">
                <a:solidFill>
                  <a:srgbClr val="292929"/>
                </a:solidFill>
                <a:effectLst/>
                <a:latin typeface="Times New Roman"/>
                <a:cs typeface="Times New Roman"/>
              </a:rPr>
              <a:t>t is not possible to conclude which one is superior to the other.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92929"/>
                </a:solidFill>
                <a:effectLst/>
                <a:latin typeface="Times New Roman"/>
                <a:cs typeface="Times New Roman"/>
              </a:rPr>
              <a:t>It depends on the application and nature of the available data set.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endParaRPr lang="en-US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The figure represents how the sample model of the project will help us arrive at the solution.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A genetic algorithm is introduced to improve the accuracy.</a:t>
            </a:r>
            <a:endParaRPr lang="en-IN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348C6A1-C4B5-826F-F417-2AB36F41E4A3}"/>
              </a:ext>
            </a:extLst>
          </p:cNvPr>
          <p:cNvSpPr txBox="1"/>
          <p:nvPr/>
        </p:nvSpPr>
        <p:spPr>
          <a:xfrm>
            <a:off x="2127180" y="812342"/>
            <a:ext cx="5880281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effectLst/>
                <a:latin typeface="Times New Roman"/>
              </a:rPr>
              <a:t>Algorithms and Techniques Used</a:t>
            </a:r>
          </a:p>
          <a:p>
            <a:endParaRPr lang="en-US" b="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37"/>
          <p:cNvSpPr txBox="1">
            <a:spLocks noGrp="1"/>
          </p:cNvSpPr>
          <p:nvPr>
            <p:ph type="ctrTitle"/>
          </p:nvPr>
        </p:nvSpPr>
        <p:spPr>
          <a:xfrm>
            <a:off x="744643" y="37713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br>
              <a:rPr lang="en"/>
            </a:br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15C247-3DDF-E419-268C-9EBA4B24742A}"/>
              </a:ext>
            </a:extLst>
          </p:cNvPr>
          <p:cNvSpPr txBox="1"/>
          <p:nvPr/>
        </p:nvSpPr>
        <p:spPr>
          <a:xfrm>
            <a:off x="1278527" y="1270104"/>
            <a:ext cx="4934494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400" b="0" i="0" u="none" strike="noStrike" baseline="0">
                <a:latin typeface="TimesNewRomanPSMT"/>
              </a:rPr>
              <a:t>This study utilizes experimental data of 303 candidates</a:t>
            </a:r>
            <a:endParaRPr lang="en-US"/>
          </a:p>
          <a:p>
            <a:pPr algn="just"/>
            <a:r>
              <a:rPr lang="en-US" sz="1400" b="0" i="0" u="none" strike="noStrike" baseline="0">
                <a:latin typeface="TimesNewRomanPSMT"/>
              </a:rPr>
              <a:t>gathered from UCI Machine Learning Repository. The</a:t>
            </a:r>
          </a:p>
          <a:p>
            <a:pPr algn="just"/>
            <a:r>
              <a:rPr lang="en-US" sz="1400" b="0" i="0" u="none" strike="noStrike" baseline="0">
                <a:latin typeface="TimesNewRomanPSMT"/>
              </a:rPr>
              <a:t>dataset is open access data repository, and it can be used </a:t>
            </a:r>
            <a:r>
              <a:rPr lang="en-US">
                <a:latin typeface="TimesNewRomanPSMT"/>
              </a:rPr>
              <a:t>for the</a:t>
            </a:r>
            <a:r>
              <a:rPr lang="en-US" sz="1400" b="0" i="0" u="none" strike="noStrike" baseline="0">
                <a:latin typeface="TimesNewRomanPSMT"/>
              </a:rPr>
              <a:t> analysis of the heart disease.</a:t>
            </a:r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0942F9-10D0-6E58-7930-0E9C080E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09" y="2338252"/>
            <a:ext cx="5930458" cy="25595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F502-52E4-9EEB-8A01-5B4856B32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4" y="96278"/>
            <a:ext cx="4271554" cy="640200"/>
          </a:xfrm>
        </p:spPr>
        <p:txBody>
          <a:bodyPr/>
          <a:lstStyle/>
          <a:p>
            <a:r>
              <a:rPr lang="en-IN"/>
              <a:t>Libraries used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1FA8-16A8-67D0-68B0-D6F40B78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385" y="736478"/>
            <a:ext cx="5226900" cy="315468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endParaRPr lang="en-US">
              <a:solidFill>
                <a:srgbClr val="FF0000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err="1">
                <a:solidFill>
                  <a:srgbClr val="FF0000"/>
                </a:solidFill>
              </a:rPr>
              <a:t>numpy</a:t>
            </a:r>
            <a:r>
              <a:rPr lang="en-US"/>
              <a:t>: To work with arrays</a:t>
            </a:r>
          </a:p>
          <a:p>
            <a:pPr algn="l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pickle</a:t>
            </a:r>
            <a:r>
              <a:rPr lang="en-US"/>
              <a:t> : To serialize </a:t>
            </a:r>
          </a:p>
          <a:p>
            <a:pPr algn="l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pandas</a:t>
            </a:r>
            <a:r>
              <a:rPr lang="en-US"/>
              <a:t>: To work with CSV files</a:t>
            </a:r>
          </a:p>
          <a:p>
            <a:pPr algn="l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matplotlib</a:t>
            </a:r>
            <a:r>
              <a:rPr lang="en-US"/>
              <a:t>: To create charts using </a:t>
            </a:r>
            <a:r>
              <a:rPr lang="en-US" err="1"/>
              <a:t>pyplot</a:t>
            </a:r>
            <a:r>
              <a:rPr lang="en-US"/>
              <a:t>, define parameters </a:t>
            </a:r>
          </a:p>
          <a:p>
            <a:pPr algn="l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seaborn : </a:t>
            </a:r>
            <a:r>
              <a:rPr lang="en-US">
                <a:solidFill>
                  <a:schemeClr val="accent6">
                    <a:lumMod val="10000"/>
                  </a:schemeClr>
                </a:solidFill>
              </a:rPr>
              <a:t>Data visualization like Heat map</a:t>
            </a:r>
          </a:p>
          <a:p>
            <a:pPr algn="l">
              <a:buFont typeface="+mj-lt"/>
              <a:buAutoNum type="arabicPeriod"/>
            </a:pPr>
            <a:r>
              <a:rPr lang="en-US" err="1">
                <a:solidFill>
                  <a:srgbClr val="FF0000"/>
                </a:solidFill>
              </a:rPr>
              <a:t>train_test_split</a:t>
            </a:r>
            <a:r>
              <a:rPr lang="en-US"/>
              <a:t>: To split the dataset into training and testing data</a:t>
            </a:r>
          </a:p>
          <a:p>
            <a:pPr algn="l">
              <a:buFont typeface="+mj-lt"/>
              <a:buAutoNum type="arabicPeriod"/>
            </a:pPr>
            <a:r>
              <a:rPr lang="en-US" err="1">
                <a:solidFill>
                  <a:srgbClr val="FF0000"/>
                </a:solidFill>
              </a:rPr>
              <a:t>sklearn</a:t>
            </a:r>
            <a:r>
              <a:rPr lang="en-US"/>
              <a:t>: to work with classification algorithm</a:t>
            </a:r>
          </a:p>
          <a:p>
            <a:pPr algn="l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6151"/>
      </p:ext>
    </p:extLst>
  </p:cSld>
  <p:clrMapOvr>
    <a:masterClrMapping/>
  </p:clrMapOvr>
</p:sld>
</file>

<file path=ppt/theme/theme1.xml><?xml version="1.0" encoding="utf-8"?>
<a:theme xmlns:a="http://schemas.openxmlformats.org/drawingml/2006/main" name="Heart Disease by Slidesgo">
  <a:themeElements>
    <a:clrScheme name="Simple Light">
      <a:dk1>
        <a:srgbClr val="0A1533"/>
      </a:dk1>
      <a:lt1>
        <a:srgbClr val="FFFFFF"/>
      </a:lt1>
      <a:dk2>
        <a:srgbClr val="0088CC"/>
      </a:dk2>
      <a:lt2>
        <a:srgbClr val="0088CC"/>
      </a:lt2>
      <a:accent1>
        <a:srgbClr val="63CBFF"/>
      </a:accent1>
      <a:accent2>
        <a:srgbClr val="63CBFF"/>
      </a:accent2>
      <a:accent3>
        <a:srgbClr val="99DDFF"/>
      </a:accent3>
      <a:accent4>
        <a:srgbClr val="99DDFF"/>
      </a:accent4>
      <a:accent5>
        <a:srgbClr val="99DDFF"/>
      </a:accent5>
      <a:accent6>
        <a:srgbClr val="99DD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32a31f-6c16-4a2e-ad23-9b04a30105f0">
      <Terms xmlns="http://schemas.microsoft.com/office/infopath/2007/PartnerControls"/>
    </lcf76f155ced4ddcb4097134ff3c332f>
    <TaxCatchAll xmlns="716314f8-3554-40cf-90fd-cf32f81e9343" xsi:nil="true"/>
    <SharedWithUsers xmlns="716314f8-3554-40cf-90fd-cf32f81e9343">
      <UserInfo>
        <DisplayName>Saran Jaya Thilak</DisplayName>
        <AccountId>10</AccountId>
        <AccountType/>
      </UserInfo>
      <UserInfo>
        <DisplayName>Eldho Paulose</DisplayName>
        <AccountId>15</AccountId>
        <AccountType/>
      </UserInfo>
      <UserInfo>
        <DisplayName>Arjun Raj Chittate</DisplayName>
        <AccountId>13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9BDD6623560CA4CB52AC3266289E583" ma:contentTypeVersion="12" ma:contentTypeDescription="Ein neues Dokument erstellen." ma:contentTypeScope="" ma:versionID="4fe35609c1ce9dfb3aaa9ddd61f00df3">
  <xsd:schema xmlns:xsd="http://www.w3.org/2001/XMLSchema" xmlns:xs="http://www.w3.org/2001/XMLSchema" xmlns:p="http://schemas.microsoft.com/office/2006/metadata/properties" xmlns:ns2="8e32a31f-6c16-4a2e-ad23-9b04a30105f0" xmlns:ns3="716314f8-3554-40cf-90fd-cf32f81e9343" targetNamespace="http://schemas.microsoft.com/office/2006/metadata/properties" ma:root="true" ma:fieldsID="eb61e88274f8ad7b05a3162adf870e4a" ns2:_="" ns3:_="">
    <xsd:import namespace="8e32a31f-6c16-4a2e-ad23-9b04a30105f0"/>
    <xsd:import namespace="716314f8-3554-40cf-90fd-cf32f81e934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2a31f-6c16-4a2e-ad23-9b04a30105f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a2b147bb-a4a6-4abe-9405-e0b13da130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314f8-3554-40cf-90fd-cf32f81e934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878251b-0925-4811-a131-0cd3302c899b}" ma:internalName="TaxCatchAll" ma:showField="CatchAllData" ma:web="716314f8-3554-40cf-90fd-cf32f81e93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F045B1-25FD-4060-811B-CC2E13E25090}">
  <ds:schemaRefs>
    <ds:schemaRef ds:uri="716314f8-3554-40cf-90fd-cf32f81e9343"/>
    <ds:schemaRef ds:uri="8e32a31f-6c16-4a2e-ad23-9b04a30105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A15F32-DFC6-4820-9B72-A2EE38A6BA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2a31f-6c16-4a2e-ad23-9b04a30105f0"/>
    <ds:schemaRef ds:uri="716314f8-3554-40cf-90fd-cf32f81e9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B89426-0839-4CA0-BAC1-186769AD7C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Microsoft Office PowerPoint</Application>
  <PresentationFormat>On-screen Show (16:9)</PresentationFormat>
  <Paragraphs>177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Neucha</vt:lpstr>
      <vt:lpstr>TimesNewRomanPSMT</vt:lpstr>
      <vt:lpstr>Roboto Condensed</vt:lpstr>
      <vt:lpstr>Arial</vt:lpstr>
      <vt:lpstr>charter</vt:lpstr>
      <vt:lpstr>Patrick Hand</vt:lpstr>
      <vt:lpstr>Times New Roman</vt:lpstr>
      <vt:lpstr>Heart Disease by Slidesgo</vt:lpstr>
      <vt:lpstr>  Feature Optimization  Based  Heart Disease Prediction  using  Machine Learning   Presented By, Saran Jaya Thilak Eldho Paulose Binnies P Benny Arjun Raj C  </vt:lpstr>
      <vt:lpstr>Table of Contents</vt:lpstr>
      <vt:lpstr>Introduction</vt:lpstr>
      <vt:lpstr>Literature Survey</vt:lpstr>
      <vt:lpstr>Methodology </vt:lpstr>
      <vt:lpstr>FLOW CHART</vt:lpstr>
      <vt:lpstr>PowerPoint Presentation</vt:lpstr>
      <vt:lpstr>Data set </vt:lpstr>
      <vt:lpstr>Libraries used </vt:lpstr>
      <vt:lpstr>Decision Trees</vt:lpstr>
      <vt:lpstr>Sample Code-Decision tree </vt:lpstr>
      <vt:lpstr>Confusion matrix (Decision Tree)</vt:lpstr>
      <vt:lpstr>Naïve Bayes</vt:lpstr>
      <vt:lpstr>Sample Code-Naive Bayes </vt:lpstr>
      <vt:lpstr>Confusion matrix (Naive Bayes) </vt:lpstr>
      <vt:lpstr>K Nearest Neighbor</vt:lpstr>
      <vt:lpstr>Sample Code-KNN </vt:lpstr>
      <vt:lpstr>Confusion matrix (KNN)</vt:lpstr>
      <vt:lpstr>Performance </vt:lpstr>
      <vt:lpstr>Genetic Algorithm </vt:lpstr>
      <vt:lpstr>Application of GA</vt:lpstr>
      <vt:lpstr>Confusion matrix (Decision Tree) </vt:lpstr>
      <vt:lpstr>Confusion matrix (KNN)</vt:lpstr>
      <vt:lpstr>Confusion matrix (Naive Bayes)</vt:lpstr>
      <vt:lpstr>Performance </vt:lpstr>
      <vt:lpstr>Conclusions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Optimization Based Heart Disease Prediction using Machine Learning</dc:title>
  <dc:creator>SARAN J THILAK</dc:creator>
  <cp:lastModifiedBy>Saran j Thilak</cp:lastModifiedBy>
  <cp:revision>2</cp:revision>
  <dcterms:modified xsi:type="dcterms:W3CDTF">2022-07-03T19:09:42Z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0x010100C9BDD6623560CA4CB52AC3266289E583</vt:lpwstr>
  </property>
  <property fmtid="{D5CDD505-2E9C-101B-9397-08002B2CF9AE}" pid="3" name="MediaServiceImageTags">
    <vt:lpwstr/>
  </property>
</Properties>
</file>