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Flight Booking Model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Model: Random Forest Classifier with balanced class weights</a:t>
            </a:r>
          </a:p>
          <a:p>
            <a:pPr>
              <a:defRPr sz="1400"/>
            </a:pPr>
            <a:r>
              <a:t>Cross-validated ROC-AUC: 0.648</a:t>
            </a:r>
          </a:p>
          <a:p>
            <a:pPr>
              <a:defRPr sz="1400"/>
            </a:pPr>
            <a:r>
              <a:t>Precision: 0.442, Recall: 0.057, F1 Score: 0.100</a:t>
            </a:r>
          </a:p>
          <a:p>
            <a:pPr>
              <a:defRPr sz="1400"/>
            </a:pPr>
            <a:r>
              <a:t>Top features impacting booking completion:</a:t>
            </a:r>
          </a:p>
          <a:p>
            <a:pPr>
              <a:defRPr sz="1400"/>
            </a:pPr>
            <a:r>
              <a:t>- log_purchase_lead: importance 0.267</a:t>
            </a:r>
          </a:p>
          <a:p>
            <a:pPr>
              <a:defRPr sz="1400"/>
            </a:pPr>
            <a:r>
              <a:t>- log_length_of_stay: importance 0.182</a:t>
            </a:r>
          </a:p>
          <a:p>
            <a:pPr>
              <a:defRPr sz="1400"/>
            </a:pPr>
            <a:r>
              <a:t>- flight_hour: importance 0.170</a:t>
            </a:r>
          </a:p>
          <a:p>
            <a:pPr>
              <a:defRPr sz="1400"/>
            </a:pPr>
            <a:r>
              <a:t>- flight_duration: importance 0.138</a:t>
            </a:r>
          </a:p>
          <a:p>
            <a:pPr>
              <a:defRPr sz="1400"/>
            </a:pPr>
            <a:r>
              <a:t>- total_wants: importance 0.055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