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  <p:sldId id="257" r:id="rId8"/>
    <p:sldId id="258" r:id="rId9"/>
    <p:sldId id="263" r:id="rId10"/>
    <p:sldId id="268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43A"/>
    <a:srgbClr val="0E2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5E35-27AF-49C3-A872-89FF94C0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808EC-F813-44AA-AA91-AE9012182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61941-05B8-4446-B87A-9AEFAB32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C61-4D58-47C9-884F-4658BBE0596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EDBA1-3DDA-47E3-AC50-86AF968A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D9AC-8E57-4CF1-A1B6-EA9CDBEE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8E3C-7757-41A1-97BE-B78DAF5FD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9570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58A8-DE7A-42DB-9BAB-FC44FEF5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4978C-1D1D-4E61-B002-0CC9B17CA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D6E31-8F0C-42C0-85B5-09DC0236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C61-4D58-47C9-884F-4658BBE0596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B33EA-B390-41E5-87B8-1C829248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CA752-6FB8-4FF4-8771-9DDC8476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8E3C-7757-41A1-97BE-B78DAF5FD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17603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12C6A-4D99-494A-8758-258ABA5A5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0CCF5-E9E9-4294-A842-20AE4FDEF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5E95B-49CE-4D0E-932B-5A6219CC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C61-4D58-47C9-884F-4658BBE0596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CB11-6903-4EA2-A107-CDBBAE4A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A227A-5506-4935-9EC7-7D053E35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8E3C-7757-41A1-97BE-B78DAF5FD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54211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5C5A-1973-4037-9A0C-1C32EE7C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DA15-C3CE-4ECE-9869-BC8A6E662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E9189-4C24-4965-9455-D450CFF0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C61-4D58-47C9-884F-4658BBE0596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0105-287A-41B8-997C-5065A80C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E775-F7D7-4EF4-9059-B652342B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8E3C-7757-41A1-97BE-B78DAF5FD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021635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D8FF-D3A7-48AA-9C70-77748677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E7137-043D-4C79-9D1B-C197DEA9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A9AD-FF5E-4203-9117-2C562DB4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C61-4D58-47C9-884F-4658BBE0596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AF853-BFB6-4295-9CB8-50D6D7D7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92759-C52E-4C4F-A5EF-2625D7C4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8E3C-7757-41A1-97BE-B78DAF5FD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0705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56C5-A18D-4557-B279-E27D1575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4CC1-68E2-49E5-9FAB-D84DB97F0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B107C-77EC-469F-8773-18FA0369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964A0-8B06-47C5-AA8D-BEDF3653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C61-4D58-47C9-884F-4658BBE0596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E7923-08D4-42CB-A627-544BC2E9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7251A-F33E-49E1-82EB-CAF57CEF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8E3C-7757-41A1-97BE-B78DAF5FD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79781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D504-C230-48BA-8EB9-85877A1E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9246-13B9-4EA4-90DB-10A2DAE2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432B7-96AB-4F36-8217-0A31BEBE8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B8EF1-5073-46CF-829D-F33E2E272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A3F41-07F3-4D53-8F1B-DD3E7C9E3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52CAB-B457-4065-8552-D52B4B02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C61-4D58-47C9-884F-4658BBE0596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C5D2E-7514-4888-94E8-0F3EBD4D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3F1EF-5372-4C42-B92B-772842086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8E3C-7757-41A1-97BE-B78DAF5FD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1625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E010-D1CF-4DD7-888F-553FF3F5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42708-34C0-4660-8130-DC53E959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C61-4D58-47C9-884F-4658BBE0596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F7678-3D3D-453F-AC69-25D8DF29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08133-8917-4DC8-939A-27C851BB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8E3C-7757-41A1-97BE-B78DAF5FD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5723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2930A-8413-420D-9202-78D9D293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C61-4D58-47C9-884F-4658BBE0596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2041E-CD38-4934-A1DC-3F7A20CD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5F73D-3DA0-4B1B-B806-61BE5778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8E3C-7757-41A1-97BE-B78DAF5FD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96346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0BB8-16CE-4608-9381-4B91ABB4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AD83-E584-4BAE-B723-964040F9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2C9C4-5964-4FCE-8A3E-10FEB40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9BBFF-D342-46A9-A50A-BE6FAC23C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C61-4D58-47C9-884F-4658BBE0596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2EAF2-8CF8-4207-A7A3-0E940A2A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12AE8-360A-48EA-9342-F5BB0FA6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8E3C-7757-41A1-97BE-B78DAF5FD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769821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BB6C-8281-4706-9A87-508BF6E0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1442D-9210-4633-9C50-0D01B3D05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C1628-5CFB-4A90-9ED9-63D354A7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B68CE-B76A-4207-9329-B05401E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1C61-4D58-47C9-884F-4658BBE0596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93D4A-7F2D-4A72-A9E3-EFB35AD8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5395D-53DB-44A2-BE04-8B1418A1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8E3C-7757-41A1-97BE-B78DAF5FD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787766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0243A"/>
            </a:gs>
            <a:gs pos="20000">
              <a:srgbClr val="0E253A"/>
            </a:gs>
            <a:gs pos="100000">
              <a:srgbClr val="0E253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454F8-F9C6-4B36-9AAD-B13D6CBF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07B3-C350-41D5-B0F2-6C0A517F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7A8B-C93F-4C48-8CB5-69E6F5928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1C61-4D58-47C9-884F-4658BBE05969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349F0-9390-4F04-9C2D-F84263625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B7A9-5457-4206-AB12-F93109C44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F8E3C-7757-41A1-97BE-B78DAF5FD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4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ub.d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flutter_webina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rt.d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/get-started/install/windows" TargetMode="External"/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flutterflow.io/project/sample-8rd68s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10243A"/>
            </a:gs>
            <a:gs pos="20000">
              <a:srgbClr val="0E253A"/>
            </a:gs>
            <a:gs pos="100000">
              <a:srgbClr val="0E253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B5B6-BF76-4C8A-B0C8-A7CD1A6B9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roduct Sans" panose="020B0403030502040203" pitchFamily="34" charset="0"/>
              </a:rPr>
              <a:t>Build cross platform application using </a:t>
            </a:r>
            <a:r>
              <a:rPr lang="en-US" b="1" dirty="0">
                <a:solidFill>
                  <a:srgbClr val="00B0F0"/>
                </a:solidFill>
                <a:latin typeface="Product Sans" panose="020B0403030502040203" pitchFamily="34" charset="0"/>
              </a:rPr>
              <a:t>Flutter</a:t>
            </a:r>
            <a:endParaRPr lang="en-IN" b="1" dirty="0">
              <a:solidFill>
                <a:srgbClr val="00B0F0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B4D04-9166-468D-8C56-C00C48F3D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536" y="5420997"/>
            <a:ext cx="2586087" cy="94964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Sarankumar N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@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</a:rPr>
              <a:t>sarankumar_ns</a:t>
            </a:r>
            <a:endParaRPr lang="en-IN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F23510-74FC-404E-9CA7-EABA6E20CBAA}"/>
              </a:ext>
            </a:extLst>
          </p:cNvPr>
          <p:cNvSpPr/>
          <p:nvPr/>
        </p:nvSpPr>
        <p:spPr>
          <a:xfrm>
            <a:off x="725864" y="5420997"/>
            <a:ext cx="886120" cy="88612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7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C297-A32B-43C2-9870-1E475EE5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roduct Sans" panose="020B0403030502040203" pitchFamily="34" charset="0"/>
              </a:rPr>
              <a:t>Let’s Start</a:t>
            </a:r>
            <a:endParaRPr lang="en-IN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5" name="Graphic 4" descr="Play">
            <a:extLst>
              <a:ext uri="{FF2B5EF4-FFF2-40B4-BE49-F238E27FC236}">
                <a16:creationId xmlns:a16="http://schemas.microsoft.com/office/drawing/2014/main" id="{5805F5A4-EBD5-4FE9-AC6C-664ED3B4E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5225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2562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C982-9C36-4802-974B-38250D5A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roduct Sans" panose="020B0403030502040203" pitchFamily="34" charset="0"/>
              </a:rPr>
              <a:t>Packages</a:t>
            </a:r>
            <a:endParaRPr lang="en-IN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AutoShape 6" descr="pub.dev package manager">
            <a:extLst>
              <a:ext uri="{FF2B5EF4-FFF2-40B4-BE49-F238E27FC236}">
                <a16:creationId xmlns:a16="http://schemas.microsoft.com/office/drawing/2014/main" id="{B7CDF42F-C905-47D6-B653-CF2447B92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Graphic 7">
            <a:hlinkClick r:id="rId2"/>
            <a:extLst>
              <a:ext uri="{FF2B5EF4-FFF2-40B4-BE49-F238E27FC236}">
                <a16:creationId xmlns:a16="http://schemas.microsoft.com/office/drawing/2014/main" id="{FEBB0924-6CA1-4EE8-A680-031FE455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0395" y="2918618"/>
            <a:ext cx="621120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8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39B5-1DEF-4165-800A-E2991F00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87" y="4947443"/>
            <a:ext cx="1773025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roduct Sans" panose="020B0403030502040203" pitchFamily="34" charset="0"/>
              </a:rPr>
              <a:t>Q &amp; A</a:t>
            </a:r>
            <a:endParaRPr lang="en-IN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CC653-3A29-453D-B458-FAC1D60E9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1" y="184943"/>
            <a:ext cx="47529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3466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866E-55D6-45CE-8B81-530CF023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roduct Sans" panose="020B0403030502040203" pitchFamily="34" charset="0"/>
              </a:rPr>
              <a:t>Resources</a:t>
            </a:r>
            <a:endParaRPr lang="en-IN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72010-FC8E-42DE-8B4D-08246BF69831}"/>
              </a:ext>
            </a:extLst>
          </p:cNvPr>
          <p:cNvSpPr txBox="1"/>
          <p:nvPr/>
        </p:nvSpPr>
        <p:spPr>
          <a:xfrm>
            <a:off x="376238" y="3238500"/>
            <a:ext cx="11439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Product Sans" panose="020B040303050204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</a:t>
            </a:r>
            <a:r>
              <a:rPr lang="en-IN" sz="4000" dirty="0" err="1">
                <a:solidFill>
                  <a:schemeClr val="bg1"/>
                </a:solidFill>
                <a:latin typeface="Product Sans" panose="020B040303050204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flutter_webinar</a:t>
            </a:r>
            <a:endParaRPr lang="en-IN" sz="40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66699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EB69-C012-40FB-8942-FBADB818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Product Sans" panose="020B0403030502040203" pitchFamily="34" charset="0"/>
              </a:rPr>
              <a:t>What’s Programming?</a:t>
            </a:r>
            <a:endParaRPr lang="en-IN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75F4F-041B-4FBA-90FE-53E1C6D1EB60}"/>
              </a:ext>
            </a:extLst>
          </p:cNvPr>
          <p:cNvSpPr txBox="1"/>
          <p:nvPr/>
        </p:nvSpPr>
        <p:spPr>
          <a:xfrm>
            <a:off x="838200" y="5175313"/>
            <a:ext cx="207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Set of Instruction</a:t>
            </a:r>
            <a:endParaRPr lang="en-IN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748AF-D4D7-4E84-AF04-CE875EB6EE8D}"/>
              </a:ext>
            </a:extLst>
          </p:cNvPr>
          <p:cNvSpPr txBox="1"/>
          <p:nvPr/>
        </p:nvSpPr>
        <p:spPr>
          <a:xfrm>
            <a:off x="5058856" y="5175313"/>
            <a:ext cx="207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Process operation</a:t>
            </a:r>
            <a:endParaRPr lang="en-IN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E68E7F-DDA2-460B-8759-76080461EAE9}"/>
              </a:ext>
            </a:extLst>
          </p:cNvPr>
          <p:cNvSpPr txBox="1"/>
          <p:nvPr/>
        </p:nvSpPr>
        <p:spPr>
          <a:xfrm>
            <a:off x="9807804" y="5175313"/>
            <a:ext cx="144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Get Result</a:t>
            </a:r>
            <a:endParaRPr lang="en-IN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839BFC-7EBD-4F33-8BEC-8BF0EB5AC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5755"/>
            <a:ext cx="1923854" cy="19238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2EA174-BEC9-4631-8EC7-B2226B2B0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946" y="2675755"/>
            <a:ext cx="1923854" cy="19238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8DC75C7-9EAA-4017-A83A-0CF3ECE02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73" y="2471073"/>
            <a:ext cx="1923854" cy="19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568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2F778933-1B09-4D0D-BB20-944A7026C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6687" y="2771775"/>
            <a:ext cx="4219575" cy="1314450"/>
          </a:xfrm>
        </p:spPr>
      </p:pic>
    </p:spTree>
    <p:extLst>
      <p:ext uri="{BB962C8B-B14F-4D97-AF65-F5344CB8AC3E}">
        <p14:creationId xmlns:p14="http://schemas.microsoft.com/office/powerpoint/2010/main" val="18699488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E30B-9416-4C29-B952-5BCB1856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6287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roduct Sans" panose="020B0403030502040203" pitchFamily="34" charset="0"/>
              </a:rPr>
              <a:t>Integrated Development Environment</a:t>
            </a:r>
            <a:endParaRPr lang="en-IN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8E78DAA-9192-4A7D-A54F-928138772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750" y="-119758"/>
            <a:ext cx="4762500" cy="476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75962E-5DF7-4806-8961-48ED56B4CF16}"/>
              </a:ext>
            </a:extLst>
          </p:cNvPr>
          <p:cNvSpPr txBox="1"/>
          <p:nvPr/>
        </p:nvSpPr>
        <p:spPr>
          <a:xfrm>
            <a:off x="1159497" y="5420412"/>
            <a:ext cx="970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Product Sans" panose="020B0403030502040203" pitchFamily="34" charset="0"/>
              </a:rPr>
              <a:t>Software Development Kit</a:t>
            </a:r>
            <a:endParaRPr lang="en-IN" sz="4400" b="1" dirty="0">
              <a:solidFill>
                <a:srgbClr val="00B0F0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93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oogle updates Android Studio with better TensorFlow Lite support and a new  database inspector | TechCrunch">
            <a:extLst>
              <a:ext uri="{FF2B5EF4-FFF2-40B4-BE49-F238E27FC236}">
                <a16:creationId xmlns:a16="http://schemas.microsoft.com/office/drawing/2014/main" id="{1E38ADA0-423F-43DE-B1BE-A005F5971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2657377"/>
            <a:ext cx="2809875" cy="315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4CBCE-CB14-4AD2-B12D-0A9F484A77E6}"/>
              </a:ext>
            </a:extLst>
          </p:cNvPr>
          <p:cNvSpPr txBox="1"/>
          <p:nvPr/>
        </p:nvSpPr>
        <p:spPr>
          <a:xfrm>
            <a:off x="2914650" y="3173636"/>
            <a:ext cx="31813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Product Sans" panose="020B0403030502040203" pitchFamily="34" charset="0"/>
              </a:rPr>
              <a:t>android</a:t>
            </a:r>
          </a:p>
          <a:p>
            <a:pPr algn="r"/>
            <a:r>
              <a:rPr lang="en-US" sz="6600" b="1" dirty="0">
                <a:solidFill>
                  <a:schemeClr val="bg1"/>
                </a:solidFill>
                <a:latin typeface="Product Sans" panose="020B0403030502040203" pitchFamily="34" charset="0"/>
              </a:rPr>
              <a:t>studio</a:t>
            </a:r>
            <a:endParaRPr lang="en-IN" sz="66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097BC-0DB7-444D-99E7-75F9752E9A50}"/>
              </a:ext>
            </a:extLst>
          </p:cNvPr>
          <p:cNvSpPr txBox="1"/>
          <p:nvPr/>
        </p:nvSpPr>
        <p:spPr>
          <a:xfrm>
            <a:off x="2914650" y="747783"/>
            <a:ext cx="6116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Product Sans" panose="020B0403030502040203" pitchFamily="34" charset="0"/>
              </a:rPr>
              <a:t>IDE</a:t>
            </a:r>
            <a:endParaRPr lang="en-IN" sz="4400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610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6861-D4B7-461B-8909-72924B18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roduct Sans" panose="020B0403030502040203" pitchFamily="34" charset="0"/>
              </a:rPr>
              <a:t>SDK</a:t>
            </a:r>
            <a:endParaRPr lang="en-IN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2050" name="Picture 2" descr="Flutter App Development Company | Hire Flutter Developer - Konstantinfo">
            <a:extLst>
              <a:ext uri="{FF2B5EF4-FFF2-40B4-BE49-F238E27FC236}">
                <a16:creationId xmlns:a16="http://schemas.microsoft.com/office/drawing/2014/main" id="{4930BC17-E428-40BD-A131-51DB6C510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198" y="2765836"/>
            <a:ext cx="6253604" cy="228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3217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4D36-BAFF-4C4B-AA38-34834AD5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Setup</a:t>
            </a:r>
            <a:endParaRPr lang="en-IN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5439-ABDA-4C75-940D-E6029274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Product Sans" panose="020B0403030502040203" pitchFamily="34" charset="0"/>
              </a:rPr>
              <a:t>Android Studio - </a:t>
            </a:r>
            <a:r>
              <a:rPr lang="en-IN" dirty="0">
                <a:solidFill>
                  <a:schemeClr val="bg1"/>
                </a:solidFill>
                <a:latin typeface="Product Sans" panose="020B0403030502040203" pitchFamily="34" charset="0"/>
                <a:hlinkClick r:id="rId2"/>
              </a:rPr>
              <a:t>developer.android.com/studio</a:t>
            </a:r>
            <a:endParaRPr lang="en-IN" dirty="0">
              <a:solidFill>
                <a:schemeClr val="bg1"/>
              </a:solidFill>
              <a:latin typeface="Product Sans" panose="020B0403030502040203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</a:rPr>
              <a:t>F</a:t>
            </a:r>
            <a:r>
              <a:rPr lang="en-IN" dirty="0" err="1">
                <a:solidFill>
                  <a:schemeClr val="bg1"/>
                </a:solidFill>
                <a:latin typeface="Product Sans" panose="020B0403030502040203" pitchFamily="34" charset="0"/>
              </a:rPr>
              <a:t>lutter</a:t>
            </a:r>
            <a:r>
              <a:rPr lang="en-IN" dirty="0">
                <a:solidFill>
                  <a:schemeClr val="bg1"/>
                </a:solidFill>
                <a:latin typeface="Product Sans" panose="020B0403030502040203" pitchFamily="34" charset="0"/>
              </a:rPr>
              <a:t> - </a:t>
            </a:r>
            <a:r>
              <a:rPr lang="en-US" dirty="0" err="1">
                <a:solidFill>
                  <a:schemeClr val="bg1"/>
                </a:solidFill>
                <a:latin typeface="Product Sans" panose="020B0403030502040203" pitchFamily="34" charset="0"/>
                <a:hlinkClick r:id="rId3"/>
              </a:rPr>
              <a:t>flutter.dev</a:t>
            </a:r>
            <a:r>
              <a:rPr lang="en-US" dirty="0">
                <a:solidFill>
                  <a:schemeClr val="bg1"/>
                </a:solidFill>
                <a:latin typeface="Product Sans" panose="020B0403030502040203" pitchFamily="34" charset="0"/>
                <a:hlinkClick r:id="rId3"/>
              </a:rPr>
              <a:t>/docs/get-started/install/windows</a:t>
            </a:r>
            <a:endParaRPr lang="en-IN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5392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92DA-F507-4156-AEDC-66A9CBB77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1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roduct Sans" panose="020B0403030502040203" pitchFamily="34" charset="0"/>
              </a:rPr>
              <a:t>Widgets All Along</a:t>
            </a:r>
            <a:endParaRPr lang="en-IN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B34C4-86A7-478A-8E0B-5492AE192FDE}"/>
              </a:ext>
            </a:extLst>
          </p:cNvPr>
          <p:cNvSpPr txBox="1"/>
          <p:nvPr/>
        </p:nvSpPr>
        <p:spPr>
          <a:xfrm>
            <a:off x="838200" y="1743955"/>
            <a:ext cx="2725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roduct Sans" panose="020B0403030502040203" pitchFamily="34" charset="0"/>
              </a:rPr>
              <a:t>Text</a:t>
            </a:r>
            <a:endParaRPr lang="en-IN" sz="3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D40B5-0208-4876-A3C0-1512A03278DE}"/>
              </a:ext>
            </a:extLst>
          </p:cNvPr>
          <p:cNvSpPr txBox="1"/>
          <p:nvPr/>
        </p:nvSpPr>
        <p:spPr>
          <a:xfrm>
            <a:off x="838200" y="2551683"/>
            <a:ext cx="2725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roduct Sans" panose="020B0403030502040203" pitchFamily="34" charset="0"/>
              </a:rPr>
              <a:t>Icon</a:t>
            </a:r>
            <a:endParaRPr lang="en-IN" sz="3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1648D-83B0-4077-B679-2773DD8E9AAC}"/>
              </a:ext>
            </a:extLst>
          </p:cNvPr>
          <p:cNvSpPr txBox="1"/>
          <p:nvPr/>
        </p:nvSpPr>
        <p:spPr>
          <a:xfrm>
            <a:off x="838200" y="3359411"/>
            <a:ext cx="2725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roduct Sans" panose="020B0403030502040203" pitchFamily="34" charset="0"/>
              </a:rPr>
              <a:t>Image</a:t>
            </a:r>
            <a:endParaRPr lang="en-IN" sz="3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59E0E-1E31-41FD-B2B3-D512983FB5E2}"/>
              </a:ext>
            </a:extLst>
          </p:cNvPr>
          <p:cNvSpPr txBox="1"/>
          <p:nvPr/>
        </p:nvSpPr>
        <p:spPr>
          <a:xfrm>
            <a:off x="838200" y="4167139"/>
            <a:ext cx="2725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roduct Sans" panose="020B0403030502040203" pitchFamily="34" charset="0"/>
              </a:rPr>
              <a:t>Row</a:t>
            </a:r>
            <a:endParaRPr lang="en-IN" sz="3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BBA05-B6A5-4BA1-A8FB-7420D1D2F848}"/>
              </a:ext>
            </a:extLst>
          </p:cNvPr>
          <p:cNvSpPr txBox="1"/>
          <p:nvPr/>
        </p:nvSpPr>
        <p:spPr>
          <a:xfrm>
            <a:off x="838200" y="4972385"/>
            <a:ext cx="2725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roduct Sans" panose="020B0403030502040203" pitchFamily="34" charset="0"/>
              </a:rPr>
              <a:t>Column</a:t>
            </a:r>
            <a:endParaRPr lang="en-IN" sz="3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25740-4DC2-43BA-AFA2-AD2F654CD974}"/>
              </a:ext>
            </a:extLst>
          </p:cNvPr>
          <p:cNvSpPr txBox="1"/>
          <p:nvPr/>
        </p:nvSpPr>
        <p:spPr>
          <a:xfrm>
            <a:off x="838200" y="5777631"/>
            <a:ext cx="2725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roduct Sans" panose="020B0403030502040203" pitchFamily="34" charset="0"/>
              </a:rPr>
              <a:t>Container</a:t>
            </a:r>
            <a:endParaRPr lang="en-IN" sz="3200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  <p:pic>
        <p:nvPicPr>
          <p:cNvPr id="10" name="Picture 2" descr="Sample layout">
            <a:extLst>
              <a:ext uri="{FF2B5EF4-FFF2-40B4-BE49-F238E27FC236}">
                <a16:creationId xmlns:a16="http://schemas.microsoft.com/office/drawing/2014/main" id="{D2777BB8-E969-4566-BCFA-53C85A175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92" y="3429000"/>
            <a:ext cx="5099508" cy="5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97094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ple layout">
            <a:extLst>
              <a:ext uri="{FF2B5EF4-FFF2-40B4-BE49-F238E27FC236}">
                <a16:creationId xmlns:a16="http://schemas.microsoft.com/office/drawing/2014/main" id="{35D2D5B2-B186-48BA-8356-1AA2F20E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1" y="1968269"/>
            <a:ext cx="5099508" cy="5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mple layout with visual debugging">
            <a:extLst>
              <a:ext uri="{FF2B5EF4-FFF2-40B4-BE49-F238E27FC236}">
                <a16:creationId xmlns:a16="http://schemas.microsoft.com/office/drawing/2014/main" id="{87F560C4-AEF0-4670-BE91-9CB347EE9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81" y="4066533"/>
            <a:ext cx="5099508" cy="57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70355-7BCB-43B3-BAB1-EB539C1C2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19" y="919162"/>
            <a:ext cx="5715000" cy="5019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38F818-5291-4CEF-A4F7-4F77B2A2F698}"/>
              </a:ext>
            </a:extLst>
          </p:cNvPr>
          <p:cNvSpPr txBox="1"/>
          <p:nvPr/>
        </p:nvSpPr>
        <p:spPr>
          <a:xfrm>
            <a:off x="9596486" y="6023678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Product Sans" panose="020B0403030502040203" pitchFamily="34" charset="0"/>
                <a:hlinkClick r:id="rId5"/>
              </a:rPr>
              <a:t>In Action -&gt;</a:t>
            </a:r>
            <a:endParaRPr lang="en-IN" b="1" dirty="0">
              <a:solidFill>
                <a:schemeClr val="bg1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861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83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Product Sans</vt:lpstr>
      <vt:lpstr>Office Theme</vt:lpstr>
      <vt:lpstr>Build cross platform application using Flutter</vt:lpstr>
      <vt:lpstr>What’s Programming?</vt:lpstr>
      <vt:lpstr>PowerPoint Presentation</vt:lpstr>
      <vt:lpstr>Integrated Development Environment</vt:lpstr>
      <vt:lpstr>PowerPoint Presentation</vt:lpstr>
      <vt:lpstr>SDK</vt:lpstr>
      <vt:lpstr>Setup</vt:lpstr>
      <vt:lpstr>Widgets All Along</vt:lpstr>
      <vt:lpstr>PowerPoint Presentation</vt:lpstr>
      <vt:lpstr>Let’s Start</vt:lpstr>
      <vt:lpstr>Packages</vt:lpstr>
      <vt:lpstr>Q &amp; 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cross platform application using Flutter</dc:title>
  <dc:creator>Bala Murugan</dc:creator>
  <cp:lastModifiedBy>Sarankumar N</cp:lastModifiedBy>
  <cp:revision>24</cp:revision>
  <dcterms:created xsi:type="dcterms:W3CDTF">2021-06-16T11:41:13Z</dcterms:created>
  <dcterms:modified xsi:type="dcterms:W3CDTF">2021-06-17T12:21:13Z</dcterms:modified>
</cp:coreProperties>
</file>