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embeddedFontLst>
    <p:embeddedFont>
      <p:font typeface="Algerian" panose="04020705040A02060702" pitchFamily="82" charset="0"/>
      <p:regular r:id="rId10"/>
    </p:embeddedFont>
    <p:embeddedFont>
      <p:font typeface="Garamond" panose="02020404030301010803" pitchFamily="18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Aw3RsGx8iw/Y29StjCn/SY38M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D79EE-A615-4277-820B-F499C3DB386E}" v="180" dt="2025-09-04T05:25:16.271"/>
  </p1510:revLst>
</p1510:revInfo>
</file>

<file path=ppt/tableStyles.xml><?xml version="1.0" encoding="utf-8"?>
<a:tblStyleLst xmlns:a="http://schemas.openxmlformats.org/drawingml/2006/main" def="{3839F4FB-2BAF-40D8-8550-A3773E4E1DBC}">
  <a:tblStyle styleId="{3839F4FB-2BAF-40D8-8550-A3773E4E1D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>
        <p:scale>
          <a:sx n="200" d="100"/>
          <a:sy n="200" d="100"/>
        </p:scale>
        <p:origin x="-3749" y="-2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nkumar SS" userId="865b13a227cd99c7" providerId="LiveId" clId="{55DD79EE-A615-4277-820B-F499C3DB386E}"/>
    <pc:docChg chg="undo redo custSel addSld delSld modSld sldOrd modMainMaster">
      <pc:chgData name="Sarankumar SS" userId="865b13a227cd99c7" providerId="LiveId" clId="{55DD79EE-A615-4277-820B-F499C3DB386E}" dt="2025-09-04T15:25:27.915" v="2281" actId="14100"/>
      <pc:docMkLst>
        <pc:docMk/>
      </pc:docMkLst>
      <pc:sldChg chg="addSp delSp modSp mod ord modTransition">
        <pc:chgData name="Sarankumar SS" userId="865b13a227cd99c7" providerId="LiveId" clId="{55DD79EE-A615-4277-820B-F499C3DB386E}" dt="2025-09-04T08:17:25.773" v="2277" actId="20577"/>
        <pc:sldMkLst>
          <pc:docMk/>
          <pc:sldMk cId="0" sldId="256"/>
        </pc:sldMkLst>
        <pc:spChg chg="add del mod">
          <ac:chgData name="Sarankumar SS" userId="865b13a227cd99c7" providerId="LiveId" clId="{55DD79EE-A615-4277-820B-F499C3DB386E}" dt="2025-09-03T18:48:13.028" v="1" actId="478"/>
          <ac:spMkLst>
            <pc:docMk/>
            <pc:sldMk cId="0" sldId="256"/>
            <ac:spMk id="3" creationId="{B26C3BEC-6602-35DD-FB88-4F50CDDAA088}"/>
          </ac:spMkLst>
        </pc:spChg>
        <pc:spChg chg="del">
          <ac:chgData name="Sarankumar SS" userId="865b13a227cd99c7" providerId="LiveId" clId="{55DD79EE-A615-4277-820B-F499C3DB386E}" dt="2025-09-03T18:48:10.582" v="0" actId="478"/>
          <ac:spMkLst>
            <pc:docMk/>
            <pc:sldMk cId="0" sldId="256"/>
            <ac:spMk id="91" creationId="{00000000-0000-0000-0000-000000000000}"/>
          </ac:spMkLst>
        </pc:spChg>
        <pc:spChg chg="mod">
          <ac:chgData name="Sarankumar SS" userId="865b13a227cd99c7" providerId="LiveId" clId="{55DD79EE-A615-4277-820B-F499C3DB386E}" dt="2025-09-04T08:17:04.130" v="2273" actId="1076"/>
          <ac:spMkLst>
            <pc:docMk/>
            <pc:sldMk cId="0" sldId="256"/>
            <ac:spMk id="92" creationId="{00000000-0000-0000-0000-000000000000}"/>
          </ac:spMkLst>
        </pc:spChg>
        <pc:spChg chg="mod">
          <ac:chgData name="Sarankumar SS" userId="865b13a227cd99c7" providerId="LiveId" clId="{55DD79EE-A615-4277-820B-F499C3DB386E}" dt="2025-09-04T08:17:25.773" v="2277" actId="20577"/>
          <ac:spMkLst>
            <pc:docMk/>
            <pc:sldMk cId="0" sldId="256"/>
            <ac:spMk id="93" creationId="{00000000-0000-0000-0000-000000000000}"/>
          </ac:spMkLst>
        </pc:spChg>
        <pc:graphicFrameChg chg="add mod">
          <ac:chgData name="Sarankumar SS" userId="865b13a227cd99c7" providerId="LiveId" clId="{55DD79EE-A615-4277-820B-F499C3DB386E}" dt="2025-09-03T18:48:44.073" v="24"/>
          <ac:graphicFrameMkLst>
            <pc:docMk/>
            <pc:sldMk cId="0" sldId="256"/>
            <ac:graphicFrameMk id="4" creationId="{6A46A5A5-4877-C2C7-1D85-375EFC881016}"/>
          </ac:graphicFrameMkLst>
        </pc:graphicFrameChg>
        <pc:graphicFrameChg chg="add mod">
          <ac:chgData name="Sarankumar SS" userId="865b13a227cd99c7" providerId="LiveId" clId="{55DD79EE-A615-4277-820B-F499C3DB386E}" dt="2025-09-03T18:48:55.901" v="30"/>
          <ac:graphicFrameMkLst>
            <pc:docMk/>
            <pc:sldMk cId="0" sldId="256"/>
            <ac:graphicFrameMk id="5" creationId="{7A6A5FC9-2D0C-4F3A-2744-36B7DC1AB0D2}"/>
          </ac:graphicFrameMkLst>
        </pc:graphicFrameChg>
        <pc:graphicFrameChg chg="add del mod">
          <ac:chgData name="Sarankumar SS" userId="865b13a227cd99c7" providerId="LiveId" clId="{55DD79EE-A615-4277-820B-F499C3DB386E}" dt="2025-09-03T20:36:21.637" v="814" actId="478"/>
          <ac:graphicFrameMkLst>
            <pc:docMk/>
            <pc:sldMk cId="0" sldId="256"/>
            <ac:graphicFrameMk id="6" creationId="{F9172C87-536E-FEC5-EB4A-3CCA732E1D68}"/>
          </ac:graphicFrameMkLst>
        </pc:graphicFrameChg>
        <pc:picChg chg="mod">
          <ac:chgData name="Sarankumar SS" userId="865b13a227cd99c7" providerId="LiveId" clId="{55DD79EE-A615-4277-820B-F499C3DB386E}" dt="2025-09-04T06:16:33.927" v="2255" actId="1076"/>
          <ac:picMkLst>
            <pc:docMk/>
            <pc:sldMk cId="0" sldId="256"/>
            <ac:picMk id="90" creationId="{00000000-0000-0000-0000-000000000000}"/>
          </ac:picMkLst>
        </pc:picChg>
      </pc:sldChg>
      <pc:sldChg chg="addSp delSp modSp mod modTransition">
        <pc:chgData name="Sarankumar SS" userId="865b13a227cd99c7" providerId="LiveId" clId="{55DD79EE-A615-4277-820B-F499C3DB386E}" dt="2025-09-04T08:18:12.197" v="2280" actId="1076"/>
        <pc:sldMkLst>
          <pc:docMk/>
          <pc:sldMk cId="0" sldId="257"/>
        </pc:sldMkLst>
        <pc:spChg chg="add del mod">
          <ac:chgData name="Sarankumar SS" userId="865b13a227cd99c7" providerId="LiveId" clId="{55DD79EE-A615-4277-820B-F499C3DB386E}" dt="2025-09-04T03:16:56.223" v="1863" actId="478"/>
          <ac:spMkLst>
            <pc:docMk/>
            <pc:sldMk cId="0" sldId="257"/>
            <ac:spMk id="2" creationId="{A7D8224D-4A21-046F-831D-B85F5D49A0BB}"/>
          </ac:spMkLst>
        </pc:spChg>
        <pc:spChg chg="add mod">
          <ac:chgData name="Sarankumar SS" userId="865b13a227cd99c7" providerId="LiveId" clId="{55DD79EE-A615-4277-820B-F499C3DB386E}" dt="2025-09-04T03:18:00.660" v="1874" actId="1076"/>
          <ac:spMkLst>
            <pc:docMk/>
            <pc:sldMk cId="0" sldId="257"/>
            <ac:spMk id="3" creationId="{2D5E3645-55B4-9C96-BCD0-86EDB3CEB490}"/>
          </ac:spMkLst>
        </pc:spChg>
        <pc:spChg chg="add mod">
          <ac:chgData name="Sarankumar SS" userId="865b13a227cd99c7" providerId="LiveId" clId="{55DD79EE-A615-4277-820B-F499C3DB386E}" dt="2025-09-04T03:18:20.327" v="1881" actId="207"/>
          <ac:spMkLst>
            <pc:docMk/>
            <pc:sldMk cId="0" sldId="257"/>
            <ac:spMk id="4" creationId="{6061D139-9C6F-0B9B-5E4A-3B47F614355C}"/>
          </ac:spMkLst>
        </pc:spChg>
        <pc:spChg chg="mod">
          <ac:chgData name="Sarankumar SS" userId="865b13a227cd99c7" providerId="LiveId" clId="{55DD79EE-A615-4277-820B-F499C3DB386E}" dt="2025-09-04T08:18:12.197" v="2280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Sarankumar SS" userId="865b13a227cd99c7" providerId="LiveId" clId="{55DD79EE-A615-4277-820B-F499C3DB386E}" dt="2025-09-04T03:17:46.210" v="1872" actId="14100"/>
          <ac:spMkLst>
            <pc:docMk/>
            <pc:sldMk cId="0" sldId="257"/>
            <ac:spMk id="105" creationId="{00000000-0000-0000-0000-000000000000}"/>
          </ac:spMkLst>
        </pc:spChg>
        <pc:graphicFrameChg chg="mod modGraphic">
          <ac:chgData name="Sarankumar SS" userId="865b13a227cd99c7" providerId="LiveId" clId="{55DD79EE-A615-4277-820B-F499C3DB386E}" dt="2025-09-04T05:43:48.950" v="2237" actId="20577"/>
          <ac:graphicFrameMkLst>
            <pc:docMk/>
            <pc:sldMk cId="0" sldId="257"/>
            <ac:graphicFrameMk id="107" creationId="{00000000-0000-0000-0000-000000000000}"/>
          </ac:graphicFrameMkLst>
        </pc:graphicFrameChg>
      </pc:sldChg>
      <pc:sldChg chg="addSp delSp modSp mod modTransition">
        <pc:chgData name="Sarankumar SS" userId="865b13a227cd99c7" providerId="LiveId" clId="{55DD79EE-A615-4277-820B-F499C3DB386E}" dt="2025-09-04T06:48:32.300" v="2259" actId="1076"/>
        <pc:sldMkLst>
          <pc:docMk/>
          <pc:sldMk cId="0" sldId="258"/>
        </pc:sldMkLst>
        <pc:spChg chg="mod">
          <ac:chgData name="Sarankumar SS" userId="865b13a227cd99c7" providerId="LiveId" clId="{55DD79EE-A615-4277-820B-F499C3DB386E}" dt="2025-09-04T06:48:32.300" v="2259" actId="1076"/>
          <ac:spMkLst>
            <pc:docMk/>
            <pc:sldMk cId="0" sldId="258"/>
            <ac:spMk id="116" creationId="{00000000-0000-0000-0000-000000000000}"/>
          </ac:spMkLst>
        </pc:spChg>
        <pc:spChg chg="mod">
          <ac:chgData name="Sarankumar SS" userId="865b13a227cd99c7" providerId="LiveId" clId="{55DD79EE-A615-4277-820B-F499C3DB386E}" dt="2025-09-04T01:19:04.382" v="1577" actId="14100"/>
          <ac:spMkLst>
            <pc:docMk/>
            <pc:sldMk cId="0" sldId="258"/>
            <ac:spMk id="120" creationId="{00000000-0000-0000-0000-000000000000}"/>
          </ac:spMkLst>
        </pc:spChg>
        <pc:graphicFrameChg chg="mod modGraphic">
          <ac:chgData name="Sarankumar SS" userId="865b13a227cd99c7" providerId="LiveId" clId="{55DD79EE-A615-4277-820B-F499C3DB386E}" dt="2025-09-03T20:48:28.997" v="828" actId="1076"/>
          <ac:graphicFrameMkLst>
            <pc:docMk/>
            <pc:sldMk cId="0" sldId="258"/>
            <ac:graphicFrameMk id="124" creationId="{00000000-0000-0000-0000-000000000000}"/>
          </ac:graphicFrameMkLst>
        </pc:graphicFrameChg>
        <pc:graphicFrameChg chg="del">
          <ac:chgData name="Sarankumar SS" userId="865b13a227cd99c7" providerId="LiveId" clId="{55DD79EE-A615-4277-820B-F499C3DB386E}" dt="2025-09-03T20:15:02.424" v="527" actId="478"/>
          <ac:graphicFrameMkLst>
            <pc:docMk/>
            <pc:sldMk cId="0" sldId="258"/>
            <ac:graphicFrameMk id="125" creationId="{00000000-0000-0000-0000-000000000000}"/>
          </ac:graphicFrameMkLst>
        </pc:graphicFrameChg>
        <pc:graphicFrameChg chg="mod modGraphic">
          <ac:chgData name="Sarankumar SS" userId="865b13a227cd99c7" providerId="LiveId" clId="{55DD79EE-A615-4277-820B-F499C3DB386E}" dt="2025-09-03T20:48:25.401" v="827" actId="1076"/>
          <ac:graphicFrameMkLst>
            <pc:docMk/>
            <pc:sldMk cId="0" sldId="258"/>
            <ac:graphicFrameMk id="130" creationId="{00000000-0000-0000-0000-000000000000}"/>
          </ac:graphicFrameMkLst>
        </pc:graphicFrameChg>
        <pc:graphicFrameChg chg="mod modGraphic">
          <ac:chgData name="Sarankumar SS" userId="865b13a227cd99c7" providerId="LiveId" clId="{55DD79EE-A615-4277-820B-F499C3DB386E}" dt="2025-09-04T01:20:10.868" v="1589" actId="14100"/>
          <ac:graphicFrameMkLst>
            <pc:docMk/>
            <pc:sldMk cId="0" sldId="258"/>
            <ac:graphicFrameMk id="131" creationId="{00000000-0000-0000-0000-000000000000}"/>
          </ac:graphicFrameMkLst>
        </pc:graphicFrameChg>
        <pc:graphicFrameChg chg="mod modGraphic">
          <ac:chgData name="Sarankumar SS" userId="865b13a227cd99c7" providerId="LiveId" clId="{55DD79EE-A615-4277-820B-F499C3DB386E}" dt="2025-09-03T20:48:34.074" v="829" actId="14100"/>
          <ac:graphicFrameMkLst>
            <pc:docMk/>
            <pc:sldMk cId="0" sldId="258"/>
            <ac:graphicFrameMk id="133" creationId="{00000000-0000-0000-0000-000000000000}"/>
          </ac:graphicFrameMkLst>
        </pc:graphicFrameChg>
        <pc:picChg chg="add mod modCrop">
          <ac:chgData name="Sarankumar SS" userId="865b13a227cd99c7" providerId="LiveId" clId="{55DD79EE-A615-4277-820B-F499C3DB386E}" dt="2025-09-04T01:20:14.188" v="1590" actId="14100"/>
          <ac:picMkLst>
            <pc:docMk/>
            <pc:sldMk cId="0" sldId="258"/>
            <ac:picMk id="3" creationId="{3D2F74F9-1333-8D05-7EEC-B4D50B84196A}"/>
          </ac:picMkLst>
        </pc:picChg>
        <pc:picChg chg="add mod modCrop">
          <ac:chgData name="Sarankumar SS" userId="865b13a227cd99c7" providerId="LiveId" clId="{55DD79EE-A615-4277-820B-F499C3DB386E}" dt="2025-09-04T01:18:11.023" v="1574" actId="14100"/>
          <ac:picMkLst>
            <pc:docMk/>
            <pc:sldMk cId="0" sldId="258"/>
            <ac:picMk id="5" creationId="{98977A1F-91AF-0F44-416D-39E33419FE0A}"/>
          </ac:picMkLst>
        </pc:picChg>
      </pc:sldChg>
      <pc:sldChg chg="addSp delSp modSp mod modTransition">
        <pc:chgData name="Sarankumar SS" userId="865b13a227cd99c7" providerId="LiveId" clId="{55DD79EE-A615-4277-820B-F499C3DB386E}" dt="2025-09-04T08:16:43.255" v="2268" actId="478"/>
        <pc:sldMkLst>
          <pc:docMk/>
          <pc:sldMk cId="0" sldId="259"/>
        </pc:sldMkLst>
        <pc:spChg chg="add del mod">
          <ac:chgData name="Sarankumar SS" userId="865b13a227cd99c7" providerId="LiveId" clId="{55DD79EE-A615-4277-820B-F499C3DB386E}" dt="2025-09-04T01:01:54.993" v="1365" actId="478"/>
          <ac:spMkLst>
            <pc:docMk/>
            <pc:sldMk cId="0" sldId="259"/>
            <ac:spMk id="2" creationId="{A356C56F-4762-DF88-0929-1C314E1E8A1C}"/>
          </ac:spMkLst>
        </pc:spChg>
        <pc:spChg chg="mod">
          <ac:chgData name="Sarankumar SS" userId="865b13a227cd99c7" providerId="LiveId" clId="{55DD79EE-A615-4277-820B-F499C3DB386E}" dt="2025-09-04T05:13:15.265" v="1926" actId="255"/>
          <ac:spMkLst>
            <pc:docMk/>
            <pc:sldMk cId="0" sldId="259"/>
            <ac:spMk id="140" creationId="{00000000-0000-0000-0000-000000000000}"/>
          </ac:spMkLst>
        </pc:spChg>
        <pc:spChg chg="mod">
          <ac:chgData name="Sarankumar SS" userId="865b13a227cd99c7" providerId="LiveId" clId="{55DD79EE-A615-4277-820B-F499C3DB386E}" dt="2025-09-04T01:19:32.332" v="1584" actId="14100"/>
          <ac:spMkLst>
            <pc:docMk/>
            <pc:sldMk cId="0" sldId="259"/>
            <ac:spMk id="144" creationId="{00000000-0000-0000-0000-000000000000}"/>
          </ac:spMkLst>
        </pc:spChg>
        <pc:graphicFrameChg chg="add mod modGraphic">
          <ac:chgData name="Sarankumar SS" userId="865b13a227cd99c7" providerId="LiveId" clId="{55DD79EE-A615-4277-820B-F499C3DB386E}" dt="2025-09-04T08:16:43.231" v="2267" actId="20577"/>
          <ac:graphicFrameMkLst>
            <pc:docMk/>
            <pc:sldMk cId="0" sldId="259"/>
            <ac:graphicFrameMk id="3" creationId="{7AEEDDDA-AB8D-1023-CB4D-E67593DC3603}"/>
          </ac:graphicFrameMkLst>
        </pc:graphicFrameChg>
        <pc:graphicFrameChg chg="add del mod modGraphic">
          <ac:chgData name="Sarankumar SS" userId="865b13a227cd99c7" providerId="LiveId" clId="{55DD79EE-A615-4277-820B-F499C3DB386E}" dt="2025-09-04T05:08:48.896" v="1916" actId="478"/>
          <ac:graphicFrameMkLst>
            <pc:docMk/>
            <pc:sldMk cId="0" sldId="259"/>
            <ac:graphicFrameMk id="4" creationId="{F90EFB07-AD5F-DE2E-0884-01D97B6ED9F2}"/>
          </ac:graphicFrameMkLst>
        </pc:graphicFrameChg>
        <pc:graphicFrameChg chg="add del mod modGraphic">
          <ac:chgData name="Sarankumar SS" userId="865b13a227cd99c7" providerId="LiveId" clId="{55DD79EE-A615-4277-820B-F499C3DB386E}" dt="2025-09-04T05:15:54.272" v="1932"/>
          <ac:graphicFrameMkLst>
            <pc:docMk/>
            <pc:sldMk cId="0" sldId="259"/>
            <ac:graphicFrameMk id="5" creationId="{E6E84AD6-FD4D-364D-EEC1-B13FC7D5EC17}"/>
          </ac:graphicFrameMkLst>
        </pc:graphicFrameChg>
        <pc:picChg chg="add mod">
          <ac:chgData name="Sarankumar SS" userId="865b13a227cd99c7" providerId="LiveId" clId="{55DD79EE-A615-4277-820B-F499C3DB386E}" dt="2025-09-04T05:13:38.096" v="1931" actId="14100"/>
          <ac:picMkLst>
            <pc:docMk/>
            <pc:sldMk cId="0" sldId="259"/>
            <ac:picMk id="6" creationId="{8DBCE148-E987-4ADD-2454-BDA32AECD73D}"/>
          </ac:picMkLst>
        </pc:picChg>
        <pc:picChg chg="add mod">
          <ac:chgData name="Sarankumar SS" userId="865b13a227cd99c7" providerId="LiveId" clId="{55DD79EE-A615-4277-820B-F499C3DB386E}" dt="2025-09-04T05:13:26.762" v="1928" actId="14100"/>
          <ac:picMkLst>
            <pc:docMk/>
            <pc:sldMk cId="0" sldId="259"/>
            <ac:picMk id="9" creationId="{E2C5EF7F-C9F5-FAF0-A943-8060ED984383}"/>
          </ac:picMkLst>
        </pc:picChg>
        <pc:inkChg chg="add del">
          <ac:chgData name="Sarankumar SS" userId="865b13a227cd99c7" providerId="LiveId" clId="{55DD79EE-A615-4277-820B-F499C3DB386E}" dt="2025-09-04T08:16:43.255" v="2268" actId="478"/>
          <ac:inkMkLst>
            <pc:docMk/>
            <pc:sldMk cId="0" sldId="259"/>
            <ac:inkMk id="7" creationId="{C3248B6A-5D75-54B3-3109-B2960685895B}"/>
          </ac:inkMkLst>
        </pc:inkChg>
      </pc:sldChg>
      <pc:sldChg chg="addSp delSp modSp mod modTransition">
        <pc:chgData name="Sarankumar SS" userId="865b13a227cd99c7" providerId="LiveId" clId="{55DD79EE-A615-4277-820B-F499C3DB386E}" dt="2025-09-04T15:25:27.915" v="2281" actId="14100"/>
        <pc:sldMkLst>
          <pc:docMk/>
          <pc:sldMk cId="0" sldId="260"/>
        </pc:sldMkLst>
        <pc:spChg chg="add">
          <ac:chgData name="Sarankumar SS" userId="865b13a227cd99c7" providerId="LiveId" clId="{55DD79EE-A615-4277-820B-F499C3DB386E}" dt="2025-09-04T00:42:19.161" v="1025"/>
          <ac:spMkLst>
            <pc:docMk/>
            <pc:sldMk cId="0" sldId="260"/>
            <ac:spMk id="2" creationId="{8B25F3F9-856D-AEEB-BD7D-0C73FE001A0F}"/>
          </ac:spMkLst>
        </pc:spChg>
        <pc:spChg chg="add mod">
          <ac:chgData name="Sarankumar SS" userId="865b13a227cd99c7" providerId="LiveId" clId="{55DD79EE-A615-4277-820B-F499C3DB386E}" dt="2025-09-04T00:43:29.410" v="1032" actId="14100"/>
          <ac:spMkLst>
            <pc:docMk/>
            <pc:sldMk cId="0" sldId="260"/>
            <ac:spMk id="4" creationId="{7510D1CB-0CC2-B5F9-09D2-59737CDC7848}"/>
          </ac:spMkLst>
        </pc:spChg>
        <pc:spChg chg="add">
          <ac:chgData name="Sarankumar SS" userId="865b13a227cd99c7" providerId="LiveId" clId="{55DD79EE-A615-4277-820B-F499C3DB386E}" dt="2025-09-04T00:43:18.941" v="1029"/>
          <ac:spMkLst>
            <pc:docMk/>
            <pc:sldMk cId="0" sldId="260"/>
            <ac:spMk id="5" creationId="{2AE1FF8B-6ADC-FA1D-FDB9-085B633CDF0C}"/>
          </ac:spMkLst>
        </pc:spChg>
        <pc:spChg chg="add mod">
          <ac:chgData name="Sarankumar SS" userId="865b13a227cd99c7" providerId="LiveId" clId="{55DD79EE-A615-4277-820B-F499C3DB386E}" dt="2025-09-04T00:43:29.019" v="1031"/>
          <ac:spMkLst>
            <pc:docMk/>
            <pc:sldMk cId="0" sldId="260"/>
            <ac:spMk id="6" creationId="{6707E530-EAB7-1BF1-7139-91BADA907FE2}"/>
          </ac:spMkLst>
        </pc:spChg>
        <pc:spChg chg="add del mod">
          <ac:chgData name="Sarankumar SS" userId="865b13a227cd99c7" providerId="LiveId" clId="{55DD79EE-A615-4277-820B-F499C3DB386E}" dt="2025-09-04T00:51:36.744" v="1226" actId="478"/>
          <ac:spMkLst>
            <pc:docMk/>
            <pc:sldMk cId="0" sldId="260"/>
            <ac:spMk id="10" creationId="{74A2B83B-F724-7BEB-8318-23F4B933552E}"/>
          </ac:spMkLst>
        </pc:spChg>
        <pc:spChg chg="add del mod">
          <ac:chgData name="Sarankumar SS" userId="865b13a227cd99c7" providerId="LiveId" clId="{55DD79EE-A615-4277-820B-F499C3DB386E}" dt="2025-09-03T20:33:28.485" v="662"/>
          <ac:spMkLst>
            <pc:docMk/>
            <pc:sldMk cId="0" sldId="260"/>
            <ac:spMk id="11" creationId="{3CF6B55E-0D10-B4A0-F1F9-D3B6A52F1656}"/>
          </ac:spMkLst>
        </pc:spChg>
        <pc:spChg chg="add del mod">
          <ac:chgData name="Sarankumar SS" userId="865b13a227cd99c7" providerId="LiveId" clId="{55DD79EE-A615-4277-820B-F499C3DB386E}" dt="2025-09-03T20:32:05.030" v="633"/>
          <ac:spMkLst>
            <pc:docMk/>
            <pc:sldMk cId="0" sldId="260"/>
            <ac:spMk id="12" creationId="{F594843C-9301-F4A9-DEC4-13CCF015A654}"/>
          </ac:spMkLst>
        </pc:spChg>
        <pc:spChg chg="mod">
          <ac:chgData name="Sarankumar SS" userId="865b13a227cd99c7" providerId="LiveId" clId="{55DD79EE-A615-4277-820B-F499C3DB386E}" dt="2025-09-03T20:32:23.603" v="647" actId="1076"/>
          <ac:spMkLst>
            <pc:docMk/>
            <pc:sldMk cId="0" sldId="260"/>
            <ac:spMk id="153" creationId="{00000000-0000-0000-0000-000000000000}"/>
          </ac:spMkLst>
        </pc:spChg>
        <pc:spChg chg="mod">
          <ac:chgData name="Sarankumar SS" userId="865b13a227cd99c7" providerId="LiveId" clId="{55DD79EE-A615-4277-820B-F499C3DB386E}" dt="2025-09-04T15:25:27.915" v="2281" actId="14100"/>
          <ac:spMkLst>
            <pc:docMk/>
            <pc:sldMk cId="0" sldId="260"/>
            <ac:spMk id="157" creationId="{00000000-0000-0000-0000-000000000000}"/>
          </ac:spMkLst>
        </pc:spChg>
        <pc:graphicFrameChg chg="add mod modGraphic">
          <ac:chgData name="Sarankumar SS" userId="865b13a227cd99c7" providerId="LiveId" clId="{55DD79EE-A615-4277-820B-F499C3DB386E}" dt="2025-09-04T01:16:02.696" v="1546" actId="12269"/>
          <ac:graphicFrameMkLst>
            <pc:docMk/>
            <pc:sldMk cId="0" sldId="260"/>
            <ac:graphicFrameMk id="7" creationId="{B8F39B78-51F5-CA06-C6A3-E4AEB59B824F}"/>
          </ac:graphicFrameMkLst>
        </pc:graphicFrameChg>
        <pc:graphicFrameChg chg="add mod modGraphic">
          <ac:chgData name="Sarankumar SS" userId="865b13a227cd99c7" providerId="LiveId" clId="{55DD79EE-A615-4277-820B-F499C3DB386E}" dt="2025-09-04T01:16:18.285" v="1552" actId="12269"/>
          <ac:graphicFrameMkLst>
            <pc:docMk/>
            <pc:sldMk cId="0" sldId="260"/>
            <ac:graphicFrameMk id="8" creationId="{4258B8A9-770B-301F-21A5-3A4BBD5BB07A}"/>
          </ac:graphicFrameMkLst>
        </pc:graphicFrameChg>
        <pc:graphicFrameChg chg="add mod modGraphic">
          <ac:chgData name="Sarankumar SS" userId="865b13a227cd99c7" providerId="LiveId" clId="{55DD79EE-A615-4277-820B-F499C3DB386E}" dt="2025-09-04T01:16:13.421" v="1551" actId="12269"/>
          <ac:graphicFrameMkLst>
            <pc:docMk/>
            <pc:sldMk cId="0" sldId="260"/>
            <ac:graphicFrameMk id="11" creationId="{D730FFFB-996A-F75A-EA2A-57F3886EDDFE}"/>
          </ac:graphicFrameMkLst>
        </pc:graphicFrameChg>
        <pc:graphicFrameChg chg="add mod modGraphic">
          <ac:chgData name="Sarankumar SS" userId="865b13a227cd99c7" providerId="LiveId" clId="{55DD79EE-A615-4277-820B-F499C3DB386E}" dt="2025-09-04T01:16:20.553" v="1553" actId="12269"/>
          <ac:graphicFrameMkLst>
            <pc:docMk/>
            <pc:sldMk cId="0" sldId="260"/>
            <ac:graphicFrameMk id="12" creationId="{9C3D5BF1-58D5-6C46-AFE9-19369BC377B9}"/>
          </ac:graphicFrameMkLst>
        </pc:graphicFrameChg>
        <pc:graphicFrameChg chg="add mod modGraphic">
          <ac:chgData name="Sarankumar SS" userId="865b13a227cd99c7" providerId="LiveId" clId="{55DD79EE-A615-4277-820B-F499C3DB386E}" dt="2025-09-04T01:16:23.251" v="1554" actId="12269"/>
          <ac:graphicFrameMkLst>
            <pc:docMk/>
            <pc:sldMk cId="0" sldId="260"/>
            <ac:graphicFrameMk id="13" creationId="{54861879-A5AC-2C53-3F9A-C3D7795EA7CE}"/>
          </ac:graphicFrameMkLst>
        </pc:graphicFrameChg>
        <pc:picChg chg="add mod modCrop">
          <ac:chgData name="Sarankumar SS" userId="865b13a227cd99c7" providerId="LiveId" clId="{55DD79EE-A615-4277-820B-F499C3DB386E}" dt="2025-09-04T01:01:19.365" v="1364" actId="14100"/>
          <ac:picMkLst>
            <pc:docMk/>
            <pc:sldMk cId="0" sldId="260"/>
            <ac:picMk id="3" creationId="{FDDB49CB-D941-F683-BD91-1B65C1C08467}"/>
          </ac:picMkLst>
        </pc:picChg>
        <pc:picChg chg="add mod">
          <ac:chgData name="Sarankumar SS" userId="865b13a227cd99c7" providerId="LiveId" clId="{55DD79EE-A615-4277-820B-F499C3DB386E}" dt="2025-09-03T20:28:00.747" v="548" actId="931"/>
          <ac:picMkLst>
            <pc:docMk/>
            <pc:sldMk cId="0" sldId="260"/>
            <ac:picMk id="5" creationId="{92C828BC-1AFD-7C14-98F7-706C5EA4372A}"/>
          </ac:picMkLst>
        </pc:picChg>
        <pc:picChg chg="add mod">
          <ac:chgData name="Sarankumar SS" userId="865b13a227cd99c7" providerId="LiveId" clId="{55DD79EE-A615-4277-820B-F499C3DB386E}" dt="2025-09-03T20:28:00.747" v="548" actId="931"/>
          <ac:picMkLst>
            <pc:docMk/>
            <pc:sldMk cId="0" sldId="260"/>
            <ac:picMk id="7" creationId="{77D29432-2F16-3C21-CC8C-79313FD03773}"/>
          </ac:picMkLst>
        </pc:picChg>
        <pc:picChg chg="add mod modCrop">
          <ac:chgData name="Sarankumar SS" userId="865b13a227cd99c7" providerId="LiveId" clId="{55DD79EE-A615-4277-820B-F499C3DB386E}" dt="2025-09-04T01:01:15.062" v="1363" actId="14100"/>
          <ac:picMkLst>
            <pc:docMk/>
            <pc:sldMk cId="0" sldId="260"/>
            <ac:picMk id="9" creationId="{BD9BA71D-2B5D-D094-B206-754660926C99}"/>
          </ac:picMkLst>
        </pc:picChg>
        <pc:inkChg chg="add del">
          <ac:chgData name="Sarankumar SS" userId="865b13a227cd99c7" providerId="LiveId" clId="{55DD79EE-A615-4277-820B-F499C3DB386E}" dt="2025-09-04T04:08:40.405" v="1901" actId="9405"/>
          <ac:inkMkLst>
            <pc:docMk/>
            <pc:sldMk cId="0" sldId="260"/>
            <ac:inkMk id="2" creationId="{925143DD-A94E-BA13-13ED-93146DEC288F}"/>
          </ac:inkMkLst>
        </pc:inkChg>
        <pc:inkChg chg="add del">
          <ac:chgData name="Sarankumar SS" userId="865b13a227cd99c7" providerId="LiveId" clId="{55DD79EE-A615-4277-820B-F499C3DB386E}" dt="2025-09-04T04:08:53.412" v="1903" actId="9405"/>
          <ac:inkMkLst>
            <pc:docMk/>
            <pc:sldMk cId="0" sldId="260"/>
            <ac:inkMk id="4" creationId="{21B8D5BC-9B97-49FF-E588-8B71DFAA2831}"/>
          </ac:inkMkLst>
        </pc:inkChg>
        <pc:inkChg chg="add del">
          <ac:chgData name="Sarankumar SS" userId="865b13a227cd99c7" providerId="LiveId" clId="{55DD79EE-A615-4277-820B-F499C3DB386E}" dt="2025-09-04T04:09:00.885" v="1905" actId="9405"/>
          <ac:inkMkLst>
            <pc:docMk/>
            <pc:sldMk cId="0" sldId="260"/>
            <ac:inkMk id="5" creationId="{CBAE3441-D9B2-010D-40D4-75470EE8F0DB}"/>
          </ac:inkMkLst>
        </pc:inkChg>
        <pc:inkChg chg="add del">
          <ac:chgData name="Sarankumar SS" userId="865b13a227cd99c7" providerId="LiveId" clId="{55DD79EE-A615-4277-820B-F499C3DB386E}" dt="2025-09-04T04:09:08.200" v="1907" actId="9405"/>
          <ac:inkMkLst>
            <pc:docMk/>
            <pc:sldMk cId="0" sldId="260"/>
            <ac:inkMk id="6" creationId="{43B7E967-13A2-39F4-5614-F69CF7A313A9}"/>
          </ac:inkMkLst>
        </pc:inkChg>
        <pc:inkChg chg="add">
          <ac:chgData name="Sarankumar SS" userId="865b13a227cd99c7" providerId="LiveId" clId="{55DD79EE-A615-4277-820B-F499C3DB386E}" dt="2025-09-04T04:09:22.720" v="1908" actId="9405"/>
          <ac:inkMkLst>
            <pc:docMk/>
            <pc:sldMk cId="0" sldId="260"/>
            <ac:inkMk id="10" creationId="{E6E93C73-1AAB-34F1-357B-89DF1FF131A4}"/>
          </ac:inkMkLst>
        </pc:inkChg>
        <pc:inkChg chg="add">
          <ac:chgData name="Sarankumar SS" userId="865b13a227cd99c7" providerId="LiveId" clId="{55DD79EE-A615-4277-820B-F499C3DB386E}" dt="2025-09-04T04:09:33.004" v="1909" actId="9405"/>
          <ac:inkMkLst>
            <pc:docMk/>
            <pc:sldMk cId="0" sldId="260"/>
            <ac:inkMk id="14" creationId="{D2AA650C-010E-A789-F135-5656907AB6D2}"/>
          </ac:inkMkLst>
        </pc:inkChg>
      </pc:sldChg>
      <pc:sldChg chg="new del">
        <pc:chgData name="Sarankumar SS" userId="865b13a227cd99c7" providerId="LiveId" clId="{55DD79EE-A615-4277-820B-F499C3DB386E}" dt="2025-09-04T00:33:29.396" v="856" actId="47"/>
        <pc:sldMkLst>
          <pc:docMk/>
          <pc:sldMk cId="1379489931" sldId="261"/>
        </pc:sldMkLst>
      </pc:sldChg>
      <pc:sldChg chg="modSp add mod modTransition">
        <pc:chgData name="Sarankumar SS" userId="865b13a227cd99c7" providerId="LiveId" clId="{55DD79EE-A615-4277-820B-F499C3DB386E}" dt="2025-09-04T04:42:38.327" v="1913"/>
        <pc:sldMkLst>
          <pc:docMk/>
          <pc:sldMk cId="2459886733" sldId="262"/>
        </pc:sldMkLst>
        <pc:spChg chg="mod">
          <ac:chgData name="Sarankumar SS" userId="865b13a227cd99c7" providerId="LiveId" clId="{55DD79EE-A615-4277-820B-F499C3DB386E}" dt="2025-09-04T00:44:08.092" v="1034" actId="1076"/>
          <ac:spMkLst>
            <pc:docMk/>
            <pc:sldMk cId="2459886733" sldId="262"/>
            <ac:spMk id="2" creationId="{59F17644-3FD5-44F6-60FF-0E3B716AB319}"/>
          </ac:spMkLst>
        </pc:spChg>
        <pc:spChg chg="mod">
          <ac:chgData name="Sarankumar SS" userId="865b13a227cd99c7" providerId="LiveId" clId="{55DD79EE-A615-4277-820B-F499C3DB386E}" dt="2025-09-04T00:33:45.945" v="904" actId="20577"/>
          <ac:spMkLst>
            <pc:docMk/>
            <pc:sldMk cId="2459886733" sldId="262"/>
            <ac:spMk id="140" creationId="{2FF9B3D0-0AE1-0802-1152-781AD503DEA7}"/>
          </ac:spMkLst>
        </pc:spChg>
        <pc:spChg chg="mod">
          <ac:chgData name="Sarankumar SS" userId="865b13a227cd99c7" providerId="LiveId" clId="{55DD79EE-A615-4277-820B-F499C3DB386E}" dt="2025-09-04T00:35:43.413" v="1010" actId="14100"/>
          <ac:spMkLst>
            <pc:docMk/>
            <pc:sldMk cId="2459886733" sldId="262"/>
            <ac:spMk id="144" creationId="{AF432814-7752-4297-5B0F-FB53F5A1CB4F}"/>
          </ac:spMkLst>
        </pc:spChg>
      </pc:sldChg>
      <pc:sldChg chg="add del">
        <pc:chgData name="Sarankumar SS" userId="865b13a227cd99c7" providerId="LiveId" clId="{55DD79EE-A615-4277-820B-F499C3DB386E}" dt="2025-09-04T04:42:18.510" v="1911" actId="47"/>
        <pc:sldMkLst>
          <pc:docMk/>
          <pc:sldMk cId="2177327099" sldId="263"/>
        </pc:sldMkLst>
      </pc:sldChg>
      <pc:sldChg chg="addSp delSp modSp add mod">
        <pc:chgData name="Sarankumar SS" userId="865b13a227cd99c7" providerId="LiveId" clId="{55DD79EE-A615-4277-820B-F499C3DB386E}" dt="2025-09-04T05:25:16.269" v="2127"/>
        <pc:sldMkLst>
          <pc:docMk/>
          <pc:sldMk cId="3679872669" sldId="263"/>
        </pc:sldMkLst>
        <pc:spChg chg="add mod">
          <ac:chgData name="Sarankumar SS" userId="865b13a227cd99c7" providerId="LiveId" clId="{55DD79EE-A615-4277-820B-F499C3DB386E}" dt="2025-09-04T05:23:43.107" v="2072" actId="1076"/>
          <ac:spMkLst>
            <pc:docMk/>
            <pc:sldMk cId="3679872669" sldId="263"/>
            <ac:spMk id="19" creationId="{65F2F172-3734-AA05-4C02-460E76963CA4}"/>
          </ac:spMkLst>
        </pc:spChg>
        <pc:spChg chg="add mod">
          <ac:chgData name="Sarankumar SS" userId="865b13a227cd99c7" providerId="LiveId" clId="{55DD79EE-A615-4277-820B-F499C3DB386E}" dt="2025-09-04T05:24:17.846" v="2089" actId="1076"/>
          <ac:spMkLst>
            <pc:docMk/>
            <pc:sldMk cId="3679872669" sldId="263"/>
            <ac:spMk id="20" creationId="{44B66198-953A-F06E-933E-1D2904FD9AB1}"/>
          </ac:spMkLst>
        </pc:spChg>
        <pc:spChg chg="add mod">
          <ac:chgData name="Sarankumar SS" userId="865b13a227cd99c7" providerId="LiveId" clId="{55DD79EE-A615-4277-820B-F499C3DB386E}" dt="2025-09-04T05:25:16.269" v="2127"/>
          <ac:spMkLst>
            <pc:docMk/>
            <pc:sldMk cId="3679872669" sldId="263"/>
            <ac:spMk id="21" creationId="{DF3C7D3C-6A16-5F7A-F006-367F4F18EF03}"/>
          </ac:spMkLst>
        </pc:spChg>
        <pc:spChg chg="mod">
          <ac:chgData name="Sarankumar SS" userId="865b13a227cd99c7" providerId="LiveId" clId="{55DD79EE-A615-4277-820B-F499C3DB386E}" dt="2025-09-04T05:18:08.473" v="2023" actId="1076"/>
          <ac:spMkLst>
            <pc:docMk/>
            <pc:sldMk cId="3679872669" sldId="263"/>
            <ac:spMk id="153" creationId="{37906D3E-2FE0-05F2-931F-C9984163D49F}"/>
          </ac:spMkLst>
        </pc:spChg>
        <pc:graphicFrameChg chg="del">
          <ac:chgData name="Sarankumar SS" userId="865b13a227cd99c7" providerId="LiveId" clId="{55DD79EE-A615-4277-820B-F499C3DB386E}" dt="2025-09-04T05:18:04.776" v="2022" actId="478"/>
          <ac:graphicFrameMkLst>
            <pc:docMk/>
            <pc:sldMk cId="3679872669" sldId="263"/>
            <ac:graphicFrameMk id="7" creationId="{D7D95223-1CB1-AC59-4065-45CA070AF609}"/>
          </ac:graphicFrameMkLst>
        </pc:graphicFrameChg>
        <pc:graphicFrameChg chg="del">
          <ac:chgData name="Sarankumar SS" userId="865b13a227cd99c7" providerId="LiveId" clId="{55DD79EE-A615-4277-820B-F499C3DB386E}" dt="2025-09-04T05:18:04.776" v="2022" actId="478"/>
          <ac:graphicFrameMkLst>
            <pc:docMk/>
            <pc:sldMk cId="3679872669" sldId="263"/>
            <ac:graphicFrameMk id="8" creationId="{4FA0604F-C5AD-7978-46F5-7ADBCD1580F9}"/>
          </ac:graphicFrameMkLst>
        </pc:graphicFrameChg>
        <pc:graphicFrameChg chg="del">
          <ac:chgData name="Sarankumar SS" userId="865b13a227cd99c7" providerId="LiveId" clId="{55DD79EE-A615-4277-820B-F499C3DB386E}" dt="2025-09-04T05:18:04.776" v="2022" actId="478"/>
          <ac:graphicFrameMkLst>
            <pc:docMk/>
            <pc:sldMk cId="3679872669" sldId="263"/>
            <ac:graphicFrameMk id="11" creationId="{90BF3E8B-0216-DDA4-9D47-A52242685DB7}"/>
          </ac:graphicFrameMkLst>
        </pc:graphicFrameChg>
        <pc:graphicFrameChg chg="del">
          <ac:chgData name="Sarankumar SS" userId="865b13a227cd99c7" providerId="LiveId" clId="{55DD79EE-A615-4277-820B-F499C3DB386E}" dt="2025-09-04T05:18:04.776" v="2022" actId="478"/>
          <ac:graphicFrameMkLst>
            <pc:docMk/>
            <pc:sldMk cId="3679872669" sldId="263"/>
            <ac:graphicFrameMk id="12" creationId="{9B61B877-892B-67DD-DFB2-037559E562D4}"/>
          </ac:graphicFrameMkLst>
        </pc:graphicFrameChg>
        <pc:graphicFrameChg chg="del">
          <ac:chgData name="Sarankumar SS" userId="865b13a227cd99c7" providerId="LiveId" clId="{55DD79EE-A615-4277-820B-F499C3DB386E}" dt="2025-09-04T05:18:04.776" v="2022" actId="478"/>
          <ac:graphicFrameMkLst>
            <pc:docMk/>
            <pc:sldMk cId="3679872669" sldId="263"/>
            <ac:graphicFrameMk id="13" creationId="{E45AD792-07FB-3292-5934-1FD533F62184}"/>
          </ac:graphicFrameMkLst>
        </pc:graphicFrameChg>
        <pc:picChg chg="del">
          <ac:chgData name="Sarankumar SS" userId="865b13a227cd99c7" providerId="LiveId" clId="{55DD79EE-A615-4277-820B-F499C3DB386E}" dt="2025-09-04T05:17:48.125" v="2018" actId="478"/>
          <ac:picMkLst>
            <pc:docMk/>
            <pc:sldMk cId="3679872669" sldId="263"/>
            <ac:picMk id="3" creationId="{CA503D93-B29D-EFCE-4821-09087B8D3F6C}"/>
          </ac:picMkLst>
        </pc:picChg>
        <pc:picChg chg="add mod">
          <ac:chgData name="Sarankumar SS" userId="865b13a227cd99c7" providerId="LiveId" clId="{55DD79EE-A615-4277-820B-F499C3DB386E}" dt="2025-09-04T05:23:13.805" v="2060" actId="14100"/>
          <ac:picMkLst>
            <pc:docMk/>
            <pc:sldMk cId="3679872669" sldId="263"/>
            <ac:picMk id="4" creationId="{5DCC27CA-7340-0D45-484B-846C2E5580CE}"/>
          </ac:picMkLst>
        </pc:picChg>
        <pc:picChg chg="add mod">
          <ac:chgData name="Sarankumar SS" userId="865b13a227cd99c7" providerId="LiveId" clId="{55DD79EE-A615-4277-820B-F499C3DB386E}" dt="2025-09-04T05:23:49.131" v="2073" actId="14100"/>
          <ac:picMkLst>
            <pc:docMk/>
            <pc:sldMk cId="3679872669" sldId="263"/>
            <ac:picMk id="6" creationId="{D8312525-381D-E594-B010-DAF018AAAB58}"/>
          </ac:picMkLst>
        </pc:picChg>
        <pc:picChg chg="del">
          <ac:chgData name="Sarankumar SS" userId="865b13a227cd99c7" providerId="LiveId" clId="{55DD79EE-A615-4277-820B-F499C3DB386E}" dt="2025-09-04T05:17:49.760" v="2019" actId="478"/>
          <ac:picMkLst>
            <pc:docMk/>
            <pc:sldMk cId="3679872669" sldId="263"/>
            <ac:picMk id="9" creationId="{8D514448-7E87-90B5-2322-1F2725DDF18B}"/>
          </ac:picMkLst>
        </pc:picChg>
        <pc:picChg chg="add mod">
          <ac:chgData name="Sarankumar SS" userId="865b13a227cd99c7" providerId="LiveId" clId="{55DD79EE-A615-4277-820B-F499C3DB386E}" dt="2025-09-04T05:22:45.649" v="2056" actId="14100"/>
          <ac:picMkLst>
            <pc:docMk/>
            <pc:sldMk cId="3679872669" sldId="263"/>
            <ac:picMk id="16" creationId="{3AA7BEAE-CEE9-343B-E004-4683C5676CF9}"/>
          </ac:picMkLst>
        </pc:picChg>
        <pc:picChg chg="add mod">
          <ac:chgData name="Sarankumar SS" userId="865b13a227cd99c7" providerId="LiveId" clId="{55DD79EE-A615-4277-820B-F499C3DB386E}" dt="2025-09-04T05:22:54.838" v="2058" actId="14100"/>
          <ac:picMkLst>
            <pc:docMk/>
            <pc:sldMk cId="3679872669" sldId="263"/>
            <ac:picMk id="18" creationId="{91B59656-1669-1798-48D6-C0C565BBD446}"/>
          </ac:picMkLst>
        </pc:picChg>
        <pc:inkChg chg="del">
          <ac:chgData name="Sarankumar SS" userId="865b13a227cd99c7" providerId="LiveId" clId="{55DD79EE-A615-4277-820B-F499C3DB386E}" dt="2025-09-04T05:17:56.624" v="2021" actId="478"/>
          <ac:inkMkLst>
            <pc:docMk/>
            <pc:sldMk cId="3679872669" sldId="263"/>
            <ac:inkMk id="10" creationId="{54CE7B1E-F56E-0CD3-E9FB-CE22CB494451}"/>
          </ac:inkMkLst>
        </pc:inkChg>
        <pc:inkChg chg="del">
          <ac:chgData name="Sarankumar SS" userId="865b13a227cd99c7" providerId="LiveId" clId="{55DD79EE-A615-4277-820B-F499C3DB386E}" dt="2025-09-04T05:17:55.213" v="2020" actId="478"/>
          <ac:inkMkLst>
            <pc:docMk/>
            <pc:sldMk cId="3679872669" sldId="263"/>
            <ac:inkMk id="14" creationId="{9982B757-5224-3571-E1ED-2D79405E8CAC}"/>
          </ac:inkMkLst>
        </pc:inkChg>
      </pc:sldChg>
      <pc:sldChg chg="add del">
        <pc:chgData name="Sarankumar SS" userId="865b13a227cd99c7" providerId="LiveId" clId="{55DD79EE-A615-4277-820B-F499C3DB386E}" dt="2025-09-04T05:18:11.252" v="2025"/>
        <pc:sldMkLst>
          <pc:docMk/>
          <pc:sldMk cId="1660641800" sldId="264"/>
        </pc:sldMkLst>
      </pc:sldChg>
      <pc:sldMasterChg chg="modTransition modSldLayout">
        <pc:chgData name="Sarankumar SS" userId="865b13a227cd99c7" providerId="LiveId" clId="{55DD79EE-A615-4277-820B-F499C3DB386E}" dt="2025-09-04T04:42:38.327" v="1913"/>
        <pc:sldMasterMkLst>
          <pc:docMk/>
          <pc:sldMasterMk cId="0" sldId="2147483648"/>
        </pc:sldMasterMkLst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Sarankumar SS" userId="865b13a227cd99c7" providerId="LiveId" clId="{55DD79EE-A615-4277-820B-F499C3DB386E}" dt="2025-09-04T04:42:38.327" v="191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D1427-2F72-46EF-942B-E1D18E7759AF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98CEAE4-72C4-41D4-946A-BB75CA2ED123}">
      <dgm:prSet phldrT="[Text]" phldr="0" custT="1"/>
      <dgm:spPr/>
      <dgm:t>
        <a:bodyPr/>
        <a:lstStyle/>
        <a:p>
          <a:r>
            <a:rPr lang="en-IN" sz="2000" dirty="0"/>
            <a:t>VIABILITY</a:t>
          </a:r>
        </a:p>
      </dgm:t>
    </dgm:pt>
    <dgm:pt modelId="{E30AC01C-E14B-4441-AE36-2C49F8A6DFD7}" type="parTrans" cxnId="{0F4BD84D-69CB-4788-92FA-3E9ED9478C60}">
      <dgm:prSet/>
      <dgm:spPr/>
      <dgm:t>
        <a:bodyPr/>
        <a:lstStyle/>
        <a:p>
          <a:endParaRPr lang="en-IN"/>
        </a:p>
      </dgm:t>
    </dgm:pt>
    <dgm:pt modelId="{9F83F057-636A-4ACE-9C60-90F923B2A2A4}" type="sibTrans" cxnId="{0F4BD84D-69CB-4788-92FA-3E9ED9478C60}">
      <dgm:prSet/>
      <dgm:spPr/>
      <dgm:t>
        <a:bodyPr/>
        <a:lstStyle/>
        <a:p>
          <a:endParaRPr lang="en-IN"/>
        </a:p>
      </dgm:t>
    </dgm:pt>
    <dgm:pt modelId="{8A963E36-996A-4E25-98E6-5A91A9AC67BB}">
      <dgm:prSet phldrT="[Text]"/>
      <dgm:spPr/>
      <dgm:t>
        <a:bodyPr/>
        <a:lstStyle/>
        <a:p>
          <a:pPr>
            <a:buNone/>
          </a:pPr>
          <a:r>
            <a:rPr lang="en-US" b="1" dirty="0"/>
            <a:t>Highly Scalable:</a:t>
          </a:r>
        </a:p>
        <a:p>
          <a:pPr>
            <a:buNone/>
          </a:pPr>
          <a:br>
            <a:rPr lang="en-US" b="1" dirty="0"/>
          </a:br>
          <a:r>
            <a:rPr lang="en-US" dirty="0"/>
            <a:t>Adaptable to both</a:t>
          </a:r>
          <a:br>
            <a:rPr lang="en-US" dirty="0"/>
          </a:br>
          <a:r>
            <a:rPr lang="en-US" dirty="0"/>
            <a:t>urban and rural</a:t>
          </a:r>
          <a:br>
            <a:rPr lang="en-US" dirty="0"/>
          </a:br>
          <a:r>
            <a:rPr lang="en-US" dirty="0"/>
            <a:t>infrastructure,</a:t>
          </a:r>
          <a:br>
            <a:rPr lang="en-US" dirty="0"/>
          </a:br>
          <a:r>
            <a:rPr lang="en-US" dirty="0"/>
            <a:t>ensuring broad</a:t>
          </a:r>
          <a:br>
            <a:rPr lang="en-US" dirty="0"/>
          </a:br>
          <a:r>
            <a:rPr lang="en-US" dirty="0"/>
            <a:t>applicability</a:t>
          </a:r>
          <a:endParaRPr lang="en-IN" dirty="0"/>
        </a:p>
      </dgm:t>
    </dgm:pt>
    <dgm:pt modelId="{0333F26F-1B32-473E-9FFF-780C8087C0BB}" type="parTrans" cxnId="{52DC4DCE-5804-4E46-B5E1-2D0D983FA2E6}">
      <dgm:prSet/>
      <dgm:spPr/>
      <dgm:t>
        <a:bodyPr/>
        <a:lstStyle/>
        <a:p>
          <a:endParaRPr lang="en-IN"/>
        </a:p>
      </dgm:t>
    </dgm:pt>
    <dgm:pt modelId="{916EB793-1F31-438D-B24D-8727F8C4D1FC}" type="sibTrans" cxnId="{52DC4DCE-5804-4E46-B5E1-2D0D983FA2E6}">
      <dgm:prSet/>
      <dgm:spPr/>
      <dgm:t>
        <a:bodyPr/>
        <a:lstStyle/>
        <a:p>
          <a:endParaRPr lang="en-IN"/>
        </a:p>
      </dgm:t>
    </dgm:pt>
    <dgm:pt modelId="{D8979D3F-4063-4860-B81D-5D73549C01CF}">
      <dgm:prSet phldrT="[Text]"/>
      <dgm:spPr/>
      <dgm:t>
        <a:bodyPr/>
        <a:lstStyle/>
        <a:p>
          <a:pPr>
            <a:buNone/>
          </a:pPr>
          <a:r>
            <a:rPr lang="en-US" b="1" dirty="0"/>
            <a:t>Cost-Efficient Technology:</a:t>
          </a:r>
        </a:p>
        <a:p>
          <a:pPr>
            <a:buNone/>
          </a:pPr>
          <a:br>
            <a:rPr lang="en-US" dirty="0"/>
          </a:br>
          <a:r>
            <a:rPr lang="en-US" dirty="0"/>
            <a:t>Uses affordable,</a:t>
          </a:r>
          <a:br>
            <a:rPr lang="en-US" dirty="0"/>
          </a:br>
          <a:r>
            <a:rPr lang="en-US" dirty="0"/>
            <a:t>accessible tools</a:t>
          </a:r>
          <a:br>
            <a:rPr lang="en-US" dirty="0"/>
          </a:br>
          <a:r>
            <a:rPr lang="en-US" dirty="0"/>
            <a:t>to lower costs.</a:t>
          </a:r>
          <a:endParaRPr lang="en-IN" dirty="0"/>
        </a:p>
      </dgm:t>
    </dgm:pt>
    <dgm:pt modelId="{6819BACE-2FCB-483D-95D0-3B4D81D13C30}" type="parTrans" cxnId="{34C7F47C-AC52-46AE-82A3-9552994EF9FE}">
      <dgm:prSet/>
      <dgm:spPr/>
      <dgm:t>
        <a:bodyPr/>
        <a:lstStyle/>
        <a:p>
          <a:endParaRPr lang="en-IN"/>
        </a:p>
      </dgm:t>
    </dgm:pt>
    <dgm:pt modelId="{B6BE6C0A-ACA9-4479-B83A-CBD7E20B6E41}" type="sibTrans" cxnId="{34C7F47C-AC52-46AE-82A3-9552994EF9FE}">
      <dgm:prSet/>
      <dgm:spPr/>
      <dgm:t>
        <a:bodyPr/>
        <a:lstStyle/>
        <a:p>
          <a:endParaRPr lang="en-IN"/>
        </a:p>
      </dgm:t>
    </dgm:pt>
    <dgm:pt modelId="{9D981472-AE2E-40F5-B6E7-5F6930E82627}">
      <dgm:prSet phldrT="[Text]"/>
      <dgm:spPr/>
      <dgm:t>
        <a:bodyPr/>
        <a:lstStyle/>
        <a:p>
          <a:pPr>
            <a:buNone/>
          </a:pPr>
          <a:r>
            <a:rPr lang="en-US" b="1" dirty="0"/>
            <a:t>Wide Coverage and</a:t>
          </a:r>
          <a:br>
            <a:rPr lang="en-US" b="1" dirty="0"/>
          </a:br>
          <a:r>
            <a:rPr lang="en-US" b="1" dirty="0"/>
            <a:t>Sustainability:</a:t>
          </a:r>
        </a:p>
        <a:p>
          <a:pPr>
            <a:buNone/>
          </a:pPr>
          <a:br>
            <a:rPr lang="en-US" dirty="0"/>
          </a:br>
          <a:r>
            <a:rPr lang="en-US" dirty="0"/>
            <a:t>Ensures reliable</a:t>
          </a:r>
          <a:br>
            <a:rPr lang="en-US" dirty="0"/>
          </a:br>
          <a:r>
            <a:rPr lang="en-US" dirty="0"/>
            <a:t>traffic management</a:t>
          </a:r>
          <a:br>
            <a:rPr lang="en-US" dirty="0"/>
          </a:br>
          <a:r>
            <a:rPr lang="en-US" dirty="0"/>
            <a:t>for all communities,</a:t>
          </a:r>
          <a:br>
            <a:rPr lang="en-US" dirty="0"/>
          </a:br>
          <a:r>
            <a:rPr lang="en-US" dirty="0"/>
            <a:t>including</a:t>
          </a:r>
          <a:br>
            <a:rPr lang="en-US" dirty="0"/>
          </a:br>
          <a:r>
            <a:rPr lang="en-US" dirty="0"/>
            <a:t>emergencies</a:t>
          </a:r>
          <a:endParaRPr lang="en-IN" dirty="0"/>
        </a:p>
      </dgm:t>
    </dgm:pt>
    <dgm:pt modelId="{C46F7292-3270-4A78-8464-8AB0009F9CF5}" type="parTrans" cxnId="{7559638F-446A-4FF9-8AED-7A2C987420B9}">
      <dgm:prSet/>
      <dgm:spPr/>
      <dgm:t>
        <a:bodyPr/>
        <a:lstStyle/>
        <a:p>
          <a:endParaRPr lang="en-IN"/>
        </a:p>
      </dgm:t>
    </dgm:pt>
    <dgm:pt modelId="{BDC0C15A-C1B2-4EC4-9135-2D9AAE9B5C1B}" type="sibTrans" cxnId="{7559638F-446A-4FF9-8AED-7A2C987420B9}">
      <dgm:prSet/>
      <dgm:spPr/>
      <dgm:t>
        <a:bodyPr/>
        <a:lstStyle/>
        <a:p>
          <a:endParaRPr lang="en-IN"/>
        </a:p>
      </dgm:t>
    </dgm:pt>
    <dgm:pt modelId="{6FF40D65-189C-4CD5-A352-B0E5B20F1AF3}" type="pres">
      <dgm:prSet presAssocID="{24DD1427-2F72-46EF-942B-E1D18E7759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E6CE862-CD30-4649-8075-C7B63CB26F64}" type="pres">
      <dgm:prSet presAssocID="{D98CEAE4-72C4-41D4-946A-BB75CA2ED123}" presName="hierRoot1" presStyleCnt="0">
        <dgm:presLayoutVars>
          <dgm:hierBranch val="init"/>
        </dgm:presLayoutVars>
      </dgm:prSet>
      <dgm:spPr/>
    </dgm:pt>
    <dgm:pt modelId="{24AD8C82-C7DE-45B4-94F4-63FFA1DE488E}" type="pres">
      <dgm:prSet presAssocID="{D98CEAE4-72C4-41D4-946A-BB75CA2ED123}" presName="rootComposite1" presStyleCnt="0"/>
      <dgm:spPr/>
    </dgm:pt>
    <dgm:pt modelId="{52EA1617-21FC-4D00-991B-2173EB25B1AE}" type="pres">
      <dgm:prSet presAssocID="{D98CEAE4-72C4-41D4-946A-BB75CA2ED123}" presName="rootText1" presStyleLbl="node0" presStyleIdx="0" presStyleCnt="1" custScaleY="47777" custLinFactNeighborY="-7862">
        <dgm:presLayoutVars>
          <dgm:chPref val="3"/>
        </dgm:presLayoutVars>
      </dgm:prSet>
      <dgm:spPr/>
    </dgm:pt>
    <dgm:pt modelId="{479939C5-B854-4A13-8797-E1F20BC2BD1C}" type="pres">
      <dgm:prSet presAssocID="{D98CEAE4-72C4-41D4-946A-BB75CA2ED123}" presName="rootConnector1" presStyleLbl="node1" presStyleIdx="0" presStyleCnt="0"/>
      <dgm:spPr/>
    </dgm:pt>
    <dgm:pt modelId="{1B6815E9-31C9-4262-98A7-4CF3773158AB}" type="pres">
      <dgm:prSet presAssocID="{D98CEAE4-72C4-41D4-946A-BB75CA2ED123}" presName="hierChild2" presStyleCnt="0"/>
      <dgm:spPr/>
    </dgm:pt>
    <dgm:pt modelId="{02FB050E-2FD6-4A98-A1CF-F596A1BCDEA1}" type="pres">
      <dgm:prSet presAssocID="{0333F26F-1B32-473E-9FFF-780C8087C0BB}" presName="Name37" presStyleLbl="parChTrans1D2" presStyleIdx="0" presStyleCnt="3"/>
      <dgm:spPr/>
    </dgm:pt>
    <dgm:pt modelId="{D38A8103-6956-4B49-B645-061FE2AD4F42}" type="pres">
      <dgm:prSet presAssocID="{8A963E36-996A-4E25-98E6-5A91A9AC67BB}" presName="hierRoot2" presStyleCnt="0">
        <dgm:presLayoutVars>
          <dgm:hierBranch val="init"/>
        </dgm:presLayoutVars>
      </dgm:prSet>
      <dgm:spPr/>
    </dgm:pt>
    <dgm:pt modelId="{8455C4DE-2E82-4863-A192-C06374C5C542}" type="pres">
      <dgm:prSet presAssocID="{8A963E36-996A-4E25-98E6-5A91A9AC67BB}" presName="rootComposite" presStyleCnt="0"/>
      <dgm:spPr/>
    </dgm:pt>
    <dgm:pt modelId="{7CD1DD22-737B-46F6-8D30-5F359EE9C9E1}" type="pres">
      <dgm:prSet presAssocID="{8A963E36-996A-4E25-98E6-5A91A9AC67BB}" presName="rootText" presStyleLbl="node2" presStyleIdx="0" presStyleCnt="3" custScaleY="213585">
        <dgm:presLayoutVars>
          <dgm:chPref val="3"/>
        </dgm:presLayoutVars>
      </dgm:prSet>
      <dgm:spPr/>
    </dgm:pt>
    <dgm:pt modelId="{B5C70AD6-EB4D-485B-91F1-61BA3DF1D1E1}" type="pres">
      <dgm:prSet presAssocID="{8A963E36-996A-4E25-98E6-5A91A9AC67BB}" presName="rootConnector" presStyleLbl="node2" presStyleIdx="0" presStyleCnt="3"/>
      <dgm:spPr/>
    </dgm:pt>
    <dgm:pt modelId="{7D0C2CB3-6376-40DB-A26C-68100EE3E146}" type="pres">
      <dgm:prSet presAssocID="{8A963E36-996A-4E25-98E6-5A91A9AC67BB}" presName="hierChild4" presStyleCnt="0"/>
      <dgm:spPr/>
    </dgm:pt>
    <dgm:pt modelId="{A6822DE8-1ACF-4FC4-8800-F1840D3D9A96}" type="pres">
      <dgm:prSet presAssocID="{8A963E36-996A-4E25-98E6-5A91A9AC67BB}" presName="hierChild5" presStyleCnt="0"/>
      <dgm:spPr/>
    </dgm:pt>
    <dgm:pt modelId="{A5E81F05-2556-4B75-9EDA-12B605B9B206}" type="pres">
      <dgm:prSet presAssocID="{6819BACE-2FCB-483D-95D0-3B4D81D13C30}" presName="Name37" presStyleLbl="parChTrans1D2" presStyleIdx="1" presStyleCnt="3"/>
      <dgm:spPr/>
    </dgm:pt>
    <dgm:pt modelId="{5B532D76-798C-4C20-A5BC-23FDFF3353A8}" type="pres">
      <dgm:prSet presAssocID="{D8979D3F-4063-4860-B81D-5D73549C01CF}" presName="hierRoot2" presStyleCnt="0">
        <dgm:presLayoutVars>
          <dgm:hierBranch val="init"/>
        </dgm:presLayoutVars>
      </dgm:prSet>
      <dgm:spPr/>
    </dgm:pt>
    <dgm:pt modelId="{91833331-0FD6-4E0F-8915-2C32AD54B4F6}" type="pres">
      <dgm:prSet presAssocID="{D8979D3F-4063-4860-B81D-5D73549C01CF}" presName="rootComposite" presStyleCnt="0"/>
      <dgm:spPr/>
    </dgm:pt>
    <dgm:pt modelId="{6BF21BB2-F62A-442A-9C54-D60F1A069982}" type="pres">
      <dgm:prSet presAssocID="{D8979D3F-4063-4860-B81D-5D73549C01CF}" presName="rootText" presStyleLbl="node2" presStyleIdx="1" presStyleCnt="3" custScaleX="106339" custScaleY="208701">
        <dgm:presLayoutVars>
          <dgm:chPref val="3"/>
        </dgm:presLayoutVars>
      </dgm:prSet>
      <dgm:spPr/>
    </dgm:pt>
    <dgm:pt modelId="{5B245F5A-F629-4A91-8BE7-B7420721EFC9}" type="pres">
      <dgm:prSet presAssocID="{D8979D3F-4063-4860-B81D-5D73549C01CF}" presName="rootConnector" presStyleLbl="node2" presStyleIdx="1" presStyleCnt="3"/>
      <dgm:spPr/>
    </dgm:pt>
    <dgm:pt modelId="{97026D1F-495F-4C15-A643-180EF1EA9EBF}" type="pres">
      <dgm:prSet presAssocID="{D8979D3F-4063-4860-B81D-5D73549C01CF}" presName="hierChild4" presStyleCnt="0"/>
      <dgm:spPr/>
    </dgm:pt>
    <dgm:pt modelId="{99BD9086-172B-4A00-B17B-5DDBC4D11E58}" type="pres">
      <dgm:prSet presAssocID="{D8979D3F-4063-4860-B81D-5D73549C01CF}" presName="hierChild5" presStyleCnt="0"/>
      <dgm:spPr/>
    </dgm:pt>
    <dgm:pt modelId="{DC4C60CF-C3ED-4A7A-B685-6135F1C5B315}" type="pres">
      <dgm:prSet presAssocID="{C46F7292-3270-4A78-8464-8AB0009F9CF5}" presName="Name37" presStyleLbl="parChTrans1D2" presStyleIdx="2" presStyleCnt="3"/>
      <dgm:spPr/>
    </dgm:pt>
    <dgm:pt modelId="{A4CBE1E8-56F4-451C-A8FE-CE42A78128AC}" type="pres">
      <dgm:prSet presAssocID="{9D981472-AE2E-40F5-B6E7-5F6930E82627}" presName="hierRoot2" presStyleCnt="0">
        <dgm:presLayoutVars>
          <dgm:hierBranch val="init"/>
        </dgm:presLayoutVars>
      </dgm:prSet>
      <dgm:spPr/>
    </dgm:pt>
    <dgm:pt modelId="{C939E2EE-A27E-4F77-AF7A-295F0A3108C1}" type="pres">
      <dgm:prSet presAssocID="{9D981472-AE2E-40F5-B6E7-5F6930E82627}" presName="rootComposite" presStyleCnt="0"/>
      <dgm:spPr/>
    </dgm:pt>
    <dgm:pt modelId="{DF4D1D10-C76A-40BF-A4B2-B7762704B37B}" type="pres">
      <dgm:prSet presAssocID="{9D981472-AE2E-40F5-B6E7-5F6930E82627}" presName="rootText" presStyleLbl="node2" presStyleIdx="2" presStyleCnt="3" custScaleY="212692">
        <dgm:presLayoutVars>
          <dgm:chPref val="3"/>
        </dgm:presLayoutVars>
      </dgm:prSet>
      <dgm:spPr/>
    </dgm:pt>
    <dgm:pt modelId="{1216A12B-B987-45DB-90B5-EF65538DB4E5}" type="pres">
      <dgm:prSet presAssocID="{9D981472-AE2E-40F5-B6E7-5F6930E82627}" presName="rootConnector" presStyleLbl="node2" presStyleIdx="2" presStyleCnt="3"/>
      <dgm:spPr/>
    </dgm:pt>
    <dgm:pt modelId="{A78C0324-DE43-4834-AF72-4A311B11991C}" type="pres">
      <dgm:prSet presAssocID="{9D981472-AE2E-40F5-B6E7-5F6930E82627}" presName="hierChild4" presStyleCnt="0"/>
      <dgm:spPr/>
    </dgm:pt>
    <dgm:pt modelId="{7A868201-C238-46D2-BB85-0F12D3A14B36}" type="pres">
      <dgm:prSet presAssocID="{9D981472-AE2E-40F5-B6E7-5F6930E82627}" presName="hierChild5" presStyleCnt="0"/>
      <dgm:spPr/>
    </dgm:pt>
    <dgm:pt modelId="{12ABE65A-EA72-42E8-A880-C13EC91E3282}" type="pres">
      <dgm:prSet presAssocID="{D98CEAE4-72C4-41D4-946A-BB75CA2ED123}" presName="hierChild3" presStyleCnt="0"/>
      <dgm:spPr/>
    </dgm:pt>
  </dgm:ptLst>
  <dgm:cxnLst>
    <dgm:cxn modelId="{4609E709-C5DF-4641-B9F4-E9DEEB5D0B05}" type="presOf" srcId="{6819BACE-2FCB-483D-95D0-3B4D81D13C30}" destId="{A5E81F05-2556-4B75-9EDA-12B605B9B206}" srcOrd="0" destOrd="0" presId="urn:microsoft.com/office/officeart/2005/8/layout/orgChart1"/>
    <dgm:cxn modelId="{0F4BD84D-69CB-4788-92FA-3E9ED9478C60}" srcId="{24DD1427-2F72-46EF-942B-E1D18E7759AF}" destId="{D98CEAE4-72C4-41D4-946A-BB75CA2ED123}" srcOrd="0" destOrd="0" parTransId="{E30AC01C-E14B-4441-AE36-2C49F8A6DFD7}" sibTransId="{9F83F057-636A-4ACE-9C60-90F923B2A2A4}"/>
    <dgm:cxn modelId="{1E71CF4F-A63E-4DD2-BE5E-559F9EA27ED1}" type="presOf" srcId="{9D981472-AE2E-40F5-B6E7-5F6930E82627}" destId="{1216A12B-B987-45DB-90B5-EF65538DB4E5}" srcOrd="1" destOrd="0" presId="urn:microsoft.com/office/officeart/2005/8/layout/orgChart1"/>
    <dgm:cxn modelId="{C5636552-B979-4BDC-BA0C-D23E1FDAC73C}" type="presOf" srcId="{8A963E36-996A-4E25-98E6-5A91A9AC67BB}" destId="{7CD1DD22-737B-46F6-8D30-5F359EE9C9E1}" srcOrd="0" destOrd="0" presId="urn:microsoft.com/office/officeart/2005/8/layout/orgChart1"/>
    <dgm:cxn modelId="{34C7F47C-AC52-46AE-82A3-9552994EF9FE}" srcId="{D98CEAE4-72C4-41D4-946A-BB75CA2ED123}" destId="{D8979D3F-4063-4860-B81D-5D73549C01CF}" srcOrd="1" destOrd="0" parTransId="{6819BACE-2FCB-483D-95D0-3B4D81D13C30}" sibTransId="{B6BE6C0A-ACA9-4479-B83A-CBD7E20B6E41}"/>
    <dgm:cxn modelId="{F54F8A8B-4C55-4E71-9E50-6A7E87BA08C0}" type="presOf" srcId="{D8979D3F-4063-4860-B81D-5D73549C01CF}" destId="{5B245F5A-F629-4A91-8BE7-B7420721EFC9}" srcOrd="1" destOrd="0" presId="urn:microsoft.com/office/officeart/2005/8/layout/orgChart1"/>
    <dgm:cxn modelId="{7559638F-446A-4FF9-8AED-7A2C987420B9}" srcId="{D98CEAE4-72C4-41D4-946A-BB75CA2ED123}" destId="{9D981472-AE2E-40F5-B6E7-5F6930E82627}" srcOrd="2" destOrd="0" parTransId="{C46F7292-3270-4A78-8464-8AB0009F9CF5}" sibTransId="{BDC0C15A-C1B2-4EC4-9135-2D9AAE9B5C1B}"/>
    <dgm:cxn modelId="{D5B72B95-4322-454B-AE5E-8BE63334E810}" type="presOf" srcId="{D8979D3F-4063-4860-B81D-5D73549C01CF}" destId="{6BF21BB2-F62A-442A-9C54-D60F1A069982}" srcOrd="0" destOrd="0" presId="urn:microsoft.com/office/officeart/2005/8/layout/orgChart1"/>
    <dgm:cxn modelId="{8BAB68AE-C4D0-44F5-A484-EA97AEBE1D3E}" type="presOf" srcId="{D98CEAE4-72C4-41D4-946A-BB75CA2ED123}" destId="{52EA1617-21FC-4D00-991B-2173EB25B1AE}" srcOrd="0" destOrd="0" presId="urn:microsoft.com/office/officeart/2005/8/layout/orgChart1"/>
    <dgm:cxn modelId="{52DC4DCE-5804-4E46-B5E1-2D0D983FA2E6}" srcId="{D98CEAE4-72C4-41D4-946A-BB75CA2ED123}" destId="{8A963E36-996A-4E25-98E6-5A91A9AC67BB}" srcOrd="0" destOrd="0" parTransId="{0333F26F-1B32-473E-9FFF-780C8087C0BB}" sibTransId="{916EB793-1F31-438D-B24D-8727F8C4D1FC}"/>
    <dgm:cxn modelId="{79DBC1D3-AE2E-4884-86D4-25C45C216A7A}" type="presOf" srcId="{8A963E36-996A-4E25-98E6-5A91A9AC67BB}" destId="{B5C70AD6-EB4D-485B-91F1-61BA3DF1D1E1}" srcOrd="1" destOrd="0" presId="urn:microsoft.com/office/officeart/2005/8/layout/orgChart1"/>
    <dgm:cxn modelId="{35C3BDD5-7CA2-4F29-AAEF-A19CFE83837C}" type="presOf" srcId="{D98CEAE4-72C4-41D4-946A-BB75CA2ED123}" destId="{479939C5-B854-4A13-8797-E1F20BC2BD1C}" srcOrd="1" destOrd="0" presId="urn:microsoft.com/office/officeart/2005/8/layout/orgChart1"/>
    <dgm:cxn modelId="{F6D4B8D6-D53E-4E63-9A4A-055158DA55E2}" type="presOf" srcId="{24DD1427-2F72-46EF-942B-E1D18E7759AF}" destId="{6FF40D65-189C-4CD5-A352-B0E5B20F1AF3}" srcOrd="0" destOrd="0" presId="urn:microsoft.com/office/officeart/2005/8/layout/orgChart1"/>
    <dgm:cxn modelId="{56673FE3-EAA8-4D3F-9126-A462F56032D8}" type="presOf" srcId="{C46F7292-3270-4A78-8464-8AB0009F9CF5}" destId="{DC4C60CF-C3ED-4A7A-B685-6135F1C5B315}" srcOrd="0" destOrd="0" presId="urn:microsoft.com/office/officeart/2005/8/layout/orgChart1"/>
    <dgm:cxn modelId="{4CF465E9-0788-4B20-9EB4-AC47878DFA55}" type="presOf" srcId="{9D981472-AE2E-40F5-B6E7-5F6930E82627}" destId="{DF4D1D10-C76A-40BF-A4B2-B7762704B37B}" srcOrd="0" destOrd="0" presId="urn:microsoft.com/office/officeart/2005/8/layout/orgChart1"/>
    <dgm:cxn modelId="{AF2B77FB-A40D-4B2C-8104-BBD6F0828C94}" type="presOf" srcId="{0333F26F-1B32-473E-9FFF-780C8087C0BB}" destId="{02FB050E-2FD6-4A98-A1CF-F596A1BCDEA1}" srcOrd="0" destOrd="0" presId="urn:microsoft.com/office/officeart/2005/8/layout/orgChart1"/>
    <dgm:cxn modelId="{FCC2E18E-95BB-41EA-B18C-C874C69CA600}" type="presParOf" srcId="{6FF40D65-189C-4CD5-A352-B0E5B20F1AF3}" destId="{3E6CE862-CD30-4649-8075-C7B63CB26F64}" srcOrd="0" destOrd="0" presId="urn:microsoft.com/office/officeart/2005/8/layout/orgChart1"/>
    <dgm:cxn modelId="{D14DE9D9-B0C4-4528-A0E3-BF149F8A778D}" type="presParOf" srcId="{3E6CE862-CD30-4649-8075-C7B63CB26F64}" destId="{24AD8C82-C7DE-45B4-94F4-63FFA1DE488E}" srcOrd="0" destOrd="0" presId="urn:microsoft.com/office/officeart/2005/8/layout/orgChart1"/>
    <dgm:cxn modelId="{3699732D-32EE-4E91-AF2C-9F322BDF57D7}" type="presParOf" srcId="{24AD8C82-C7DE-45B4-94F4-63FFA1DE488E}" destId="{52EA1617-21FC-4D00-991B-2173EB25B1AE}" srcOrd="0" destOrd="0" presId="urn:microsoft.com/office/officeart/2005/8/layout/orgChart1"/>
    <dgm:cxn modelId="{35965F3E-A1AD-4FEA-A75C-B67F5C856D5D}" type="presParOf" srcId="{24AD8C82-C7DE-45B4-94F4-63FFA1DE488E}" destId="{479939C5-B854-4A13-8797-E1F20BC2BD1C}" srcOrd="1" destOrd="0" presId="urn:microsoft.com/office/officeart/2005/8/layout/orgChart1"/>
    <dgm:cxn modelId="{A988A7B5-12CD-4B9F-8D4C-8A075636066F}" type="presParOf" srcId="{3E6CE862-CD30-4649-8075-C7B63CB26F64}" destId="{1B6815E9-31C9-4262-98A7-4CF3773158AB}" srcOrd="1" destOrd="0" presId="urn:microsoft.com/office/officeart/2005/8/layout/orgChart1"/>
    <dgm:cxn modelId="{B20343E9-7AAD-41F4-B5D3-A3CC2C8E2269}" type="presParOf" srcId="{1B6815E9-31C9-4262-98A7-4CF3773158AB}" destId="{02FB050E-2FD6-4A98-A1CF-F596A1BCDEA1}" srcOrd="0" destOrd="0" presId="urn:microsoft.com/office/officeart/2005/8/layout/orgChart1"/>
    <dgm:cxn modelId="{2E80F354-8999-459A-A198-2BF1D9E174C9}" type="presParOf" srcId="{1B6815E9-31C9-4262-98A7-4CF3773158AB}" destId="{D38A8103-6956-4B49-B645-061FE2AD4F42}" srcOrd="1" destOrd="0" presId="urn:microsoft.com/office/officeart/2005/8/layout/orgChart1"/>
    <dgm:cxn modelId="{F7A67F3B-BF80-413A-84C8-6903C1A72DBC}" type="presParOf" srcId="{D38A8103-6956-4B49-B645-061FE2AD4F42}" destId="{8455C4DE-2E82-4863-A192-C06374C5C542}" srcOrd="0" destOrd="0" presId="urn:microsoft.com/office/officeart/2005/8/layout/orgChart1"/>
    <dgm:cxn modelId="{DBAEDFF1-A132-447B-BA27-C2D50BB36C07}" type="presParOf" srcId="{8455C4DE-2E82-4863-A192-C06374C5C542}" destId="{7CD1DD22-737B-46F6-8D30-5F359EE9C9E1}" srcOrd="0" destOrd="0" presId="urn:microsoft.com/office/officeart/2005/8/layout/orgChart1"/>
    <dgm:cxn modelId="{0BA878DA-EA1A-49E3-8A71-2BDBB9486F42}" type="presParOf" srcId="{8455C4DE-2E82-4863-A192-C06374C5C542}" destId="{B5C70AD6-EB4D-485B-91F1-61BA3DF1D1E1}" srcOrd="1" destOrd="0" presId="urn:microsoft.com/office/officeart/2005/8/layout/orgChart1"/>
    <dgm:cxn modelId="{E65F9BC5-7406-473B-AD00-68403A399EB5}" type="presParOf" srcId="{D38A8103-6956-4B49-B645-061FE2AD4F42}" destId="{7D0C2CB3-6376-40DB-A26C-68100EE3E146}" srcOrd="1" destOrd="0" presId="urn:microsoft.com/office/officeart/2005/8/layout/orgChart1"/>
    <dgm:cxn modelId="{D2C45F75-3003-4AC5-89B1-0C2886B46A76}" type="presParOf" srcId="{D38A8103-6956-4B49-B645-061FE2AD4F42}" destId="{A6822DE8-1ACF-4FC4-8800-F1840D3D9A96}" srcOrd="2" destOrd="0" presId="urn:microsoft.com/office/officeart/2005/8/layout/orgChart1"/>
    <dgm:cxn modelId="{8BEDC356-2B86-434E-AFEE-6ED4CD97283A}" type="presParOf" srcId="{1B6815E9-31C9-4262-98A7-4CF3773158AB}" destId="{A5E81F05-2556-4B75-9EDA-12B605B9B206}" srcOrd="2" destOrd="0" presId="urn:microsoft.com/office/officeart/2005/8/layout/orgChart1"/>
    <dgm:cxn modelId="{C8A35BC1-C59B-48A4-B2E1-90073D73C4AC}" type="presParOf" srcId="{1B6815E9-31C9-4262-98A7-4CF3773158AB}" destId="{5B532D76-798C-4C20-A5BC-23FDFF3353A8}" srcOrd="3" destOrd="0" presId="urn:microsoft.com/office/officeart/2005/8/layout/orgChart1"/>
    <dgm:cxn modelId="{BBF25C5D-F242-4EF4-A920-C9C597F09129}" type="presParOf" srcId="{5B532D76-798C-4C20-A5BC-23FDFF3353A8}" destId="{91833331-0FD6-4E0F-8915-2C32AD54B4F6}" srcOrd="0" destOrd="0" presId="urn:microsoft.com/office/officeart/2005/8/layout/orgChart1"/>
    <dgm:cxn modelId="{AB923D5F-4044-4D03-8C35-DF2CFDF2F301}" type="presParOf" srcId="{91833331-0FD6-4E0F-8915-2C32AD54B4F6}" destId="{6BF21BB2-F62A-442A-9C54-D60F1A069982}" srcOrd="0" destOrd="0" presId="urn:microsoft.com/office/officeart/2005/8/layout/orgChart1"/>
    <dgm:cxn modelId="{01B2B0B9-4185-4455-B9EF-0EA1C6D7E339}" type="presParOf" srcId="{91833331-0FD6-4E0F-8915-2C32AD54B4F6}" destId="{5B245F5A-F629-4A91-8BE7-B7420721EFC9}" srcOrd="1" destOrd="0" presId="urn:microsoft.com/office/officeart/2005/8/layout/orgChart1"/>
    <dgm:cxn modelId="{31C9B961-BC9A-4E87-81F6-937D850D11B0}" type="presParOf" srcId="{5B532D76-798C-4C20-A5BC-23FDFF3353A8}" destId="{97026D1F-495F-4C15-A643-180EF1EA9EBF}" srcOrd="1" destOrd="0" presId="urn:microsoft.com/office/officeart/2005/8/layout/orgChart1"/>
    <dgm:cxn modelId="{40CC97A3-24BE-4F79-ACC9-7746AF50C378}" type="presParOf" srcId="{5B532D76-798C-4C20-A5BC-23FDFF3353A8}" destId="{99BD9086-172B-4A00-B17B-5DDBC4D11E58}" srcOrd="2" destOrd="0" presId="urn:microsoft.com/office/officeart/2005/8/layout/orgChart1"/>
    <dgm:cxn modelId="{3E9808B6-313C-49AF-A8FB-0A8915F1D994}" type="presParOf" srcId="{1B6815E9-31C9-4262-98A7-4CF3773158AB}" destId="{DC4C60CF-C3ED-4A7A-B685-6135F1C5B315}" srcOrd="4" destOrd="0" presId="urn:microsoft.com/office/officeart/2005/8/layout/orgChart1"/>
    <dgm:cxn modelId="{76B59816-C75D-4E84-A40F-9CCAD049ABB2}" type="presParOf" srcId="{1B6815E9-31C9-4262-98A7-4CF3773158AB}" destId="{A4CBE1E8-56F4-451C-A8FE-CE42A78128AC}" srcOrd="5" destOrd="0" presId="urn:microsoft.com/office/officeart/2005/8/layout/orgChart1"/>
    <dgm:cxn modelId="{7947A358-F7F8-4DAE-BF31-3DE782286343}" type="presParOf" srcId="{A4CBE1E8-56F4-451C-A8FE-CE42A78128AC}" destId="{C939E2EE-A27E-4F77-AF7A-295F0A3108C1}" srcOrd="0" destOrd="0" presId="urn:microsoft.com/office/officeart/2005/8/layout/orgChart1"/>
    <dgm:cxn modelId="{962BF9EE-417B-4229-942E-82FD040F0763}" type="presParOf" srcId="{C939E2EE-A27E-4F77-AF7A-295F0A3108C1}" destId="{DF4D1D10-C76A-40BF-A4B2-B7762704B37B}" srcOrd="0" destOrd="0" presId="urn:microsoft.com/office/officeart/2005/8/layout/orgChart1"/>
    <dgm:cxn modelId="{178BFD4B-7299-4700-9224-6F0F7875989A}" type="presParOf" srcId="{C939E2EE-A27E-4F77-AF7A-295F0A3108C1}" destId="{1216A12B-B987-45DB-90B5-EF65538DB4E5}" srcOrd="1" destOrd="0" presId="urn:microsoft.com/office/officeart/2005/8/layout/orgChart1"/>
    <dgm:cxn modelId="{A01D56C3-52CA-4CA3-9FE5-EE1AC319EEBB}" type="presParOf" srcId="{A4CBE1E8-56F4-451C-A8FE-CE42A78128AC}" destId="{A78C0324-DE43-4834-AF72-4A311B11991C}" srcOrd="1" destOrd="0" presId="urn:microsoft.com/office/officeart/2005/8/layout/orgChart1"/>
    <dgm:cxn modelId="{70432FEE-9133-4ABB-9B19-CA938CF773F2}" type="presParOf" srcId="{A4CBE1E8-56F4-451C-A8FE-CE42A78128AC}" destId="{7A868201-C238-46D2-BB85-0F12D3A14B36}" srcOrd="2" destOrd="0" presId="urn:microsoft.com/office/officeart/2005/8/layout/orgChart1"/>
    <dgm:cxn modelId="{8CD93149-F86D-4559-AD72-4BBDF2EC6B21}" type="presParOf" srcId="{3E6CE862-CD30-4649-8075-C7B63CB26F64}" destId="{12ABE65A-EA72-42E8-A880-C13EC91E32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C5D6A3-74B1-4598-8687-8752DFD7D14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4591AE-E477-420B-892F-63FB66072574}">
      <dgm:prSet phldrT="[Text]" phldr="0" custT="1"/>
      <dgm:spPr/>
      <dgm:t>
        <a:bodyPr/>
        <a:lstStyle/>
        <a:p>
          <a:r>
            <a:rPr lang="en-IN" sz="1800" dirty="0"/>
            <a:t>Fuel &amp; Environment</a:t>
          </a:r>
        </a:p>
      </dgm:t>
    </dgm:pt>
    <dgm:pt modelId="{5EEF047B-2880-48BF-8F05-08C9D1609052}" type="parTrans" cxnId="{CB58ECD4-2214-4873-BE4B-083E3E0F86BC}">
      <dgm:prSet/>
      <dgm:spPr/>
      <dgm:t>
        <a:bodyPr/>
        <a:lstStyle/>
        <a:p>
          <a:endParaRPr lang="en-IN"/>
        </a:p>
      </dgm:t>
    </dgm:pt>
    <dgm:pt modelId="{749BCF6D-5856-4FE6-BDA5-C3DA1F3E455B}" type="sibTrans" cxnId="{CB58ECD4-2214-4873-BE4B-083E3E0F86BC}">
      <dgm:prSet/>
      <dgm:spPr/>
      <dgm:t>
        <a:bodyPr/>
        <a:lstStyle/>
        <a:p>
          <a:endParaRPr lang="en-IN"/>
        </a:p>
      </dgm:t>
    </dgm:pt>
    <dgm:pt modelId="{B0F87B47-D34B-46EC-9E4A-F65AD5EDB6CF}">
      <dgm:prSet phldrT="[Text]" custT="1"/>
      <dgm:spPr/>
      <dgm:t>
        <a:bodyPr/>
        <a:lstStyle/>
        <a:p>
          <a:r>
            <a:rPr lang="en-IN" sz="1800" dirty="0"/>
            <a:t>8–12% ↓ in fuel wastage</a:t>
          </a:r>
        </a:p>
        <a:p>
          <a:r>
            <a:rPr lang="en-IN" sz="1800" dirty="0"/>
            <a:t>10–15% ↓ in CO₂ emissions</a:t>
          </a:r>
        </a:p>
      </dgm:t>
    </dgm:pt>
    <dgm:pt modelId="{99EA7E4E-0151-41B9-925B-2067FC42C139}" type="parTrans" cxnId="{94861EC3-B25F-4EF0-B214-F52205B75A62}">
      <dgm:prSet/>
      <dgm:spPr/>
      <dgm:t>
        <a:bodyPr/>
        <a:lstStyle/>
        <a:p>
          <a:endParaRPr lang="en-IN"/>
        </a:p>
      </dgm:t>
    </dgm:pt>
    <dgm:pt modelId="{FC2A7860-E066-40DC-8E08-1CF26C39B21F}" type="sibTrans" cxnId="{94861EC3-B25F-4EF0-B214-F52205B75A62}">
      <dgm:prSet/>
      <dgm:spPr/>
      <dgm:t>
        <a:bodyPr/>
        <a:lstStyle/>
        <a:p>
          <a:endParaRPr lang="en-IN"/>
        </a:p>
      </dgm:t>
    </dgm:pt>
    <dgm:pt modelId="{A6D75369-57E7-4D93-96DA-E7A384A58DBE}" type="pres">
      <dgm:prSet presAssocID="{83C5D6A3-74B1-4598-8687-8752DFD7D14C}" presName="Name0" presStyleCnt="0">
        <dgm:presLayoutVars>
          <dgm:dir/>
          <dgm:resizeHandles val="exact"/>
        </dgm:presLayoutVars>
      </dgm:prSet>
      <dgm:spPr/>
    </dgm:pt>
    <dgm:pt modelId="{BF781F59-98FF-481E-A94B-2E604239B4C1}" type="pres">
      <dgm:prSet presAssocID="{4F4591AE-E477-420B-892F-63FB66072574}" presName="node" presStyleLbl="node1" presStyleIdx="0" presStyleCnt="2" custScaleX="54058" custLinFactNeighborX="-43" custLinFactNeighborY="-29707">
        <dgm:presLayoutVars>
          <dgm:bulletEnabled val="1"/>
        </dgm:presLayoutVars>
      </dgm:prSet>
      <dgm:spPr/>
    </dgm:pt>
    <dgm:pt modelId="{B566068F-6EAB-4FD3-A8D9-D0FDDC3D9B5B}" type="pres">
      <dgm:prSet presAssocID="{749BCF6D-5856-4FE6-BDA5-C3DA1F3E455B}" presName="sibTrans" presStyleLbl="sibTrans2D1" presStyleIdx="0" presStyleCnt="1"/>
      <dgm:spPr/>
    </dgm:pt>
    <dgm:pt modelId="{082807AC-DA29-424B-9AAE-2ACD55D3F909}" type="pres">
      <dgm:prSet presAssocID="{749BCF6D-5856-4FE6-BDA5-C3DA1F3E455B}" presName="connectorText" presStyleLbl="sibTrans2D1" presStyleIdx="0" presStyleCnt="1"/>
      <dgm:spPr/>
    </dgm:pt>
    <dgm:pt modelId="{5E32AC7F-43DB-4B7F-8B43-25620BAF2B18}" type="pres">
      <dgm:prSet presAssocID="{B0F87B47-D34B-46EC-9E4A-F65AD5EDB6CF}" presName="node" presStyleLbl="node1" presStyleIdx="1" presStyleCnt="2" custScaleX="112177">
        <dgm:presLayoutVars>
          <dgm:bulletEnabled val="1"/>
        </dgm:presLayoutVars>
      </dgm:prSet>
      <dgm:spPr/>
    </dgm:pt>
  </dgm:ptLst>
  <dgm:cxnLst>
    <dgm:cxn modelId="{5C250715-BB47-4C2A-A016-CF1C5BB47A75}" type="presOf" srcId="{4F4591AE-E477-420B-892F-63FB66072574}" destId="{BF781F59-98FF-481E-A94B-2E604239B4C1}" srcOrd="0" destOrd="0" presId="urn:microsoft.com/office/officeart/2005/8/layout/process1"/>
    <dgm:cxn modelId="{F79E81A2-FDBD-408C-A45A-EBD67969BDB7}" type="presOf" srcId="{749BCF6D-5856-4FE6-BDA5-C3DA1F3E455B}" destId="{082807AC-DA29-424B-9AAE-2ACD55D3F909}" srcOrd="1" destOrd="0" presId="urn:microsoft.com/office/officeart/2005/8/layout/process1"/>
    <dgm:cxn modelId="{19680DA7-19E4-4B95-B69C-3FD7303F1B64}" type="presOf" srcId="{83C5D6A3-74B1-4598-8687-8752DFD7D14C}" destId="{A6D75369-57E7-4D93-96DA-E7A384A58DBE}" srcOrd="0" destOrd="0" presId="urn:microsoft.com/office/officeart/2005/8/layout/process1"/>
    <dgm:cxn modelId="{94861EC3-B25F-4EF0-B214-F52205B75A62}" srcId="{83C5D6A3-74B1-4598-8687-8752DFD7D14C}" destId="{B0F87B47-D34B-46EC-9E4A-F65AD5EDB6CF}" srcOrd="1" destOrd="0" parTransId="{99EA7E4E-0151-41B9-925B-2067FC42C139}" sibTransId="{FC2A7860-E066-40DC-8E08-1CF26C39B21F}"/>
    <dgm:cxn modelId="{B169F6D0-EC5A-4EB5-8A4C-A7CD916DC915}" type="presOf" srcId="{749BCF6D-5856-4FE6-BDA5-C3DA1F3E455B}" destId="{B566068F-6EAB-4FD3-A8D9-D0FDDC3D9B5B}" srcOrd="0" destOrd="0" presId="urn:microsoft.com/office/officeart/2005/8/layout/process1"/>
    <dgm:cxn modelId="{CB58ECD4-2214-4873-BE4B-083E3E0F86BC}" srcId="{83C5D6A3-74B1-4598-8687-8752DFD7D14C}" destId="{4F4591AE-E477-420B-892F-63FB66072574}" srcOrd="0" destOrd="0" parTransId="{5EEF047B-2880-48BF-8F05-08C9D1609052}" sibTransId="{749BCF6D-5856-4FE6-BDA5-C3DA1F3E455B}"/>
    <dgm:cxn modelId="{AA51CCD9-3BEA-43AB-B0C1-E2F46D5D2833}" type="presOf" srcId="{B0F87B47-D34B-46EC-9E4A-F65AD5EDB6CF}" destId="{5E32AC7F-43DB-4B7F-8B43-25620BAF2B18}" srcOrd="0" destOrd="0" presId="urn:microsoft.com/office/officeart/2005/8/layout/process1"/>
    <dgm:cxn modelId="{265BF4CF-F0CD-4DC6-8ABC-81C96A39FE5F}" type="presParOf" srcId="{A6D75369-57E7-4D93-96DA-E7A384A58DBE}" destId="{BF781F59-98FF-481E-A94B-2E604239B4C1}" srcOrd="0" destOrd="0" presId="urn:microsoft.com/office/officeart/2005/8/layout/process1"/>
    <dgm:cxn modelId="{7FA6A206-C2E4-4966-A726-F49BE4914E25}" type="presParOf" srcId="{A6D75369-57E7-4D93-96DA-E7A384A58DBE}" destId="{B566068F-6EAB-4FD3-A8D9-D0FDDC3D9B5B}" srcOrd="1" destOrd="0" presId="urn:microsoft.com/office/officeart/2005/8/layout/process1"/>
    <dgm:cxn modelId="{575FDC32-C9DA-4493-B400-A3B4D473557D}" type="presParOf" srcId="{B566068F-6EAB-4FD3-A8D9-D0FDDC3D9B5B}" destId="{082807AC-DA29-424B-9AAE-2ACD55D3F909}" srcOrd="0" destOrd="0" presId="urn:microsoft.com/office/officeart/2005/8/layout/process1"/>
    <dgm:cxn modelId="{05E7A2B8-4B68-457A-885C-5DE28E83358F}" type="presParOf" srcId="{A6D75369-57E7-4D93-96DA-E7A384A58DBE}" destId="{5E32AC7F-43DB-4B7F-8B43-25620BAF2B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C5D6A3-74B1-4598-8687-8752DFD7D14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4591AE-E477-420B-892F-63FB66072574}">
      <dgm:prSet phldrT="[Text]" phldr="0" custT="1"/>
      <dgm:spPr/>
      <dgm:t>
        <a:bodyPr/>
        <a:lstStyle/>
        <a:p>
          <a:r>
            <a:rPr lang="en-IN" sz="1800" dirty="0"/>
            <a:t>Traffic Efficiency</a:t>
          </a:r>
        </a:p>
      </dgm:t>
    </dgm:pt>
    <dgm:pt modelId="{5EEF047B-2880-48BF-8F05-08C9D1609052}" type="parTrans" cxnId="{CB58ECD4-2214-4873-BE4B-083E3E0F86BC}">
      <dgm:prSet/>
      <dgm:spPr/>
      <dgm:t>
        <a:bodyPr/>
        <a:lstStyle/>
        <a:p>
          <a:endParaRPr lang="en-IN"/>
        </a:p>
      </dgm:t>
    </dgm:pt>
    <dgm:pt modelId="{749BCF6D-5856-4FE6-BDA5-C3DA1F3E455B}" type="sibTrans" cxnId="{CB58ECD4-2214-4873-BE4B-083E3E0F86BC}">
      <dgm:prSet/>
      <dgm:spPr/>
      <dgm:t>
        <a:bodyPr/>
        <a:lstStyle/>
        <a:p>
          <a:endParaRPr lang="en-IN"/>
        </a:p>
      </dgm:t>
    </dgm:pt>
    <dgm:pt modelId="{B0F87B47-D34B-46EC-9E4A-F65AD5EDB6CF}">
      <dgm:prSet phldrT="[Text]" custT="1"/>
      <dgm:spPr/>
      <dgm:t>
        <a:bodyPr/>
        <a:lstStyle/>
        <a:p>
          <a:r>
            <a:rPr lang="en-IN" sz="1800" dirty="0"/>
            <a:t>10–15% ↓  in average commute time</a:t>
          </a:r>
        </a:p>
        <a:p>
          <a:r>
            <a:rPr lang="en-IN" sz="1800" dirty="0"/>
            <a:t>20–25% ↑ vehicle clearance at peak hours</a:t>
          </a:r>
        </a:p>
      </dgm:t>
    </dgm:pt>
    <dgm:pt modelId="{99EA7E4E-0151-41B9-925B-2067FC42C139}" type="parTrans" cxnId="{94861EC3-B25F-4EF0-B214-F52205B75A62}">
      <dgm:prSet/>
      <dgm:spPr/>
      <dgm:t>
        <a:bodyPr/>
        <a:lstStyle/>
        <a:p>
          <a:endParaRPr lang="en-IN"/>
        </a:p>
      </dgm:t>
    </dgm:pt>
    <dgm:pt modelId="{FC2A7860-E066-40DC-8E08-1CF26C39B21F}" type="sibTrans" cxnId="{94861EC3-B25F-4EF0-B214-F52205B75A62}">
      <dgm:prSet/>
      <dgm:spPr/>
      <dgm:t>
        <a:bodyPr/>
        <a:lstStyle/>
        <a:p>
          <a:endParaRPr lang="en-IN"/>
        </a:p>
      </dgm:t>
    </dgm:pt>
    <dgm:pt modelId="{A6D75369-57E7-4D93-96DA-E7A384A58DBE}" type="pres">
      <dgm:prSet presAssocID="{83C5D6A3-74B1-4598-8687-8752DFD7D14C}" presName="Name0" presStyleCnt="0">
        <dgm:presLayoutVars>
          <dgm:dir/>
          <dgm:resizeHandles val="exact"/>
        </dgm:presLayoutVars>
      </dgm:prSet>
      <dgm:spPr/>
    </dgm:pt>
    <dgm:pt modelId="{BF781F59-98FF-481E-A94B-2E604239B4C1}" type="pres">
      <dgm:prSet presAssocID="{4F4591AE-E477-420B-892F-63FB66072574}" presName="node" presStyleLbl="node1" presStyleIdx="0" presStyleCnt="2" custScaleX="53595" custLinFactNeighborX="1862" custLinFactNeighborY="-59360">
        <dgm:presLayoutVars>
          <dgm:bulletEnabled val="1"/>
        </dgm:presLayoutVars>
      </dgm:prSet>
      <dgm:spPr/>
    </dgm:pt>
    <dgm:pt modelId="{B566068F-6EAB-4FD3-A8D9-D0FDDC3D9B5B}" type="pres">
      <dgm:prSet presAssocID="{749BCF6D-5856-4FE6-BDA5-C3DA1F3E455B}" presName="sibTrans" presStyleLbl="sibTrans2D1" presStyleIdx="0" presStyleCnt="1"/>
      <dgm:spPr/>
    </dgm:pt>
    <dgm:pt modelId="{082807AC-DA29-424B-9AAE-2ACD55D3F909}" type="pres">
      <dgm:prSet presAssocID="{749BCF6D-5856-4FE6-BDA5-C3DA1F3E455B}" presName="connectorText" presStyleLbl="sibTrans2D1" presStyleIdx="0" presStyleCnt="1"/>
      <dgm:spPr/>
    </dgm:pt>
    <dgm:pt modelId="{5E32AC7F-43DB-4B7F-8B43-25620BAF2B18}" type="pres">
      <dgm:prSet presAssocID="{B0F87B47-D34B-46EC-9E4A-F65AD5EDB6CF}" presName="node" presStyleLbl="node1" presStyleIdx="1" presStyleCnt="2" custScaleX="112177">
        <dgm:presLayoutVars>
          <dgm:bulletEnabled val="1"/>
        </dgm:presLayoutVars>
      </dgm:prSet>
      <dgm:spPr/>
    </dgm:pt>
  </dgm:ptLst>
  <dgm:cxnLst>
    <dgm:cxn modelId="{5C250715-BB47-4C2A-A016-CF1C5BB47A75}" type="presOf" srcId="{4F4591AE-E477-420B-892F-63FB66072574}" destId="{BF781F59-98FF-481E-A94B-2E604239B4C1}" srcOrd="0" destOrd="0" presId="urn:microsoft.com/office/officeart/2005/8/layout/process1"/>
    <dgm:cxn modelId="{F79E81A2-FDBD-408C-A45A-EBD67969BDB7}" type="presOf" srcId="{749BCF6D-5856-4FE6-BDA5-C3DA1F3E455B}" destId="{082807AC-DA29-424B-9AAE-2ACD55D3F909}" srcOrd="1" destOrd="0" presId="urn:microsoft.com/office/officeart/2005/8/layout/process1"/>
    <dgm:cxn modelId="{19680DA7-19E4-4B95-B69C-3FD7303F1B64}" type="presOf" srcId="{83C5D6A3-74B1-4598-8687-8752DFD7D14C}" destId="{A6D75369-57E7-4D93-96DA-E7A384A58DBE}" srcOrd="0" destOrd="0" presId="urn:microsoft.com/office/officeart/2005/8/layout/process1"/>
    <dgm:cxn modelId="{94861EC3-B25F-4EF0-B214-F52205B75A62}" srcId="{83C5D6A3-74B1-4598-8687-8752DFD7D14C}" destId="{B0F87B47-D34B-46EC-9E4A-F65AD5EDB6CF}" srcOrd="1" destOrd="0" parTransId="{99EA7E4E-0151-41B9-925B-2067FC42C139}" sibTransId="{FC2A7860-E066-40DC-8E08-1CF26C39B21F}"/>
    <dgm:cxn modelId="{B169F6D0-EC5A-4EB5-8A4C-A7CD916DC915}" type="presOf" srcId="{749BCF6D-5856-4FE6-BDA5-C3DA1F3E455B}" destId="{B566068F-6EAB-4FD3-A8D9-D0FDDC3D9B5B}" srcOrd="0" destOrd="0" presId="urn:microsoft.com/office/officeart/2005/8/layout/process1"/>
    <dgm:cxn modelId="{CB58ECD4-2214-4873-BE4B-083E3E0F86BC}" srcId="{83C5D6A3-74B1-4598-8687-8752DFD7D14C}" destId="{4F4591AE-E477-420B-892F-63FB66072574}" srcOrd="0" destOrd="0" parTransId="{5EEF047B-2880-48BF-8F05-08C9D1609052}" sibTransId="{749BCF6D-5856-4FE6-BDA5-C3DA1F3E455B}"/>
    <dgm:cxn modelId="{AA51CCD9-3BEA-43AB-B0C1-E2F46D5D2833}" type="presOf" srcId="{B0F87B47-D34B-46EC-9E4A-F65AD5EDB6CF}" destId="{5E32AC7F-43DB-4B7F-8B43-25620BAF2B18}" srcOrd="0" destOrd="0" presId="urn:microsoft.com/office/officeart/2005/8/layout/process1"/>
    <dgm:cxn modelId="{265BF4CF-F0CD-4DC6-8ABC-81C96A39FE5F}" type="presParOf" srcId="{A6D75369-57E7-4D93-96DA-E7A384A58DBE}" destId="{BF781F59-98FF-481E-A94B-2E604239B4C1}" srcOrd="0" destOrd="0" presId="urn:microsoft.com/office/officeart/2005/8/layout/process1"/>
    <dgm:cxn modelId="{7FA6A206-C2E4-4966-A726-F49BE4914E25}" type="presParOf" srcId="{A6D75369-57E7-4D93-96DA-E7A384A58DBE}" destId="{B566068F-6EAB-4FD3-A8D9-D0FDDC3D9B5B}" srcOrd="1" destOrd="0" presId="urn:microsoft.com/office/officeart/2005/8/layout/process1"/>
    <dgm:cxn modelId="{575FDC32-C9DA-4493-B400-A3B4D473557D}" type="presParOf" srcId="{B566068F-6EAB-4FD3-A8D9-D0FDDC3D9B5B}" destId="{082807AC-DA29-424B-9AAE-2ACD55D3F909}" srcOrd="0" destOrd="0" presId="urn:microsoft.com/office/officeart/2005/8/layout/process1"/>
    <dgm:cxn modelId="{05E7A2B8-4B68-457A-885C-5DE28E83358F}" type="presParOf" srcId="{A6D75369-57E7-4D93-96DA-E7A384A58DBE}" destId="{5E32AC7F-43DB-4B7F-8B43-25620BAF2B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C5D6A3-74B1-4598-8687-8752DFD7D14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4591AE-E477-420B-892F-63FB66072574}">
      <dgm:prSet phldrT="[Text]" phldr="0" custT="1"/>
      <dgm:spPr/>
      <dgm:t>
        <a:bodyPr/>
        <a:lstStyle/>
        <a:p>
          <a:r>
            <a:rPr lang="en-IN" sz="1800" dirty="0"/>
            <a:t>Safety &amp; Law Enforcement</a:t>
          </a:r>
        </a:p>
      </dgm:t>
    </dgm:pt>
    <dgm:pt modelId="{5EEF047B-2880-48BF-8F05-08C9D1609052}" type="parTrans" cxnId="{CB58ECD4-2214-4873-BE4B-083E3E0F86BC}">
      <dgm:prSet/>
      <dgm:spPr/>
      <dgm:t>
        <a:bodyPr/>
        <a:lstStyle/>
        <a:p>
          <a:endParaRPr lang="en-IN"/>
        </a:p>
      </dgm:t>
    </dgm:pt>
    <dgm:pt modelId="{749BCF6D-5856-4FE6-BDA5-C3DA1F3E455B}" type="sibTrans" cxnId="{CB58ECD4-2214-4873-BE4B-083E3E0F86BC}">
      <dgm:prSet/>
      <dgm:spPr/>
      <dgm:t>
        <a:bodyPr/>
        <a:lstStyle/>
        <a:p>
          <a:endParaRPr lang="en-IN"/>
        </a:p>
      </dgm:t>
    </dgm:pt>
    <dgm:pt modelId="{B0F87B47-D34B-46EC-9E4A-F65AD5EDB6CF}">
      <dgm:prSet phldrT="[Text]" custT="1"/>
      <dgm:spPr/>
      <dgm:t>
        <a:bodyPr/>
        <a:lstStyle/>
        <a:p>
          <a:r>
            <a:rPr lang="en-IN" sz="1800" dirty="0"/>
            <a:t>30–40% ↓ signal-jumping violations</a:t>
          </a:r>
        </a:p>
        <a:p>
          <a:r>
            <a:rPr lang="en-IN" sz="1800" dirty="0"/>
            <a:t>50% ↑ emergency vehicle clearance</a:t>
          </a:r>
        </a:p>
      </dgm:t>
    </dgm:pt>
    <dgm:pt modelId="{99EA7E4E-0151-41B9-925B-2067FC42C139}" type="parTrans" cxnId="{94861EC3-B25F-4EF0-B214-F52205B75A62}">
      <dgm:prSet/>
      <dgm:spPr/>
      <dgm:t>
        <a:bodyPr/>
        <a:lstStyle/>
        <a:p>
          <a:endParaRPr lang="en-IN"/>
        </a:p>
      </dgm:t>
    </dgm:pt>
    <dgm:pt modelId="{FC2A7860-E066-40DC-8E08-1CF26C39B21F}" type="sibTrans" cxnId="{94861EC3-B25F-4EF0-B214-F52205B75A62}">
      <dgm:prSet/>
      <dgm:spPr/>
      <dgm:t>
        <a:bodyPr/>
        <a:lstStyle/>
        <a:p>
          <a:endParaRPr lang="en-IN"/>
        </a:p>
      </dgm:t>
    </dgm:pt>
    <dgm:pt modelId="{A6D75369-57E7-4D93-96DA-E7A384A58DBE}" type="pres">
      <dgm:prSet presAssocID="{83C5D6A3-74B1-4598-8687-8752DFD7D14C}" presName="Name0" presStyleCnt="0">
        <dgm:presLayoutVars>
          <dgm:dir/>
          <dgm:resizeHandles val="exact"/>
        </dgm:presLayoutVars>
      </dgm:prSet>
      <dgm:spPr/>
    </dgm:pt>
    <dgm:pt modelId="{BF781F59-98FF-481E-A94B-2E604239B4C1}" type="pres">
      <dgm:prSet presAssocID="{4F4591AE-E477-420B-892F-63FB66072574}" presName="node" presStyleLbl="node1" presStyleIdx="0" presStyleCnt="2" custScaleX="54625" custLinFactNeighborX="-10643" custLinFactNeighborY="-28779">
        <dgm:presLayoutVars>
          <dgm:bulletEnabled val="1"/>
        </dgm:presLayoutVars>
      </dgm:prSet>
      <dgm:spPr/>
    </dgm:pt>
    <dgm:pt modelId="{B566068F-6EAB-4FD3-A8D9-D0FDDC3D9B5B}" type="pres">
      <dgm:prSet presAssocID="{749BCF6D-5856-4FE6-BDA5-C3DA1F3E455B}" presName="sibTrans" presStyleLbl="sibTrans2D1" presStyleIdx="0" presStyleCnt="1"/>
      <dgm:spPr/>
    </dgm:pt>
    <dgm:pt modelId="{082807AC-DA29-424B-9AAE-2ACD55D3F909}" type="pres">
      <dgm:prSet presAssocID="{749BCF6D-5856-4FE6-BDA5-C3DA1F3E455B}" presName="connectorText" presStyleLbl="sibTrans2D1" presStyleIdx="0" presStyleCnt="1"/>
      <dgm:spPr/>
    </dgm:pt>
    <dgm:pt modelId="{5E32AC7F-43DB-4B7F-8B43-25620BAF2B18}" type="pres">
      <dgm:prSet presAssocID="{B0F87B47-D34B-46EC-9E4A-F65AD5EDB6CF}" presName="node" presStyleLbl="node1" presStyleIdx="1" presStyleCnt="2" custScaleX="112177">
        <dgm:presLayoutVars>
          <dgm:bulletEnabled val="1"/>
        </dgm:presLayoutVars>
      </dgm:prSet>
      <dgm:spPr/>
    </dgm:pt>
  </dgm:ptLst>
  <dgm:cxnLst>
    <dgm:cxn modelId="{5C250715-BB47-4C2A-A016-CF1C5BB47A75}" type="presOf" srcId="{4F4591AE-E477-420B-892F-63FB66072574}" destId="{BF781F59-98FF-481E-A94B-2E604239B4C1}" srcOrd="0" destOrd="0" presId="urn:microsoft.com/office/officeart/2005/8/layout/process1"/>
    <dgm:cxn modelId="{F79E81A2-FDBD-408C-A45A-EBD67969BDB7}" type="presOf" srcId="{749BCF6D-5856-4FE6-BDA5-C3DA1F3E455B}" destId="{082807AC-DA29-424B-9AAE-2ACD55D3F909}" srcOrd="1" destOrd="0" presId="urn:microsoft.com/office/officeart/2005/8/layout/process1"/>
    <dgm:cxn modelId="{19680DA7-19E4-4B95-B69C-3FD7303F1B64}" type="presOf" srcId="{83C5D6A3-74B1-4598-8687-8752DFD7D14C}" destId="{A6D75369-57E7-4D93-96DA-E7A384A58DBE}" srcOrd="0" destOrd="0" presId="urn:microsoft.com/office/officeart/2005/8/layout/process1"/>
    <dgm:cxn modelId="{94861EC3-B25F-4EF0-B214-F52205B75A62}" srcId="{83C5D6A3-74B1-4598-8687-8752DFD7D14C}" destId="{B0F87B47-D34B-46EC-9E4A-F65AD5EDB6CF}" srcOrd="1" destOrd="0" parTransId="{99EA7E4E-0151-41B9-925B-2067FC42C139}" sibTransId="{FC2A7860-E066-40DC-8E08-1CF26C39B21F}"/>
    <dgm:cxn modelId="{B169F6D0-EC5A-4EB5-8A4C-A7CD916DC915}" type="presOf" srcId="{749BCF6D-5856-4FE6-BDA5-C3DA1F3E455B}" destId="{B566068F-6EAB-4FD3-A8D9-D0FDDC3D9B5B}" srcOrd="0" destOrd="0" presId="urn:microsoft.com/office/officeart/2005/8/layout/process1"/>
    <dgm:cxn modelId="{CB58ECD4-2214-4873-BE4B-083E3E0F86BC}" srcId="{83C5D6A3-74B1-4598-8687-8752DFD7D14C}" destId="{4F4591AE-E477-420B-892F-63FB66072574}" srcOrd="0" destOrd="0" parTransId="{5EEF047B-2880-48BF-8F05-08C9D1609052}" sibTransId="{749BCF6D-5856-4FE6-BDA5-C3DA1F3E455B}"/>
    <dgm:cxn modelId="{AA51CCD9-3BEA-43AB-B0C1-E2F46D5D2833}" type="presOf" srcId="{B0F87B47-D34B-46EC-9E4A-F65AD5EDB6CF}" destId="{5E32AC7F-43DB-4B7F-8B43-25620BAF2B18}" srcOrd="0" destOrd="0" presId="urn:microsoft.com/office/officeart/2005/8/layout/process1"/>
    <dgm:cxn modelId="{265BF4CF-F0CD-4DC6-8ABC-81C96A39FE5F}" type="presParOf" srcId="{A6D75369-57E7-4D93-96DA-E7A384A58DBE}" destId="{BF781F59-98FF-481E-A94B-2E604239B4C1}" srcOrd="0" destOrd="0" presId="urn:microsoft.com/office/officeart/2005/8/layout/process1"/>
    <dgm:cxn modelId="{7FA6A206-C2E4-4966-A726-F49BE4914E25}" type="presParOf" srcId="{A6D75369-57E7-4D93-96DA-E7A384A58DBE}" destId="{B566068F-6EAB-4FD3-A8D9-D0FDDC3D9B5B}" srcOrd="1" destOrd="0" presId="urn:microsoft.com/office/officeart/2005/8/layout/process1"/>
    <dgm:cxn modelId="{575FDC32-C9DA-4493-B400-A3B4D473557D}" type="presParOf" srcId="{B566068F-6EAB-4FD3-A8D9-D0FDDC3D9B5B}" destId="{082807AC-DA29-424B-9AAE-2ACD55D3F909}" srcOrd="0" destOrd="0" presId="urn:microsoft.com/office/officeart/2005/8/layout/process1"/>
    <dgm:cxn modelId="{05E7A2B8-4B68-457A-885C-5DE28E83358F}" type="presParOf" srcId="{A6D75369-57E7-4D93-96DA-E7A384A58DBE}" destId="{5E32AC7F-43DB-4B7F-8B43-25620BAF2B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C5D6A3-74B1-4598-8687-8752DFD7D14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4591AE-E477-420B-892F-63FB66072574}">
      <dgm:prSet phldrT="[Text]" phldr="0" custT="1"/>
      <dgm:spPr/>
      <dgm:t>
        <a:bodyPr/>
        <a:lstStyle/>
        <a:p>
          <a:r>
            <a:rPr lang="en-IN" sz="1800" dirty="0"/>
            <a:t>Economic Impact</a:t>
          </a:r>
        </a:p>
      </dgm:t>
    </dgm:pt>
    <dgm:pt modelId="{5EEF047B-2880-48BF-8F05-08C9D1609052}" type="parTrans" cxnId="{CB58ECD4-2214-4873-BE4B-083E3E0F86BC}">
      <dgm:prSet/>
      <dgm:spPr/>
      <dgm:t>
        <a:bodyPr/>
        <a:lstStyle/>
        <a:p>
          <a:endParaRPr lang="en-IN"/>
        </a:p>
      </dgm:t>
    </dgm:pt>
    <dgm:pt modelId="{749BCF6D-5856-4FE6-BDA5-C3DA1F3E455B}" type="sibTrans" cxnId="{CB58ECD4-2214-4873-BE4B-083E3E0F86BC}">
      <dgm:prSet/>
      <dgm:spPr/>
      <dgm:t>
        <a:bodyPr/>
        <a:lstStyle/>
        <a:p>
          <a:endParaRPr lang="en-IN"/>
        </a:p>
      </dgm:t>
    </dgm:pt>
    <dgm:pt modelId="{B0F87B47-D34B-46EC-9E4A-F65AD5EDB6CF}">
      <dgm:prSet phldrT="[Text]" custT="1"/>
      <dgm:spPr/>
      <dgm:t>
        <a:bodyPr/>
        <a:lstStyle/>
        <a:p>
          <a:r>
            <a:rPr lang="en-IN" sz="1800" dirty="0"/>
            <a:t>₹20–30 lakhs/yr revenue per city via fines</a:t>
          </a:r>
        </a:p>
        <a:p>
          <a:r>
            <a:rPr lang="en-IN" sz="1800" dirty="0"/>
            <a:t>High ROI with minimal infrastructure cost</a:t>
          </a:r>
        </a:p>
      </dgm:t>
    </dgm:pt>
    <dgm:pt modelId="{99EA7E4E-0151-41B9-925B-2067FC42C139}" type="parTrans" cxnId="{94861EC3-B25F-4EF0-B214-F52205B75A62}">
      <dgm:prSet/>
      <dgm:spPr/>
      <dgm:t>
        <a:bodyPr/>
        <a:lstStyle/>
        <a:p>
          <a:endParaRPr lang="en-IN"/>
        </a:p>
      </dgm:t>
    </dgm:pt>
    <dgm:pt modelId="{FC2A7860-E066-40DC-8E08-1CF26C39B21F}" type="sibTrans" cxnId="{94861EC3-B25F-4EF0-B214-F52205B75A62}">
      <dgm:prSet/>
      <dgm:spPr/>
      <dgm:t>
        <a:bodyPr/>
        <a:lstStyle/>
        <a:p>
          <a:endParaRPr lang="en-IN"/>
        </a:p>
      </dgm:t>
    </dgm:pt>
    <dgm:pt modelId="{A6D75369-57E7-4D93-96DA-E7A384A58DBE}" type="pres">
      <dgm:prSet presAssocID="{83C5D6A3-74B1-4598-8687-8752DFD7D14C}" presName="Name0" presStyleCnt="0">
        <dgm:presLayoutVars>
          <dgm:dir/>
          <dgm:resizeHandles val="exact"/>
        </dgm:presLayoutVars>
      </dgm:prSet>
      <dgm:spPr/>
    </dgm:pt>
    <dgm:pt modelId="{BF781F59-98FF-481E-A94B-2E604239B4C1}" type="pres">
      <dgm:prSet presAssocID="{4F4591AE-E477-420B-892F-63FB66072574}" presName="node" presStyleLbl="node1" presStyleIdx="0" presStyleCnt="2" custScaleX="55396">
        <dgm:presLayoutVars>
          <dgm:bulletEnabled val="1"/>
        </dgm:presLayoutVars>
      </dgm:prSet>
      <dgm:spPr/>
    </dgm:pt>
    <dgm:pt modelId="{B566068F-6EAB-4FD3-A8D9-D0FDDC3D9B5B}" type="pres">
      <dgm:prSet presAssocID="{749BCF6D-5856-4FE6-BDA5-C3DA1F3E455B}" presName="sibTrans" presStyleLbl="sibTrans2D1" presStyleIdx="0" presStyleCnt="1"/>
      <dgm:spPr/>
    </dgm:pt>
    <dgm:pt modelId="{082807AC-DA29-424B-9AAE-2ACD55D3F909}" type="pres">
      <dgm:prSet presAssocID="{749BCF6D-5856-4FE6-BDA5-C3DA1F3E455B}" presName="connectorText" presStyleLbl="sibTrans2D1" presStyleIdx="0" presStyleCnt="1"/>
      <dgm:spPr/>
    </dgm:pt>
    <dgm:pt modelId="{5E32AC7F-43DB-4B7F-8B43-25620BAF2B18}" type="pres">
      <dgm:prSet presAssocID="{B0F87B47-D34B-46EC-9E4A-F65AD5EDB6CF}" presName="node" presStyleLbl="node1" presStyleIdx="1" presStyleCnt="2" custScaleX="112177">
        <dgm:presLayoutVars>
          <dgm:bulletEnabled val="1"/>
        </dgm:presLayoutVars>
      </dgm:prSet>
      <dgm:spPr/>
    </dgm:pt>
  </dgm:ptLst>
  <dgm:cxnLst>
    <dgm:cxn modelId="{5C250715-BB47-4C2A-A016-CF1C5BB47A75}" type="presOf" srcId="{4F4591AE-E477-420B-892F-63FB66072574}" destId="{BF781F59-98FF-481E-A94B-2E604239B4C1}" srcOrd="0" destOrd="0" presId="urn:microsoft.com/office/officeart/2005/8/layout/process1"/>
    <dgm:cxn modelId="{F79E81A2-FDBD-408C-A45A-EBD67969BDB7}" type="presOf" srcId="{749BCF6D-5856-4FE6-BDA5-C3DA1F3E455B}" destId="{082807AC-DA29-424B-9AAE-2ACD55D3F909}" srcOrd="1" destOrd="0" presId="urn:microsoft.com/office/officeart/2005/8/layout/process1"/>
    <dgm:cxn modelId="{19680DA7-19E4-4B95-B69C-3FD7303F1B64}" type="presOf" srcId="{83C5D6A3-74B1-4598-8687-8752DFD7D14C}" destId="{A6D75369-57E7-4D93-96DA-E7A384A58DBE}" srcOrd="0" destOrd="0" presId="urn:microsoft.com/office/officeart/2005/8/layout/process1"/>
    <dgm:cxn modelId="{94861EC3-B25F-4EF0-B214-F52205B75A62}" srcId="{83C5D6A3-74B1-4598-8687-8752DFD7D14C}" destId="{B0F87B47-D34B-46EC-9E4A-F65AD5EDB6CF}" srcOrd="1" destOrd="0" parTransId="{99EA7E4E-0151-41B9-925B-2067FC42C139}" sibTransId="{FC2A7860-E066-40DC-8E08-1CF26C39B21F}"/>
    <dgm:cxn modelId="{B169F6D0-EC5A-4EB5-8A4C-A7CD916DC915}" type="presOf" srcId="{749BCF6D-5856-4FE6-BDA5-C3DA1F3E455B}" destId="{B566068F-6EAB-4FD3-A8D9-D0FDDC3D9B5B}" srcOrd="0" destOrd="0" presId="urn:microsoft.com/office/officeart/2005/8/layout/process1"/>
    <dgm:cxn modelId="{CB58ECD4-2214-4873-BE4B-083E3E0F86BC}" srcId="{83C5D6A3-74B1-4598-8687-8752DFD7D14C}" destId="{4F4591AE-E477-420B-892F-63FB66072574}" srcOrd="0" destOrd="0" parTransId="{5EEF047B-2880-48BF-8F05-08C9D1609052}" sibTransId="{749BCF6D-5856-4FE6-BDA5-C3DA1F3E455B}"/>
    <dgm:cxn modelId="{AA51CCD9-3BEA-43AB-B0C1-E2F46D5D2833}" type="presOf" srcId="{B0F87B47-D34B-46EC-9E4A-F65AD5EDB6CF}" destId="{5E32AC7F-43DB-4B7F-8B43-25620BAF2B18}" srcOrd="0" destOrd="0" presId="urn:microsoft.com/office/officeart/2005/8/layout/process1"/>
    <dgm:cxn modelId="{265BF4CF-F0CD-4DC6-8ABC-81C96A39FE5F}" type="presParOf" srcId="{A6D75369-57E7-4D93-96DA-E7A384A58DBE}" destId="{BF781F59-98FF-481E-A94B-2E604239B4C1}" srcOrd="0" destOrd="0" presId="urn:microsoft.com/office/officeart/2005/8/layout/process1"/>
    <dgm:cxn modelId="{7FA6A206-C2E4-4966-A726-F49BE4914E25}" type="presParOf" srcId="{A6D75369-57E7-4D93-96DA-E7A384A58DBE}" destId="{B566068F-6EAB-4FD3-A8D9-D0FDDC3D9B5B}" srcOrd="1" destOrd="0" presId="urn:microsoft.com/office/officeart/2005/8/layout/process1"/>
    <dgm:cxn modelId="{575FDC32-C9DA-4493-B400-A3B4D473557D}" type="presParOf" srcId="{B566068F-6EAB-4FD3-A8D9-D0FDDC3D9B5B}" destId="{082807AC-DA29-424B-9AAE-2ACD55D3F909}" srcOrd="0" destOrd="0" presId="urn:microsoft.com/office/officeart/2005/8/layout/process1"/>
    <dgm:cxn modelId="{05E7A2B8-4B68-457A-885C-5DE28E83358F}" type="presParOf" srcId="{A6D75369-57E7-4D93-96DA-E7A384A58DBE}" destId="{5E32AC7F-43DB-4B7F-8B43-25620BAF2B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C5D6A3-74B1-4598-8687-8752DFD7D14C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F4591AE-E477-420B-892F-63FB66072574}">
      <dgm:prSet phldrT="[Text]" phldr="0" custT="1"/>
      <dgm:spPr/>
      <dgm:t>
        <a:bodyPr/>
        <a:lstStyle/>
        <a:p>
          <a:r>
            <a:rPr lang="en-IN" sz="1800" dirty="0"/>
            <a:t>Citizen Benefits</a:t>
          </a:r>
        </a:p>
      </dgm:t>
    </dgm:pt>
    <dgm:pt modelId="{5EEF047B-2880-48BF-8F05-08C9D1609052}" type="parTrans" cxnId="{CB58ECD4-2214-4873-BE4B-083E3E0F86BC}">
      <dgm:prSet/>
      <dgm:spPr/>
      <dgm:t>
        <a:bodyPr/>
        <a:lstStyle/>
        <a:p>
          <a:endParaRPr lang="en-IN"/>
        </a:p>
      </dgm:t>
    </dgm:pt>
    <dgm:pt modelId="{749BCF6D-5856-4FE6-BDA5-C3DA1F3E455B}" type="sibTrans" cxnId="{CB58ECD4-2214-4873-BE4B-083E3E0F86BC}">
      <dgm:prSet/>
      <dgm:spPr/>
      <dgm:t>
        <a:bodyPr/>
        <a:lstStyle/>
        <a:p>
          <a:endParaRPr lang="en-IN"/>
        </a:p>
      </dgm:t>
    </dgm:pt>
    <dgm:pt modelId="{B0F87B47-D34B-46EC-9E4A-F65AD5EDB6CF}">
      <dgm:prSet phldrT="[Text]" custT="1"/>
      <dgm:spPr/>
      <dgm:t>
        <a:bodyPr/>
        <a:lstStyle/>
        <a:p>
          <a:r>
            <a:rPr lang="en-IN" sz="1800" dirty="0"/>
            <a:t>Smoother driving experience</a:t>
          </a:r>
        </a:p>
        <a:p>
          <a:r>
            <a:rPr lang="en-IN" sz="1800" dirty="0"/>
            <a:t>Higher public satisfaction &amp; trust in governance</a:t>
          </a:r>
        </a:p>
      </dgm:t>
    </dgm:pt>
    <dgm:pt modelId="{99EA7E4E-0151-41B9-925B-2067FC42C139}" type="parTrans" cxnId="{94861EC3-B25F-4EF0-B214-F52205B75A62}">
      <dgm:prSet/>
      <dgm:spPr/>
      <dgm:t>
        <a:bodyPr/>
        <a:lstStyle/>
        <a:p>
          <a:endParaRPr lang="en-IN"/>
        </a:p>
      </dgm:t>
    </dgm:pt>
    <dgm:pt modelId="{FC2A7860-E066-40DC-8E08-1CF26C39B21F}" type="sibTrans" cxnId="{94861EC3-B25F-4EF0-B214-F52205B75A62}">
      <dgm:prSet/>
      <dgm:spPr/>
      <dgm:t>
        <a:bodyPr/>
        <a:lstStyle/>
        <a:p>
          <a:endParaRPr lang="en-IN"/>
        </a:p>
      </dgm:t>
    </dgm:pt>
    <dgm:pt modelId="{A6D75369-57E7-4D93-96DA-E7A384A58DBE}" type="pres">
      <dgm:prSet presAssocID="{83C5D6A3-74B1-4598-8687-8752DFD7D14C}" presName="Name0" presStyleCnt="0">
        <dgm:presLayoutVars>
          <dgm:dir/>
          <dgm:resizeHandles val="exact"/>
        </dgm:presLayoutVars>
      </dgm:prSet>
      <dgm:spPr/>
    </dgm:pt>
    <dgm:pt modelId="{BF781F59-98FF-481E-A94B-2E604239B4C1}" type="pres">
      <dgm:prSet presAssocID="{4F4591AE-E477-420B-892F-63FB66072574}" presName="node" presStyleLbl="node1" presStyleIdx="0" presStyleCnt="2" custScaleX="56899" custLinFactNeighborX="-8221" custLinFactNeighborY="98612">
        <dgm:presLayoutVars>
          <dgm:bulletEnabled val="1"/>
        </dgm:presLayoutVars>
      </dgm:prSet>
      <dgm:spPr/>
    </dgm:pt>
    <dgm:pt modelId="{B566068F-6EAB-4FD3-A8D9-D0FDDC3D9B5B}" type="pres">
      <dgm:prSet presAssocID="{749BCF6D-5856-4FE6-BDA5-C3DA1F3E455B}" presName="sibTrans" presStyleLbl="sibTrans2D1" presStyleIdx="0" presStyleCnt="1"/>
      <dgm:spPr/>
    </dgm:pt>
    <dgm:pt modelId="{082807AC-DA29-424B-9AAE-2ACD55D3F909}" type="pres">
      <dgm:prSet presAssocID="{749BCF6D-5856-4FE6-BDA5-C3DA1F3E455B}" presName="connectorText" presStyleLbl="sibTrans2D1" presStyleIdx="0" presStyleCnt="1"/>
      <dgm:spPr/>
    </dgm:pt>
    <dgm:pt modelId="{5E32AC7F-43DB-4B7F-8B43-25620BAF2B18}" type="pres">
      <dgm:prSet presAssocID="{B0F87B47-D34B-46EC-9E4A-F65AD5EDB6CF}" presName="node" presStyleLbl="node1" presStyleIdx="1" presStyleCnt="2" custScaleX="112177">
        <dgm:presLayoutVars>
          <dgm:bulletEnabled val="1"/>
        </dgm:presLayoutVars>
      </dgm:prSet>
      <dgm:spPr/>
    </dgm:pt>
  </dgm:ptLst>
  <dgm:cxnLst>
    <dgm:cxn modelId="{5C250715-BB47-4C2A-A016-CF1C5BB47A75}" type="presOf" srcId="{4F4591AE-E477-420B-892F-63FB66072574}" destId="{BF781F59-98FF-481E-A94B-2E604239B4C1}" srcOrd="0" destOrd="0" presId="urn:microsoft.com/office/officeart/2005/8/layout/process1"/>
    <dgm:cxn modelId="{F79E81A2-FDBD-408C-A45A-EBD67969BDB7}" type="presOf" srcId="{749BCF6D-5856-4FE6-BDA5-C3DA1F3E455B}" destId="{082807AC-DA29-424B-9AAE-2ACD55D3F909}" srcOrd="1" destOrd="0" presId="urn:microsoft.com/office/officeart/2005/8/layout/process1"/>
    <dgm:cxn modelId="{19680DA7-19E4-4B95-B69C-3FD7303F1B64}" type="presOf" srcId="{83C5D6A3-74B1-4598-8687-8752DFD7D14C}" destId="{A6D75369-57E7-4D93-96DA-E7A384A58DBE}" srcOrd="0" destOrd="0" presId="urn:microsoft.com/office/officeart/2005/8/layout/process1"/>
    <dgm:cxn modelId="{94861EC3-B25F-4EF0-B214-F52205B75A62}" srcId="{83C5D6A3-74B1-4598-8687-8752DFD7D14C}" destId="{B0F87B47-D34B-46EC-9E4A-F65AD5EDB6CF}" srcOrd="1" destOrd="0" parTransId="{99EA7E4E-0151-41B9-925B-2067FC42C139}" sibTransId="{FC2A7860-E066-40DC-8E08-1CF26C39B21F}"/>
    <dgm:cxn modelId="{B169F6D0-EC5A-4EB5-8A4C-A7CD916DC915}" type="presOf" srcId="{749BCF6D-5856-4FE6-BDA5-C3DA1F3E455B}" destId="{B566068F-6EAB-4FD3-A8D9-D0FDDC3D9B5B}" srcOrd="0" destOrd="0" presId="urn:microsoft.com/office/officeart/2005/8/layout/process1"/>
    <dgm:cxn modelId="{CB58ECD4-2214-4873-BE4B-083E3E0F86BC}" srcId="{83C5D6A3-74B1-4598-8687-8752DFD7D14C}" destId="{4F4591AE-E477-420B-892F-63FB66072574}" srcOrd="0" destOrd="0" parTransId="{5EEF047B-2880-48BF-8F05-08C9D1609052}" sibTransId="{749BCF6D-5856-4FE6-BDA5-C3DA1F3E455B}"/>
    <dgm:cxn modelId="{AA51CCD9-3BEA-43AB-B0C1-E2F46D5D2833}" type="presOf" srcId="{B0F87B47-D34B-46EC-9E4A-F65AD5EDB6CF}" destId="{5E32AC7F-43DB-4B7F-8B43-25620BAF2B18}" srcOrd="0" destOrd="0" presId="urn:microsoft.com/office/officeart/2005/8/layout/process1"/>
    <dgm:cxn modelId="{265BF4CF-F0CD-4DC6-8ABC-81C96A39FE5F}" type="presParOf" srcId="{A6D75369-57E7-4D93-96DA-E7A384A58DBE}" destId="{BF781F59-98FF-481E-A94B-2E604239B4C1}" srcOrd="0" destOrd="0" presId="urn:microsoft.com/office/officeart/2005/8/layout/process1"/>
    <dgm:cxn modelId="{7FA6A206-C2E4-4966-A726-F49BE4914E25}" type="presParOf" srcId="{A6D75369-57E7-4D93-96DA-E7A384A58DBE}" destId="{B566068F-6EAB-4FD3-A8D9-D0FDDC3D9B5B}" srcOrd="1" destOrd="0" presId="urn:microsoft.com/office/officeart/2005/8/layout/process1"/>
    <dgm:cxn modelId="{575FDC32-C9DA-4493-B400-A3B4D473557D}" type="presParOf" srcId="{B566068F-6EAB-4FD3-A8D9-D0FDDC3D9B5B}" destId="{082807AC-DA29-424B-9AAE-2ACD55D3F909}" srcOrd="0" destOrd="0" presId="urn:microsoft.com/office/officeart/2005/8/layout/process1"/>
    <dgm:cxn modelId="{05E7A2B8-4B68-457A-885C-5DE28E83358F}" type="presParOf" srcId="{A6D75369-57E7-4D93-96DA-E7A384A58DBE}" destId="{5E32AC7F-43DB-4B7F-8B43-25620BAF2B18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4C60CF-C3ED-4A7A-B685-6135F1C5B315}">
      <dsp:nvSpPr>
        <dsp:cNvPr id="0" name=""/>
        <dsp:cNvSpPr/>
      </dsp:nvSpPr>
      <dsp:spPr>
        <a:xfrm>
          <a:off x="3093883" y="571166"/>
          <a:ext cx="2204077" cy="44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158"/>
              </a:lnTo>
              <a:lnTo>
                <a:pt x="2204077" y="256158"/>
              </a:lnTo>
              <a:lnTo>
                <a:pt x="2204077" y="44253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81F05-2556-4B75-9EDA-12B605B9B206}">
      <dsp:nvSpPr>
        <dsp:cNvPr id="0" name=""/>
        <dsp:cNvSpPr/>
      </dsp:nvSpPr>
      <dsp:spPr>
        <a:xfrm>
          <a:off x="3048163" y="571166"/>
          <a:ext cx="91440" cy="4425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253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FB050E-2FD6-4A98-A1CF-F596A1BCDEA1}">
      <dsp:nvSpPr>
        <dsp:cNvPr id="0" name=""/>
        <dsp:cNvSpPr/>
      </dsp:nvSpPr>
      <dsp:spPr>
        <a:xfrm>
          <a:off x="889806" y="571166"/>
          <a:ext cx="2204077" cy="442539"/>
        </a:xfrm>
        <a:custGeom>
          <a:avLst/>
          <a:gdLst/>
          <a:ahLst/>
          <a:cxnLst/>
          <a:rect l="0" t="0" r="0" b="0"/>
          <a:pathLst>
            <a:path>
              <a:moveTo>
                <a:pt x="2204077" y="0"/>
              </a:moveTo>
              <a:lnTo>
                <a:pt x="2204077" y="256158"/>
              </a:lnTo>
              <a:lnTo>
                <a:pt x="0" y="256158"/>
              </a:lnTo>
              <a:lnTo>
                <a:pt x="0" y="44253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EA1617-21FC-4D00-991B-2173EB25B1AE}">
      <dsp:nvSpPr>
        <dsp:cNvPr id="0" name=""/>
        <dsp:cNvSpPr/>
      </dsp:nvSpPr>
      <dsp:spPr>
        <a:xfrm>
          <a:off x="2206355" y="147132"/>
          <a:ext cx="1775055" cy="4240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VIABILITY</a:t>
          </a:r>
        </a:p>
      </dsp:txBody>
      <dsp:txXfrm>
        <a:off x="2206355" y="147132"/>
        <a:ext cx="1775055" cy="424034"/>
      </dsp:txXfrm>
    </dsp:sp>
    <dsp:sp modelId="{7CD1DD22-737B-46F6-8D30-5F359EE9C9E1}">
      <dsp:nvSpPr>
        <dsp:cNvPr id="0" name=""/>
        <dsp:cNvSpPr/>
      </dsp:nvSpPr>
      <dsp:spPr>
        <a:xfrm>
          <a:off x="2278" y="1013705"/>
          <a:ext cx="1775055" cy="189562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Highly Scalable: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b="1" kern="1200" dirty="0"/>
          </a:br>
          <a:r>
            <a:rPr lang="en-US" sz="1500" kern="1200" dirty="0"/>
            <a:t>Adaptable to both</a:t>
          </a:r>
          <a:br>
            <a:rPr lang="en-US" sz="1500" kern="1200" dirty="0"/>
          </a:br>
          <a:r>
            <a:rPr lang="en-US" sz="1500" kern="1200" dirty="0"/>
            <a:t>urban and rural</a:t>
          </a:r>
          <a:br>
            <a:rPr lang="en-US" sz="1500" kern="1200" dirty="0"/>
          </a:br>
          <a:r>
            <a:rPr lang="en-US" sz="1500" kern="1200" dirty="0"/>
            <a:t>infrastructure,</a:t>
          </a:r>
          <a:br>
            <a:rPr lang="en-US" sz="1500" kern="1200" dirty="0"/>
          </a:br>
          <a:r>
            <a:rPr lang="en-US" sz="1500" kern="1200" dirty="0"/>
            <a:t>ensuring broad</a:t>
          </a:r>
          <a:br>
            <a:rPr lang="en-US" sz="1500" kern="1200" dirty="0"/>
          </a:br>
          <a:r>
            <a:rPr lang="en-US" sz="1500" kern="1200" dirty="0"/>
            <a:t>applicability</a:t>
          </a:r>
          <a:endParaRPr lang="en-IN" sz="1500" kern="1200" dirty="0"/>
        </a:p>
      </dsp:txBody>
      <dsp:txXfrm>
        <a:off x="2278" y="1013705"/>
        <a:ext cx="1775055" cy="1895625"/>
      </dsp:txXfrm>
    </dsp:sp>
    <dsp:sp modelId="{6BF21BB2-F62A-442A-9C54-D60F1A069982}">
      <dsp:nvSpPr>
        <dsp:cNvPr id="0" name=""/>
        <dsp:cNvSpPr/>
      </dsp:nvSpPr>
      <dsp:spPr>
        <a:xfrm>
          <a:off x="2150095" y="1013705"/>
          <a:ext cx="1887575" cy="18522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Cost-Efficient Technology: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kern="1200" dirty="0"/>
          </a:br>
          <a:r>
            <a:rPr lang="en-US" sz="1500" kern="1200" dirty="0"/>
            <a:t>Uses affordable,</a:t>
          </a:r>
          <a:br>
            <a:rPr lang="en-US" sz="1500" kern="1200" dirty="0"/>
          </a:br>
          <a:r>
            <a:rPr lang="en-US" sz="1500" kern="1200" dirty="0"/>
            <a:t>accessible tools</a:t>
          </a:r>
          <a:br>
            <a:rPr lang="en-US" sz="1500" kern="1200" dirty="0"/>
          </a:br>
          <a:r>
            <a:rPr lang="en-US" sz="1500" kern="1200" dirty="0"/>
            <a:t>to lower costs.</a:t>
          </a:r>
          <a:endParaRPr lang="en-IN" sz="1500" kern="1200" dirty="0"/>
        </a:p>
      </dsp:txBody>
      <dsp:txXfrm>
        <a:off x="2150095" y="1013705"/>
        <a:ext cx="1887575" cy="1852279"/>
      </dsp:txXfrm>
    </dsp:sp>
    <dsp:sp modelId="{DF4D1D10-C76A-40BF-A4B2-B7762704B37B}">
      <dsp:nvSpPr>
        <dsp:cNvPr id="0" name=""/>
        <dsp:cNvSpPr/>
      </dsp:nvSpPr>
      <dsp:spPr>
        <a:xfrm>
          <a:off x="4410433" y="1013705"/>
          <a:ext cx="1775055" cy="18877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Wide Coverage and</a:t>
          </a:r>
          <a:br>
            <a:rPr lang="en-US" sz="1500" b="1" kern="1200" dirty="0"/>
          </a:br>
          <a:r>
            <a:rPr lang="en-US" sz="1500" b="1" kern="1200" dirty="0"/>
            <a:t>Sustainability: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500" kern="1200" dirty="0"/>
          </a:br>
          <a:r>
            <a:rPr lang="en-US" sz="1500" kern="1200" dirty="0"/>
            <a:t>Ensures reliable</a:t>
          </a:r>
          <a:br>
            <a:rPr lang="en-US" sz="1500" kern="1200" dirty="0"/>
          </a:br>
          <a:r>
            <a:rPr lang="en-US" sz="1500" kern="1200" dirty="0"/>
            <a:t>traffic management</a:t>
          </a:r>
          <a:br>
            <a:rPr lang="en-US" sz="1500" kern="1200" dirty="0"/>
          </a:br>
          <a:r>
            <a:rPr lang="en-US" sz="1500" kern="1200" dirty="0"/>
            <a:t>for all communities,</a:t>
          </a:r>
          <a:br>
            <a:rPr lang="en-US" sz="1500" kern="1200" dirty="0"/>
          </a:br>
          <a:r>
            <a:rPr lang="en-US" sz="1500" kern="1200" dirty="0"/>
            <a:t>including</a:t>
          </a:r>
          <a:br>
            <a:rPr lang="en-US" sz="1500" kern="1200" dirty="0"/>
          </a:br>
          <a:r>
            <a:rPr lang="en-US" sz="1500" kern="1200" dirty="0"/>
            <a:t>emergencies</a:t>
          </a:r>
          <a:endParaRPr lang="en-IN" sz="1500" kern="1200" dirty="0"/>
        </a:p>
      </dsp:txBody>
      <dsp:txXfrm>
        <a:off x="4410433" y="1013705"/>
        <a:ext cx="1775055" cy="1887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1F59-98FF-481E-A94B-2E604239B4C1}">
      <dsp:nvSpPr>
        <dsp:cNvPr id="0" name=""/>
        <dsp:cNvSpPr/>
      </dsp:nvSpPr>
      <dsp:spPr>
        <a:xfrm>
          <a:off x="0" y="0"/>
          <a:ext cx="2226166" cy="90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Fuel &amp; Environment</a:t>
          </a:r>
        </a:p>
      </dsp:txBody>
      <dsp:txXfrm>
        <a:off x="26367" y="26367"/>
        <a:ext cx="2173432" cy="847509"/>
      </dsp:txXfrm>
    </dsp:sp>
    <dsp:sp modelId="{B566068F-6EAB-4FD3-A8D9-D0FDDC3D9B5B}">
      <dsp:nvSpPr>
        <dsp:cNvPr id="0" name=""/>
        <dsp:cNvSpPr/>
      </dsp:nvSpPr>
      <dsp:spPr>
        <a:xfrm>
          <a:off x="2638021" y="0"/>
          <a:ext cx="873133" cy="9002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100" kern="1200"/>
        </a:p>
      </dsp:txBody>
      <dsp:txXfrm>
        <a:off x="2638021" y="180049"/>
        <a:ext cx="611193" cy="540145"/>
      </dsp:txXfrm>
    </dsp:sp>
    <dsp:sp modelId="{5E32AC7F-43DB-4B7F-8B43-25620BAF2B18}">
      <dsp:nvSpPr>
        <dsp:cNvPr id="0" name=""/>
        <dsp:cNvSpPr/>
      </dsp:nvSpPr>
      <dsp:spPr>
        <a:xfrm>
          <a:off x="3873588" y="0"/>
          <a:ext cx="4619569" cy="90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8–12% ↓ in fuel wastage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10–15% ↓ in CO₂ emissions</a:t>
          </a:r>
        </a:p>
      </dsp:txBody>
      <dsp:txXfrm>
        <a:off x="3899955" y="26367"/>
        <a:ext cx="4566835" cy="8475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1F59-98FF-481E-A94B-2E604239B4C1}">
      <dsp:nvSpPr>
        <dsp:cNvPr id="0" name=""/>
        <dsp:cNvSpPr/>
      </dsp:nvSpPr>
      <dsp:spPr>
        <a:xfrm>
          <a:off x="36028" y="0"/>
          <a:ext cx="2209385" cy="932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Traffic Efficiency</a:t>
          </a:r>
        </a:p>
      </dsp:txBody>
      <dsp:txXfrm>
        <a:off x="63346" y="27318"/>
        <a:ext cx="2154749" cy="878064"/>
      </dsp:txXfrm>
    </dsp:sp>
    <dsp:sp modelId="{B566068F-6EAB-4FD3-A8D9-D0FDDC3D9B5B}">
      <dsp:nvSpPr>
        <dsp:cNvPr id="0" name=""/>
        <dsp:cNvSpPr/>
      </dsp:nvSpPr>
      <dsp:spPr>
        <a:xfrm>
          <a:off x="2649974" y="0"/>
          <a:ext cx="857670" cy="93270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200" kern="1200"/>
        </a:p>
      </dsp:txBody>
      <dsp:txXfrm>
        <a:off x="2649974" y="186540"/>
        <a:ext cx="600369" cy="559620"/>
      </dsp:txXfrm>
    </dsp:sp>
    <dsp:sp modelId="{5E32AC7F-43DB-4B7F-8B43-25620BAF2B18}">
      <dsp:nvSpPr>
        <dsp:cNvPr id="0" name=""/>
        <dsp:cNvSpPr/>
      </dsp:nvSpPr>
      <dsp:spPr>
        <a:xfrm>
          <a:off x="3863658" y="0"/>
          <a:ext cx="4624353" cy="9327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10–15% ↓  in average commute time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20–25% ↑ vehicle clearance at peak hours</a:t>
          </a:r>
        </a:p>
      </dsp:txBody>
      <dsp:txXfrm>
        <a:off x="3890976" y="27318"/>
        <a:ext cx="4569717" cy="8780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1F59-98FF-481E-A94B-2E604239B4C1}">
      <dsp:nvSpPr>
        <dsp:cNvPr id="0" name=""/>
        <dsp:cNvSpPr/>
      </dsp:nvSpPr>
      <dsp:spPr>
        <a:xfrm>
          <a:off x="0" y="0"/>
          <a:ext cx="2242719" cy="90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Safety &amp; Law Enforcement</a:t>
          </a:r>
        </a:p>
      </dsp:txBody>
      <dsp:txXfrm>
        <a:off x="26367" y="26367"/>
        <a:ext cx="2189985" cy="847509"/>
      </dsp:txXfrm>
    </dsp:sp>
    <dsp:sp modelId="{B566068F-6EAB-4FD3-A8D9-D0FDDC3D9B5B}">
      <dsp:nvSpPr>
        <dsp:cNvPr id="0" name=""/>
        <dsp:cNvSpPr/>
      </dsp:nvSpPr>
      <dsp:spPr>
        <a:xfrm>
          <a:off x="2653628" y="0"/>
          <a:ext cx="871126" cy="9002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100" kern="1200"/>
        </a:p>
      </dsp:txBody>
      <dsp:txXfrm>
        <a:off x="2653628" y="180049"/>
        <a:ext cx="609788" cy="540145"/>
      </dsp:txXfrm>
    </dsp:sp>
    <dsp:sp modelId="{5E32AC7F-43DB-4B7F-8B43-25620BAF2B18}">
      <dsp:nvSpPr>
        <dsp:cNvPr id="0" name=""/>
        <dsp:cNvSpPr/>
      </dsp:nvSpPr>
      <dsp:spPr>
        <a:xfrm>
          <a:off x="3886355" y="0"/>
          <a:ext cx="4605612" cy="90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30–40% ↓ signal-jumping violations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50% ↑ emergency vehicle clearance</a:t>
          </a:r>
        </a:p>
      </dsp:txBody>
      <dsp:txXfrm>
        <a:off x="3912722" y="26367"/>
        <a:ext cx="4552878" cy="847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1F59-98FF-481E-A94B-2E604239B4C1}">
      <dsp:nvSpPr>
        <dsp:cNvPr id="0" name=""/>
        <dsp:cNvSpPr/>
      </dsp:nvSpPr>
      <dsp:spPr>
        <a:xfrm>
          <a:off x="6902" y="0"/>
          <a:ext cx="2262973" cy="90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Economic Impact</a:t>
          </a:r>
        </a:p>
      </dsp:txBody>
      <dsp:txXfrm>
        <a:off x="33269" y="26367"/>
        <a:ext cx="2210239" cy="847509"/>
      </dsp:txXfrm>
    </dsp:sp>
    <dsp:sp modelId="{B566068F-6EAB-4FD3-A8D9-D0FDDC3D9B5B}">
      <dsp:nvSpPr>
        <dsp:cNvPr id="0" name=""/>
        <dsp:cNvSpPr/>
      </dsp:nvSpPr>
      <dsp:spPr>
        <a:xfrm>
          <a:off x="2678384" y="0"/>
          <a:ext cx="866037" cy="9002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100" kern="1200"/>
        </a:p>
      </dsp:txBody>
      <dsp:txXfrm>
        <a:off x="2678384" y="180049"/>
        <a:ext cx="606226" cy="540145"/>
      </dsp:txXfrm>
    </dsp:sp>
    <dsp:sp modelId="{5E32AC7F-43DB-4B7F-8B43-25620BAF2B18}">
      <dsp:nvSpPr>
        <dsp:cNvPr id="0" name=""/>
        <dsp:cNvSpPr/>
      </dsp:nvSpPr>
      <dsp:spPr>
        <a:xfrm>
          <a:off x="3903909" y="0"/>
          <a:ext cx="4582524" cy="9002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₹20–30 lakhs/yr revenue per city via fines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High ROI with minimal infrastructure cost</a:t>
          </a:r>
        </a:p>
      </dsp:txBody>
      <dsp:txXfrm>
        <a:off x="3930276" y="26367"/>
        <a:ext cx="4529790" cy="8475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81F59-98FF-481E-A94B-2E604239B4C1}">
      <dsp:nvSpPr>
        <dsp:cNvPr id="0" name=""/>
        <dsp:cNvSpPr/>
      </dsp:nvSpPr>
      <dsp:spPr>
        <a:xfrm>
          <a:off x="0" y="0"/>
          <a:ext cx="2321783" cy="93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Citizen Benefits</a:t>
          </a:r>
        </a:p>
      </dsp:txBody>
      <dsp:txXfrm>
        <a:off x="27473" y="27473"/>
        <a:ext cx="2266837" cy="883036"/>
      </dsp:txXfrm>
    </dsp:sp>
    <dsp:sp modelId="{B566068F-6EAB-4FD3-A8D9-D0FDDC3D9B5B}">
      <dsp:nvSpPr>
        <dsp:cNvPr id="0" name=""/>
        <dsp:cNvSpPr/>
      </dsp:nvSpPr>
      <dsp:spPr>
        <a:xfrm>
          <a:off x="2731476" y="0"/>
          <a:ext cx="868550" cy="93798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4200" kern="1200"/>
        </a:p>
      </dsp:txBody>
      <dsp:txXfrm>
        <a:off x="2731476" y="187596"/>
        <a:ext cx="607985" cy="562790"/>
      </dsp:txXfrm>
    </dsp:sp>
    <dsp:sp modelId="{5E32AC7F-43DB-4B7F-8B43-25620BAF2B18}">
      <dsp:nvSpPr>
        <dsp:cNvPr id="0" name=""/>
        <dsp:cNvSpPr/>
      </dsp:nvSpPr>
      <dsp:spPr>
        <a:xfrm>
          <a:off x="3960557" y="0"/>
          <a:ext cx="4577421" cy="937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Smoother driving experience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Higher public satisfaction &amp; trust in governance</a:t>
          </a:r>
        </a:p>
      </dsp:txBody>
      <dsp:txXfrm>
        <a:off x="3988030" y="27473"/>
        <a:ext cx="4522475" cy="883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4T04:09:22.7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16,'83'-1,"89"3,-124 4,-27-3,37 2,507-6,-424 16,310-16,-433 0,-1-1,0 0,22-7,-21 5,-1 0,1 1,21-1,456 5,-383-15,1020 13,-536 2,-432 14,441-16,-593 2,0 0,1 1,-1 1,16 4,-16-3,0-1,0 0,0-1,19 1,351-4,-256-13,52 0,548 14,-614 15,-56-15,6-1,89 12,-98-6,0-3,57-4,-16 0,780 2,-861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4T04:09:33.0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8259 62,'-439'0,"425"-1,-1 0,0-2,-24-6,24 5,1 0,-1 2,-26-3,20 5,-4 1,-1-1,0-1,0-2,1-1,-33-8,37 7,0 2,-1 0,1 1,-1 1,-40 4,-1-1,-23-3,-95 3,96 13,-99-2,150-13,10-1,0 1,0 1,-45 8,55-7,0 0,-23 1,27-3,0 0,-1 1,1 0,0 1,0 0,-16 7,3-3,0 0,0-1,0-1,0-1,0-1,-1-1,-23-3,35 2,9-1,0 1,0-1,0 1,0 0,0 0,0 1,-1-1,1 0,0 1,0 0,0 0,0 0,-4 2,7-2,0-1,0 1,0 0,0-1,0 1,1-1,-1 1,0 0,0-1,1 1,-1 0,0-1,1 1,-1-1,0 1,1-1,-1 1,1-1,-1 1,1-1,-1 0,1 1,-1-1,1 0,-1 1,1-1,0 0,-1 1,1-1,0 0,0 0,22 11,-11-8,1 0,23 3,-25-5,0 1,-1 0,1 0,19 8,-6-1,1-1,30 6,-52-13,29 4,-1-2,1-1,-1-1,33-4,9 1,-58 2,-1-2,1 0,-1-1,24-7,-38 10,0 0,0 0,0 0,0 0,0 0,0 0,1 0,-1 0,0 0,0 0,0 0,0-1,0 1,0 0,1 0,-1 0,0 0,0 0,0 0,0 0,0 0,0 0,0-1,0 1,0 0,0 0,0 0,0 0,1 0,-1 0,0-1,0 1,0 0,0 0,0 0,0 0,0 0,0 0,0-1,0 1,0 0,-1 0,1 0,0 0,0 0,0 0,0-1,0 1,0 0,0 0,0 0,0 0,0 0,0 0,0 0,-1-1,1 1,0 0,0 0,0 0,0 0,0 0,0 0,0 0,-1 0,1 0,0 0,-17-7,-19-3,-84-10,77 11,0 2,-70-2,-373 10,467-2,-37-7,17 1,6 3,5 0,-44-1,32 5,-40 1,-84-10,71 2,-129 6,96 3,-1359-2,1449 2,-60 10,56-5,-43 0,10-5,-369 20,100-3,-609-19,773-15,-814 16,839-16,136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2EC276F2-89A7-507C-2768-B6EB5BE0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>
            <a:extLst>
              <a:ext uri="{FF2B5EF4-FFF2-40B4-BE49-F238E27FC236}">
                <a16:creationId xmlns:a16="http://schemas.microsoft.com/office/drawing/2014/main" id="{20C1542F-CE6B-B3DC-140D-3F9E9FFA8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5:notes">
            <a:extLst>
              <a:ext uri="{FF2B5EF4-FFF2-40B4-BE49-F238E27FC236}">
                <a16:creationId xmlns:a16="http://schemas.microsoft.com/office/drawing/2014/main" id="{54BBBF36-FB02-EC94-8F0D-B19D36F713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:notes">
            <a:extLst>
              <a:ext uri="{FF2B5EF4-FFF2-40B4-BE49-F238E27FC236}">
                <a16:creationId xmlns:a16="http://schemas.microsoft.com/office/drawing/2014/main" id="{552333A0-320C-9321-9226-968856142A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60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155A823E-F8B6-DA1B-5CEB-1BE17BA2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>
            <a:extLst>
              <a:ext uri="{FF2B5EF4-FFF2-40B4-BE49-F238E27FC236}">
                <a16:creationId xmlns:a16="http://schemas.microsoft.com/office/drawing/2014/main" id="{8C5A90CE-D57A-9F02-589B-643894A1AD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p4:notes">
            <a:extLst>
              <a:ext uri="{FF2B5EF4-FFF2-40B4-BE49-F238E27FC236}">
                <a16:creationId xmlns:a16="http://schemas.microsoft.com/office/drawing/2014/main" id="{4A580A37-2A97-38E5-2A05-FB7174542D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>
            <a:extLst>
              <a:ext uri="{FF2B5EF4-FFF2-40B4-BE49-F238E27FC236}">
                <a16:creationId xmlns:a16="http://schemas.microsoft.com/office/drawing/2014/main" id="{8A80A37D-FC98-C638-0CAF-43CB819E5C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27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diagramColors" Target="../diagrams/colors3.xml"/><Relationship Id="rId18" Type="http://schemas.openxmlformats.org/officeDocument/2006/relationships/diagramColors" Target="../diagrams/colors4.xml"/><Relationship Id="rId26" Type="http://schemas.openxmlformats.org/officeDocument/2006/relationships/diagramLayout" Target="../diagrams/layout6.xml"/><Relationship Id="rId3" Type="http://schemas.openxmlformats.org/officeDocument/2006/relationships/image" Target="../media/image7.png"/><Relationship Id="rId21" Type="http://schemas.openxmlformats.org/officeDocument/2006/relationships/diagramLayout" Target="../diagrams/layout5.xml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17" Type="http://schemas.openxmlformats.org/officeDocument/2006/relationships/diagramQuickStyle" Target="../diagrams/quickStyle4.xml"/><Relationship Id="rId25" Type="http://schemas.openxmlformats.org/officeDocument/2006/relationships/diagramData" Target="../diagrams/data6.xml"/><Relationship Id="rId33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6" Type="http://schemas.openxmlformats.org/officeDocument/2006/relationships/diagramLayout" Target="../diagrams/layout4.xml"/><Relationship Id="rId20" Type="http://schemas.openxmlformats.org/officeDocument/2006/relationships/diagramData" Target="../diagrams/data5.xml"/><Relationship Id="rId29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24" Type="http://schemas.microsoft.com/office/2007/relationships/diagramDrawing" Target="../diagrams/drawing5.xml"/><Relationship Id="rId32" Type="http://schemas.openxmlformats.org/officeDocument/2006/relationships/customXml" Target="../ink/ink2.xml"/><Relationship Id="rId5" Type="http://schemas.openxmlformats.org/officeDocument/2006/relationships/diagramData" Target="../diagrams/data2.xml"/><Relationship Id="rId15" Type="http://schemas.openxmlformats.org/officeDocument/2006/relationships/diagramData" Target="../diagrams/data4.xml"/><Relationship Id="rId23" Type="http://schemas.openxmlformats.org/officeDocument/2006/relationships/diagramColors" Target="../diagrams/colors5.xml"/><Relationship Id="rId28" Type="http://schemas.openxmlformats.org/officeDocument/2006/relationships/diagramColors" Target="../diagrams/colors6.xml"/><Relationship Id="rId10" Type="http://schemas.openxmlformats.org/officeDocument/2006/relationships/diagramData" Target="../diagrams/data3.xml"/><Relationship Id="rId19" Type="http://schemas.microsoft.com/office/2007/relationships/diagramDrawing" Target="../diagrams/drawing4.xml"/><Relationship Id="rId31" Type="http://schemas.openxmlformats.org/officeDocument/2006/relationships/image" Target="../media/image70.png"/><Relationship Id="rId4" Type="http://schemas.openxmlformats.org/officeDocument/2006/relationships/image" Target="../media/image8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Relationship Id="rId22" Type="http://schemas.openxmlformats.org/officeDocument/2006/relationships/diagramQuickStyle" Target="../diagrams/quickStyle5.xml"/><Relationship Id="rId27" Type="http://schemas.openxmlformats.org/officeDocument/2006/relationships/diagramQuickStyle" Target="../diagrams/quickStyle6.xml"/><Relationship Id="rId30" Type="http://schemas.openxmlformats.org/officeDocument/2006/relationships/customXml" Target="../ink/ink1.xml"/><Relationship Id="rId8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5656780" y="851521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261252" y="-658510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sz="4000" b="1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2728" y="79478"/>
            <a:ext cx="8507914" cy="683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Problem Statement ID – </a:t>
            </a: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SIH 25050 &amp; SIH 25119</a:t>
            </a:r>
            <a:endParaRPr lang="en-US" sz="23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lvl="0" indent="-342900" algn="just"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Problem Statement Title – </a:t>
            </a:r>
          </a:p>
          <a:p>
            <a:pPr lvl="0" algn="just">
              <a:buClr>
                <a:schemeClr val="dk1"/>
              </a:buClr>
              <a:buSzPts val="2400"/>
            </a:pP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1.Smart Traffic Management </a:t>
            </a:r>
          </a:p>
          <a:p>
            <a:pPr lvl="0" algn="just">
              <a:buClr>
                <a:schemeClr val="dk1"/>
              </a:buClr>
              <a:buSzPts val="2400"/>
            </a:pPr>
            <a:r>
              <a:rPr lang="en-US" sz="2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System For Urban Congestion</a:t>
            </a:r>
          </a:p>
          <a:p>
            <a:pPr lvl="0" algn="just">
              <a:buClr>
                <a:schemeClr val="dk1"/>
              </a:buClr>
              <a:buSzPts val="2400"/>
            </a:pPr>
            <a:endParaRPr lang="en-US" sz="2300" b="1" dirty="0">
              <a:solidFill>
                <a:srgbClr val="0070C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buClr>
                <a:schemeClr val="dk1"/>
              </a:buClr>
              <a:buSzPts val="2400"/>
            </a:pPr>
            <a:r>
              <a:rPr lang="en-US" sz="2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2.Student Innovation - Creating Intelligent </a:t>
            </a:r>
          </a:p>
          <a:p>
            <a:pPr lvl="0" algn="just">
              <a:buClr>
                <a:schemeClr val="dk1"/>
              </a:buClr>
              <a:buSzPts val="2400"/>
            </a:pPr>
            <a:r>
              <a:rPr lang="en-US" sz="2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Devices To Improve The Commutation Sector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Theme – Transportation &amp; Logistics</a:t>
            </a:r>
            <a:endParaRPr sz="23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PS Category - </a:t>
            </a: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oftware</a:t>
            </a:r>
            <a:endParaRPr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Team ID – NIL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IN" sz="2300" b="1" dirty="0">
                <a:latin typeface="Arial" panose="020B0604020202020204" pitchFamily="34" charset="0"/>
                <a:cs typeface="Arial" panose="020B0604020202020204" pitchFamily="34" charset="0"/>
              </a:rPr>
              <a:t>Organization – Government of Odisha</a:t>
            </a:r>
            <a:endParaRPr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200000"/>
              </a:lnSpc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Team Name - </a:t>
            </a:r>
            <a:r>
              <a:rPr lang="en-IN" sz="2300" b="1" dirty="0" err="1"/>
              <a:t>TraffIQ</a:t>
            </a:r>
            <a:r>
              <a:rPr lang="en-IN" sz="2300" b="1" dirty="0"/>
              <a:t> Titans</a:t>
            </a:r>
            <a:endParaRPr sz="2300" b="1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026" name="Picture 2" descr="Smart India Hackathon 2025: Everything ...">
            <a:extLst>
              <a:ext uri="{FF2B5EF4-FFF2-40B4-BE49-F238E27FC236}">
                <a16:creationId xmlns:a16="http://schemas.microsoft.com/office/drawing/2014/main" id="{66F3641A-4D94-6B31-51CE-04589FE1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354" y="255639"/>
            <a:ext cx="2073394" cy="104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983654" y="-194005"/>
            <a:ext cx="1170166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TRAFFIC MANAGEMENT SYSTEM FOR URBAN CONGESTION</a:t>
            </a:r>
            <a:endParaRPr sz="2400" b="1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93888" y="1461606"/>
            <a:ext cx="6240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2" descr="Your startup LOGO"/>
          <p:cNvSpPr/>
          <p:nvPr/>
        </p:nvSpPr>
        <p:spPr>
          <a:xfrm>
            <a:off x="76000" y="62127"/>
            <a:ext cx="1376400" cy="630737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1800" b="1" dirty="0" err="1"/>
              <a:t>TraffIQ</a:t>
            </a:r>
            <a:r>
              <a:rPr lang="en-IN" sz="1800" b="1" dirty="0"/>
              <a:t> Titans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2"/>
          <p:cNvGraphicFramePr/>
          <p:nvPr>
            <p:extLst>
              <p:ext uri="{D42A27DB-BD31-4B8C-83A1-F6EECF244321}">
                <p14:modId xmlns:p14="http://schemas.microsoft.com/office/powerpoint/2010/main" val="2846870853"/>
              </p:ext>
            </p:extLst>
          </p:nvPr>
        </p:nvGraphicFramePr>
        <p:xfrm>
          <a:off x="77328" y="744201"/>
          <a:ext cx="12037342" cy="4777680"/>
        </p:xfrm>
        <a:graphic>
          <a:graphicData uri="http://schemas.openxmlformats.org/drawingml/2006/table">
            <a:tbl>
              <a:tblPr>
                <a:noFill/>
                <a:tableStyleId>{3839F4FB-2BAF-40D8-8550-A3773E4E1DBC}</a:tableStyleId>
              </a:tblPr>
              <a:tblGrid>
                <a:gridCol w="4360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9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7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PROPOSED SOLUTION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PROBLEM ADDRESSED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lt1"/>
                          </a:solidFill>
                        </a:rPr>
                        <a:t>INNOVATION &amp; UNIQUENESS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01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dirty="0"/>
                        <a:t>Use </a:t>
                      </a:r>
                      <a:r>
                        <a:rPr lang="en-IN" sz="1450" b="1" dirty="0"/>
                        <a:t>existing CCTV feeds</a:t>
                      </a:r>
                      <a:r>
                        <a:rPr lang="en-IN" sz="1450" dirty="0"/>
                        <a:t> to process video in </a:t>
                      </a:r>
                      <a:r>
                        <a:rPr lang="en-IN" sz="1450" b="1" dirty="0"/>
                        <a:t>edge devices</a:t>
                      </a:r>
                      <a:r>
                        <a:rPr lang="en-IN" sz="1450" dirty="0"/>
                        <a:t> for real-time decisions.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Dynamic signal timing</a:t>
                      </a:r>
                      <a:r>
                        <a:rPr lang="en-IN" sz="1450" dirty="0"/>
                        <a:t> based on vehicle intensity from all directions.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Violation detection</a:t>
                      </a:r>
                      <a:r>
                        <a:rPr lang="en-IN" sz="1450" dirty="0"/>
                        <a:t> → capture license plate → Issue fine.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Emergency vehicle prioritization</a:t>
                      </a:r>
                      <a:r>
                        <a:rPr lang="en-IN" sz="1450" dirty="0"/>
                        <a:t> → instant green corridor for ambulances/fire trucks.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IoT dashboard &amp; mobile app</a:t>
                      </a:r>
                      <a:r>
                        <a:rPr lang="en-IN" sz="1450" dirty="0"/>
                        <a:t> for live monitoring and secure manual overrides.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Predictive analytics</a:t>
                      </a:r>
                      <a:r>
                        <a:rPr lang="en-IN" sz="1450" dirty="0"/>
                        <a:t> to forecast peak traffic times and alert authorities in advance.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Fixed Signal Timings</a:t>
                      </a:r>
                      <a:r>
                        <a:rPr lang="en-IN" sz="1450" dirty="0"/>
                        <a:t> → Cause unnecessary waiting &amp; traffic build-up which in-turn increases pollution.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No Real-Time Control</a:t>
                      </a:r>
                      <a:r>
                        <a:rPr lang="en-IN" sz="1450" dirty="0"/>
                        <a:t> → Signals don’t adapt to sudden vehicle surges.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Inefficient Violation Monitoring</a:t>
                      </a:r>
                      <a:r>
                        <a:rPr lang="en-IN" sz="1450" dirty="0"/>
                        <a:t> → Many offenders escape fines.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Emergency Delays</a:t>
                      </a:r>
                      <a:r>
                        <a:rPr lang="en-IN" sz="1450" dirty="0"/>
                        <a:t> → Ambulances &amp; fire services stuck in traffic.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No Congestion Prediction</a:t>
                      </a:r>
                      <a:r>
                        <a:rPr lang="en-IN" sz="1450" dirty="0"/>
                        <a:t> → Authorities react late instead of preventing jams.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Limited Remote Access</a:t>
                      </a:r>
                      <a:r>
                        <a:rPr lang="en-IN" sz="1450" dirty="0"/>
                        <a:t> → Traffic police can’t easily override signals.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Emergency Priority Logic</a:t>
                      </a:r>
                      <a:r>
                        <a:rPr lang="en-IN" sz="1450" dirty="0"/>
                        <a:t> – Automatic signal override for ambulances &amp; police vehicles.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Mobile-Based Manual Control</a:t>
                      </a:r>
                      <a:r>
                        <a:rPr lang="en-IN" sz="1450" dirty="0"/>
                        <a:t> – Legal authorities can instantly change signals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sz="1450" dirty="0"/>
                        <a:t>      on-the-go.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Predictive Intelligence</a:t>
                      </a:r>
                      <a:r>
                        <a:rPr lang="en-IN" sz="1450" dirty="0"/>
                        <a:t> – Anticipates peak congestion before it happens.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endParaRPr lang="en-IN" sz="145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Dynamic Signal timing </a:t>
                      </a:r>
                      <a:r>
                        <a:rPr lang="en-IN" sz="1450" b="0" dirty="0"/>
                        <a:t>– Signal timing varied based on intensity of vehicles.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450" b="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sz="1450" b="1" dirty="0"/>
                        <a:t>Dual-Purpose Cameras</a:t>
                      </a:r>
                      <a:r>
                        <a:rPr lang="en-IN" sz="1450" dirty="0"/>
                        <a:t> – Same feed used for traffic density analysis </a:t>
                      </a:r>
                      <a:r>
                        <a:rPr lang="en-IN" sz="1450" i="1" dirty="0"/>
                        <a:t>and</a:t>
                      </a:r>
                      <a:r>
                        <a:rPr lang="en-IN" sz="1450" dirty="0"/>
                        <a:t> violation detection.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9" name="Google Shape;109;p2"/>
          <p:cNvSpPr txBox="1"/>
          <p:nvPr/>
        </p:nvSpPr>
        <p:spPr>
          <a:xfrm>
            <a:off x="8745750" y="5964875"/>
            <a:ext cx="3477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2D5E3645-55B4-9C96-BCD0-86EDB3CEB490}"/>
              </a:ext>
            </a:extLst>
          </p:cNvPr>
          <p:cNvSpPr/>
          <p:nvPr/>
        </p:nvSpPr>
        <p:spPr>
          <a:xfrm>
            <a:off x="2212841" y="5590902"/>
            <a:ext cx="8047747" cy="595053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61D139-9C6F-0B9B-5E4A-3B47F614355C}"/>
              </a:ext>
            </a:extLst>
          </p:cNvPr>
          <p:cNvSpPr txBox="1"/>
          <p:nvPr/>
        </p:nvSpPr>
        <p:spPr>
          <a:xfrm>
            <a:off x="3353470" y="5690688"/>
            <a:ext cx="6238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lgerian" panose="04020705040A02060702" pitchFamily="82" charset="0"/>
              </a:rPr>
              <a:t>Turning every red light into a green future.</a:t>
            </a:r>
            <a:endParaRPr lang="en-IN" sz="17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/>
          <p:nvPr/>
        </p:nvSpPr>
        <p:spPr>
          <a:xfrm>
            <a:off x="0" y="6562828"/>
            <a:ext cx="12192000" cy="3693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609600" y="-190725"/>
            <a:ext cx="10972800" cy="88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18" name="Google Shape;118;p3"/>
          <p:cNvSpPr txBox="1">
            <a:spLocks noGrp="1"/>
          </p:cNvSpPr>
          <p:nvPr>
            <p:ph type="ftr" idx="11"/>
          </p:nvPr>
        </p:nvSpPr>
        <p:spPr>
          <a:xfrm>
            <a:off x="4648200" y="6498041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3" descr="Your startup LOGO"/>
          <p:cNvSpPr/>
          <p:nvPr/>
        </p:nvSpPr>
        <p:spPr>
          <a:xfrm>
            <a:off x="123397" y="40284"/>
            <a:ext cx="2087239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1800" b="1" dirty="0" err="1"/>
              <a:t>TraffIQ</a:t>
            </a:r>
            <a:r>
              <a:rPr lang="en-IN" sz="1800" b="1" dirty="0"/>
              <a:t> Titans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 rot="10800000">
            <a:off x="19114672" y="-190733"/>
            <a:ext cx="32240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3"/>
          <p:cNvGraphicFramePr/>
          <p:nvPr>
            <p:extLst>
              <p:ext uri="{D42A27DB-BD31-4B8C-83A1-F6EECF244321}">
                <p14:modId xmlns:p14="http://schemas.microsoft.com/office/powerpoint/2010/main" val="2595888427"/>
              </p:ext>
            </p:extLst>
          </p:nvPr>
        </p:nvGraphicFramePr>
        <p:xfrm>
          <a:off x="123388" y="1351536"/>
          <a:ext cx="4197700" cy="1576947"/>
        </p:xfrm>
        <a:graphic>
          <a:graphicData uri="http://schemas.openxmlformats.org/drawingml/2006/table">
            <a:tbl>
              <a:tblPr>
                <a:noFill/>
                <a:tableStyleId>{3839F4FB-2BAF-40D8-8550-A3773E4E1DBC}</a:tableStyleId>
              </a:tblPr>
              <a:tblGrid>
                <a:gridCol w="41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69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rgbClr val="4A7DB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Tools and Technology: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dirty="0">
                          <a:solidFill>
                            <a:srgbClr val="4A7DB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Vision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dirty="0">
                          <a:solidFill>
                            <a:srgbClr val="4A7DB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IoT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dirty="0">
                          <a:solidFill>
                            <a:srgbClr val="4A7DB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Edge Computing</a:t>
                      </a: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en-IN" sz="1800" b="1" dirty="0">
                          <a:solidFill>
                            <a:srgbClr val="4A7DBA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Mobile/Web Application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0" name="Google Shape;130;p3"/>
          <p:cNvGraphicFramePr/>
          <p:nvPr>
            <p:extLst>
              <p:ext uri="{D42A27DB-BD31-4B8C-83A1-F6EECF244321}">
                <p14:modId xmlns:p14="http://schemas.microsoft.com/office/powerpoint/2010/main" val="841469175"/>
              </p:ext>
            </p:extLst>
          </p:nvPr>
        </p:nvGraphicFramePr>
        <p:xfrm>
          <a:off x="123388" y="890539"/>
          <a:ext cx="4197700" cy="396210"/>
        </p:xfrm>
        <a:graphic>
          <a:graphicData uri="http://schemas.openxmlformats.org/drawingml/2006/table">
            <a:tbl>
              <a:tblPr>
                <a:noFill/>
                <a:tableStyleId>{3839F4FB-2BAF-40D8-8550-A3773E4E1DBC}</a:tableStyleId>
              </a:tblPr>
              <a:tblGrid>
                <a:gridCol w="41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A7DBA"/>
                          </a:solidFill>
                        </a:rPr>
                        <a:t>PROTOTYPE LINK </a:t>
                      </a:r>
                      <a:r>
                        <a:rPr lang="en-US" dirty="0">
                          <a:solidFill>
                            <a:srgbClr val="4A7DBA"/>
                          </a:solidFill>
                        </a:rPr>
                        <a:t>: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1" name="Google Shape;131;p3"/>
          <p:cNvGraphicFramePr/>
          <p:nvPr>
            <p:extLst>
              <p:ext uri="{D42A27DB-BD31-4B8C-83A1-F6EECF244321}">
                <p14:modId xmlns:p14="http://schemas.microsoft.com/office/powerpoint/2010/main" val="1350137530"/>
              </p:ext>
            </p:extLst>
          </p:nvPr>
        </p:nvGraphicFramePr>
        <p:xfrm>
          <a:off x="4440750" y="538480"/>
          <a:ext cx="7627850" cy="5891383"/>
        </p:xfrm>
        <a:graphic>
          <a:graphicData uri="http://schemas.openxmlformats.org/drawingml/2006/table">
            <a:tbl>
              <a:tblPr>
                <a:noFill/>
                <a:tableStyleId>{3839F4FB-2BAF-40D8-8550-A3773E4E1DBC}</a:tableStyleId>
              </a:tblPr>
              <a:tblGrid>
                <a:gridCol w="762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913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A7DBA"/>
                          </a:solidFill>
                        </a:rPr>
                        <a:t>FLOW CHART</a:t>
                      </a:r>
                      <a:endParaRPr b="1" dirty="0">
                        <a:solidFill>
                          <a:srgbClr val="4A7DBA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3"/>
          <p:cNvGraphicFramePr/>
          <p:nvPr>
            <p:extLst>
              <p:ext uri="{D42A27DB-BD31-4B8C-83A1-F6EECF244321}">
                <p14:modId xmlns:p14="http://schemas.microsoft.com/office/powerpoint/2010/main" val="767953392"/>
              </p:ext>
            </p:extLst>
          </p:nvPr>
        </p:nvGraphicFramePr>
        <p:xfrm>
          <a:off x="123388" y="2993270"/>
          <a:ext cx="4197700" cy="3380713"/>
        </p:xfrm>
        <a:graphic>
          <a:graphicData uri="http://schemas.openxmlformats.org/drawingml/2006/table">
            <a:tbl>
              <a:tblPr>
                <a:noFill/>
                <a:tableStyleId>{3839F4FB-2BAF-40D8-8550-A3773E4E1DBC}</a:tableStyleId>
              </a:tblPr>
              <a:tblGrid>
                <a:gridCol w="419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07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solidFill>
                            <a:srgbClr val="4A7DBA"/>
                          </a:solidFill>
                        </a:rPr>
                        <a:t>METHODOLOGY</a:t>
                      </a:r>
                      <a:endParaRPr b="1" dirty="0">
                        <a:solidFill>
                          <a:srgbClr val="4A7DBA"/>
                        </a:solidFill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A7DB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D2F74F9-1333-8D05-7EEC-B4D50B8419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6" b="11807"/>
          <a:stretch>
            <a:fillRect/>
          </a:stretch>
        </p:blipFill>
        <p:spPr>
          <a:xfrm>
            <a:off x="4500569" y="886265"/>
            <a:ext cx="7457751" cy="5433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77A1F-91AF-0F44-416D-39E33419FE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06" t="5649" r="20311" b="9896"/>
          <a:stretch>
            <a:fillRect/>
          </a:stretch>
        </p:blipFill>
        <p:spPr>
          <a:xfrm>
            <a:off x="233680" y="3429000"/>
            <a:ext cx="4005318" cy="28702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609600" y="-23600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sz="2800" dirty="0"/>
          </a:p>
        </p:txBody>
      </p:sp>
      <p:sp>
        <p:nvSpPr>
          <p:cNvPr id="141" name="Google Shape;141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4" descr="Your startup LOGO"/>
          <p:cNvSpPr/>
          <p:nvPr/>
        </p:nvSpPr>
        <p:spPr>
          <a:xfrm>
            <a:off x="176875" y="190679"/>
            <a:ext cx="1769912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1800" b="1" dirty="0" err="1"/>
              <a:t>TraffIQ</a:t>
            </a:r>
            <a:r>
              <a:rPr lang="en-IN" sz="1800" b="1" dirty="0"/>
              <a:t> Titans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7126663" y="3855561"/>
            <a:ext cx="338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EEDDDA-AB8D-1023-CB4D-E67593DC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89691"/>
              </p:ext>
            </p:extLst>
          </p:nvPr>
        </p:nvGraphicFramePr>
        <p:xfrm>
          <a:off x="176875" y="1165994"/>
          <a:ext cx="5171873" cy="4838753"/>
        </p:xfrm>
        <a:graphic>
          <a:graphicData uri="http://schemas.openxmlformats.org/drawingml/2006/table">
            <a:tbl>
              <a:tblPr firstRow="1" bandRow="1">
                <a:tableStyleId>{3839F4FB-2BAF-40D8-8550-A3773E4E1DBC}</a:tableStyleId>
              </a:tblPr>
              <a:tblGrid>
                <a:gridCol w="5171873">
                  <a:extLst>
                    <a:ext uri="{9D8B030D-6E8A-4147-A177-3AD203B41FA5}">
                      <a16:colId xmlns:a16="http://schemas.microsoft.com/office/drawing/2014/main" val="2401125020"/>
                    </a:ext>
                  </a:extLst>
                </a:gridCol>
              </a:tblGrid>
              <a:tr h="1669294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Feasibility:</a:t>
                      </a:r>
                      <a:br>
                        <a:rPr lang="en-IN" sz="1400" dirty="0"/>
                      </a:b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➢ </a:t>
                      </a: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Minimal Infrastructure Overhaul: 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Leverages existing camera networks for implementation without major infrastructure changes.</a:t>
                      </a:r>
                      <a:br>
                        <a:rPr lang="en-IN" sz="1400" dirty="0"/>
                      </a:b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➢ </a:t>
                      </a: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Emergency Vehicle Prioritization: 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Identification of</a:t>
                      </a:r>
                      <a:br>
                        <a:rPr lang="en-IN" sz="1400" dirty="0"/>
                      </a:b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emergency vehicles using image processing and Siren sound to dynamically adjust traffic signals.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34383"/>
                  </a:ext>
                </a:extLst>
              </a:tr>
              <a:tr h="1500165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Operational Feasibility: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➢ 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24/7 Monitoring: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 real-time surveillance to manage traffic flow and emergency vehicles around the clock.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➢ 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Scalable Deployment: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can be deployed in both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small towns and large cities, requiring minimal changes to the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operational workflow.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750851"/>
                  </a:ext>
                </a:extLst>
              </a:tr>
              <a:tr h="1669294">
                <a:tc>
                  <a:txBody>
                    <a:bodyPr/>
                    <a:lstStyle/>
                    <a:p>
                      <a:r>
                        <a:rPr lang="en-US" sz="1400" b="1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Economical Feasibility: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➢ 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No Need for New Equipment: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 system integrates with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existing infrastructure, requiring minimal upgrades, which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helps in reducing initial setup costs.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➢ 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Low Operational Costs: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Automates traffic management,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reducing long-term expenses related to infrastructure, system</a:t>
                      </a:r>
                      <a:br>
                        <a:rPr lang="en-US" sz="1400" dirty="0"/>
                      </a:b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maintenance and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labour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cost.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886786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6E84AD6-FD4D-364D-EEC1-B13FC7D5E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323640"/>
              </p:ext>
            </p:extLst>
          </p:nvPr>
        </p:nvGraphicFramePr>
        <p:xfrm>
          <a:off x="5758635" y="472354"/>
          <a:ext cx="6187767" cy="312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DBCE148-E987-4ADD-2454-BDA32AECD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4928" y="3598595"/>
            <a:ext cx="6221473" cy="1268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5EF7F-C9F5-FAF0-A943-8060ED984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4929" y="4964721"/>
            <a:ext cx="6221473" cy="125351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1493251" y="-11201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 (PROJECTED)</a:t>
            </a:r>
            <a:endParaRPr sz="2800" dirty="0"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5" descr="Your startup LOGO"/>
          <p:cNvSpPr/>
          <p:nvPr/>
        </p:nvSpPr>
        <p:spPr>
          <a:xfrm>
            <a:off x="10394066" y="121378"/>
            <a:ext cx="1705157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1800" b="1" dirty="0" err="1"/>
              <a:t>TraffIQ</a:t>
            </a:r>
            <a:r>
              <a:rPr lang="en-IN" sz="1800" b="1" dirty="0"/>
              <a:t> Titans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B49CB-D941-F683-BD91-1B65C1C0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17" t="14703" r="28333" b="28444"/>
          <a:stretch>
            <a:fillRect/>
          </a:stretch>
        </p:blipFill>
        <p:spPr>
          <a:xfrm>
            <a:off x="224885" y="269335"/>
            <a:ext cx="3106201" cy="251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BA71D-2B5D-D094-B206-754660926C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417" t="13525" r="31166" b="6158"/>
          <a:stretch>
            <a:fillRect/>
          </a:stretch>
        </p:blipFill>
        <p:spPr>
          <a:xfrm>
            <a:off x="224885" y="2890684"/>
            <a:ext cx="3106201" cy="3357097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8F39B78-51F5-CA06-C6A3-E4AEB59B82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9303330"/>
              </p:ext>
            </p:extLst>
          </p:nvPr>
        </p:nvGraphicFramePr>
        <p:xfrm>
          <a:off x="3499378" y="2129435"/>
          <a:ext cx="8493337" cy="90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258B8A9-770B-301F-21A5-3A4BBD5BB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699948"/>
              </p:ext>
            </p:extLst>
          </p:nvPr>
        </p:nvGraphicFramePr>
        <p:xfrm>
          <a:off x="3473778" y="1078839"/>
          <a:ext cx="8493337" cy="93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730FFFB-996A-F75A-EA2A-57F3886E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20315"/>
              </p:ext>
            </p:extLst>
          </p:nvPr>
        </p:nvGraphicFramePr>
        <p:xfrm>
          <a:off x="3473778" y="3207190"/>
          <a:ext cx="8493337" cy="90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C3D5BF1-58D5-6C46-AFE9-19369BC37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899155"/>
              </p:ext>
            </p:extLst>
          </p:nvPr>
        </p:nvGraphicFramePr>
        <p:xfrm>
          <a:off x="3499377" y="4273034"/>
          <a:ext cx="8493337" cy="90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4861879-A5AC-2C53-3F9A-C3D7795EA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989250"/>
              </p:ext>
            </p:extLst>
          </p:nvPr>
        </p:nvGraphicFramePr>
        <p:xfrm>
          <a:off x="3473778" y="5309799"/>
          <a:ext cx="8544539" cy="937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E93C73-1AAB-34F1-357B-89DF1FF131A4}"/>
                  </a:ext>
                </a:extLst>
              </p14:cNvPr>
              <p14:cNvContentPartPr/>
              <p14:nvPr/>
            </p14:nvContentPartPr>
            <p14:xfrm>
              <a:off x="335160" y="5419640"/>
              <a:ext cx="2869920" cy="1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E93C73-1AAB-34F1-357B-89DF1FF131A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160" y="5384000"/>
                <a:ext cx="29055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2AA650C-010E-A789-F135-5656907AB6D2}"/>
                  </a:ext>
                </a:extLst>
              </p14:cNvPr>
              <p14:cNvContentPartPr/>
              <p14:nvPr/>
            </p14:nvContentPartPr>
            <p14:xfrm>
              <a:off x="247680" y="5403080"/>
              <a:ext cx="2973240" cy="70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2AA650C-010E-A789-F135-5656907AB6D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9680" y="5367080"/>
                <a:ext cx="3008880" cy="14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4E9375C-1FF4-FBAB-608B-2C48D7961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468F0DC7-E09A-D9E5-2613-B04D0D127208}"/>
              </a:ext>
            </a:extLst>
          </p:cNvPr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>
            <a:extLst>
              <a:ext uri="{FF2B5EF4-FFF2-40B4-BE49-F238E27FC236}">
                <a16:creationId xmlns:a16="http://schemas.microsoft.com/office/drawing/2014/main" id="{37906D3E-2FE0-05F2-931F-C9984163D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-4647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/>
                <a:cs typeface="Times New Roman"/>
                <a:sym typeface="Times New Roman"/>
              </a:rPr>
              <a:t>PROTOTYPE – WORK PROGRESS</a:t>
            </a:r>
            <a:endParaRPr lang="en-US" sz="2800" dirty="0"/>
          </a:p>
        </p:txBody>
      </p:sp>
      <p:sp>
        <p:nvSpPr>
          <p:cNvPr id="154" name="Google Shape;154;p5">
            <a:extLst>
              <a:ext uri="{FF2B5EF4-FFF2-40B4-BE49-F238E27FC236}">
                <a16:creationId xmlns:a16="http://schemas.microsoft.com/office/drawing/2014/main" id="{17CAF467-1C2B-2D28-62AC-C445737AB8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5">
            <a:extLst>
              <a:ext uri="{FF2B5EF4-FFF2-40B4-BE49-F238E27FC236}">
                <a16:creationId xmlns:a16="http://schemas.microsoft.com/office/drawing/2014/main" id="{72B20F05-5716-1966-FEFE-397DDD52D1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5" descr="Your startup LOGO">
            <a:extLst>
              <a:ext uri="{FF2B5EF4-FFF2-40B4-BE49-F238E27FC236}">
                <a16:creationId xmlns:a16="http://schemas.microsoft.com/office/drawing/2014/main" id="{0EE3850D-193A-D6D0-FC0D-07DAE274F151}"/>
              </a:ext>
            </a:extLst>
          </p:cNvPr>
          <p:cNvSpPr/>
          <p:nvPr/>
        </p:nvSpPr>
        <p:spPr>
          <a:xfrm>
            <a:off x="10530348" y="121378"/>
            <a:ext cx="1568875" cy="8073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1800" b="1" dirty="0" err="1"/>
              <a:t>TraffIQ</a:t>
            </a:r>
            <a:r>
              <a:rPr lang="en-IN" sz="1800" b="1" dirty="0"/>
              <a:t> Titans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C27CA-7340-0D45-484B-846C2E55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89" y="1096528"/>
            <a:ext cx="4106765" cy="5090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312525-381D-E594-B010-DAF018AAA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837" y="4050890"/>
            <a:ext cx="7305662" cy="21360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A7BEAE-CEE9-343B-E004-4683C5676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836" y="1055103"/>
            <a:ext cx="3717426" cy="2555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B59656-1669-1798-48D6-C0C565BBD4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8262" y="1055103"/>
            <a:ext cx="3588235" cy="25551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F2F172-3734-AA05-4C02-460E76963CA4}"/>
              </a:ext>
            </a:extLst>
          </p:cNvPr>
          <p:cNvSpPr txBox="1"/>
          <p:nvPr/>
        </p:nvSpPr>
        <p:spPr>
          <a:xfrm>
            <a:off x="4583804" y="757293"/>
            <a:ext cx="262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PROGRAM: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B66198-953A-F06E-933E-1D2904FD9AB1}"/>
              </a:ext>
            </a:extLst>
          </p:cNvPr>
          <p:cNvSpPr txBox="1"/>
          <p:nvPr/>
        </p:nvSpPr>
        <p:spPr>
          <a:xfrm>
            <a:off x="4583804" y="3687139"/>
            <a:ext cx="35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OUTPUT :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C7D3C-6A16-5F7A-F006-367F4F18EF03}"/>
              </a:ext>
            </a:extLst>
          </p:cNvPr>
          <p:cNvSpPr txBox="1"/>
          <p:nvPr/>
        </p:nvSpPr>
        <p:spPr>
          <a:xfrm>
            <a:off x="275303" y="757293"/>
            <a:ext cx="1848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DETECTION: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726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>
          <a:extLst>
            <a:ext uri="{FF2B5EF4-FFF2-40B4-BE49-F238E27FC236}">
              <a16:creationId xmlns:a16="http://schemas.microsoft.com/office/drawing/2014/main" id="{E2D1D7C4-D907-32AF-7720-F3E0DBD5F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>
            <a:extLst>
              <a:ext uri="{FF2B5EF4-FFF2-40B4-BE49-F238E27FC236}">
                <a16:creationId xmlns:a16="http://schemas.microsoft.com/office/drawing/2014/main" id="{3696C784-B33D-C19A-9FB8-85B74CAC9D71}"/>
              </a:ext>
            </a:extLst>
          </p:cNvPr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>
            <a:extLst>
              <a:ext uri="{FF2B5EF4-FFF2-40B4-BE49-F238E27FC236}">
                <a16:creationId xmlns:a16="http://schemas.microsoft.com/office/drawing/2014/main" id="{2FF9B3D0-0AE1-0802-1152-781AD503D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cs typeface="Times New Roman"/>
                <a:sym typeface="Times New Roman"/>
              </a:rPr>
              <a:t>RESEARCH AND REFERENCES</a:t>
            </a:r>
            <a:endParaRPr dirty="0"/>
          </a:p>
        </p:txBody>
      </p:sp>
      <p:sp>
        <p:nvSpPr>
          <p:cNvPr id="141" name="Google Shape;141;p4">
            <a:extLst>
              <a:ext uri="{FF2B5EF4-FFF2-40B4-BE49-F238E27FC236}">
                <a16:creationId xmlns:a16="http://schemas.microsoft.com/office/drawing/2014/main" id="{B65E0FA5-4E69-CC60-E521-50BCE4CF4B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4">
            <a:extLst>
              <a:ext uri="{FF2B5EF4-FFF2-40B4-BE49-F238E27FC236}">
                <a16:creationId xmlns:a16="http://schemas.microsoft.com/office/drawing/2014/main" id="{4B01BB0C-EA12-D294-E20B-9B598DF4A24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4" name="Google Shape;144;p4" descr="Your startup LOGO">
            <a:extLst>
              <a:ext uri="{FF2B5EF4-FFF2-40B4-BE49-F238E27FC236}">
                <a16:creationId xmlns:a16="http://schemas.microsoft.com/office/drawing/2014/main" id="{AF432814-7752-4297-5B0F-FB53F5A1CB4F}"/>
              </a:ext>
            </a:extLst>
          </p:cNvPr>
          <p:cNvSpPr/>
          <p:nvPr/>
        </p:nvSpPr>
        <p:spPr>
          <a:xfrm>
            <a:off x="176875" y="273318"/>
            <a:ext cx="1681422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sz="1800" b="1" dirty="0" err="1"/>
              <a:t>TraffIQ</a:t>
            </a:r>
            <a:r>
              <a:rPr lang="en-IN" sz="1800" b="1" dirty="0"/>
              <a:t> Titans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A7E3E29B-E87D-9864-0744-2E09E2203996}"/>
              </a:ext>
            </a:extLst>
          </p:cNvPr>
          <p:cNvSpPr txBox="1"/>
          <p:nvPr/>
        </p:nvSpPr>
        <p:spPr>
          <a:xfrm>
            <a:off x="7126663" y="3855561"/>
            <a:ext cx="338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17644-3FD5-44F6-60FF-0E3B716AB319}"/>
              </a:ext>
            </a:extLst>
          </p:cNvPr>
          <p:cNvSpPr txBox="1"/>
          <p:nvPr/>
        </p:nvSpPr>
        <p:spPr>
          <a:xfrm>
            <a:off x="177800" y="1251039"/>
            <a:ext cx="1183640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/>
              <a:t>                                                                                  JOURNALS :</a:t>
            </a:r>
            <a:br>
              <a:rPr lang="en-IN" sz="1800" dirty="0"/>
            </a:br>
            <a:r>
              <a:rPr lang="en-IN" sz="1800" dirty="0"/>
              <a:t>1. </a:t>
            </a:r>
            <a:r>
              <a:rPr lang="en-IN" sz="1800" dirty="0" err="1"/>
              <a:t>Ouallane</a:t>
            </a:r>
            <a:r>
              <a:rPr lang="en-IN" sz="1800" dirty="0"/>
              <a:t>, A. A., </a:t>
            </a:r>
            <a:r>
              <a:rPr lang="en-IN" sz="1800" dirty="0" err="1"/>
              <a:t>Bahnasse</a:t>
            </a:r>
            <a:r>
              <a:rPr lang="en-IN" sz="1800" dirty="0"/>
              <a:t>, A., Bakali, A., &amp; Talea, M. (2022). Overview of road traffic management</a:t>
            </a:r>
            <a:br>
              <a:rPr lang="en-IN" sz="1800" dirty="0"/>
            </a:br>
            <a:r>
              <a:rPr lang="en-IN" sz="1800" dirty="0"/>
              <a:t>solutions based on IoT and AI. Procedia Computer Science, 198, 518-523.</a:t>
            </a:r>
          </a:p>
          <a:p>
            <a:pPr>
              <a:lnSpc>
                <a:spcPct val="150000"/>
              </a:lnSpc>
            </a:pPr>
            <a:br>
              <a:rPr lang="en-IN" sz="1800" dirty="0"/>
            </a:br>
            <a:r>
              <a:rPr lang="en-IN" sz="1800" dirty="0"/>
              <a:t>2. Sharma, A., Awasthi, Y., &amp; Kumar, S. (2020, October). The role of blockchain, AI and IoT for smart road</a:t>
            </a:r>
            <a:br>
              <a:rPr lang="en-IN" sz="1800" dirty="0"/>
            </a:br>
            <a:r>
              <a:rPr lang="en-IN" sz="1800" dirty="0"/>
              <a:t>traffic management system. In 2020 IEEE India Council International Subsections Conference</a:t>
            </a:r>
            <a:br>
              <a:rPr lang="en-IN" sz="1800" dirty="0"/>
            </a:br>
            <a:r>
              <a:rPr lang="en-IN" sz="1800" dirty="0"/>
              <a:t>(INDISCON) (pp. 289-296). IEEE.</a:t>
            </a:r>
          </a:p>
          <a:p>
            <a:pPr>
              <a:lnSpc>
                <a:spcPct val="150000"/>
              </a:lnSpc>
            </a:pPr>
            <a:br>
              <a:rPr lang="en-IN" sz="1800" dirty="0"/>
            </a:br>
            <a:r>
              <a:rPr lang="en-IN" sz="1800" dirty="0"/>
              <a:t>3. </a:t>
            </a:r>
            <a:r>
              <a:rPr lang="en-IN" sz="1800" dirty="0" err="1"/>
              <a:t>Nallaperuma</a:t>
            </a:r>
            <a:r>
              <a:rPr lang="en-IN" sz="1800" dirty="0"/>
              <a:t>, D., </a:t>
            </a:r>
            <a:r>
              <a:rPr lang="en-IN" sz="1800" dirty="0" err="1"/>
              <a:t>Nawaratne</a:t>
            </a:r>
            <a:r>
              <a:rPr lang="en-IN" sz="1800" dirty="0"/>
              <a:t>, R., </a:t>
            </a:r>
            <a:r>
              <a:rPr lang="en-IN" sz="1800" dirty="0" err="1"/>
              <a:t>Bandaragoda</a:t>
            </a:r>
            <a:r>
              <a:rPr lang="en-IN" sz="1800" dirty="0"/>
              <a:t>, T., Adikari, A., Nguyen, S., </a:t>
            </a:r>
            <a:r>
              <a:rPr lang="en-IN" sz="1800" dirty="0" err="1"/>
              <a:t>Kempitiya</a:t>
            </a:r>
            <a:r>
              <a:rPr lang="en-IN" sz="1800" dirty="0"/>
              <a:t>, T., ... &amp; </a:t>
            </a:r>
            <a:r>
              <a:rPr lang="en-IN" sz="1800" dirty="0" err="1"/>
              <a:t>Pothuhera</a:t>
            </a:r>
            <a:r>
              <a:rPr lang="en-IN" sz="1800" dirty="0"/>
              <a:t>,</a:t>
            </a:r>
            <a:br>
              <a:rPr lang="en-IN" sz="1800" dirty="0"/>
            </a:br>
            <a:r>
              <a:rPr lang="en-IN" sz="1800" dirty="0"/>
              <a:t>D. (2019). Online incremental machine learning platform for big data-driven smart traffic</a:t>
            </a:r>
            <a:br>
              <a:rPr lang="en-IN" sz="1800" dirty="0"/>
            </a:br>
            <a:r>
              <a:rPr lang="en-IN" sz="1800" dirty="0"/>
              <a:t>management. IEEE Transactions on Intelligent Transportation Systems, 20(12), 4679-4690.</a:t>
            </a:r>
          </a:p>
        </p:txBody>
      </p:sp>
    </p:spTree>
    <p:extLst>
      <p:ext uri="{BB962C8B-B14F-4D97-AF65-F5344CB8AC3E}">
        <p14:creationId xmlns:p14="http://schemas.microsoft.com/office/powerpoint/2010/main" val="24598867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843</Words>
  <Application>Microsoft Office PowerPoint</Application>
  <PresentationFormat>Widescreen</PresentationFormat>
  <Paragraphs>119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Oswald</vt:lpstr>
      <vt:lpstr>Calibri</vt:lpstr>
      <vt:lpstr>Arial</vt:lpstr>
      <vt:lpstr>Algerian</vt:lpstr>
      <vt:lpstr>Times New Roman</vt:lpstr>
      <vt:lpstr>Wingdings</vt:lpstr>
      <vt:lpstr>Garamond</vt:lpstr>
      <vt:lpstr>Office Theme</vt:lpstr>
      <vt:lpstr>SMART INDIA HACKATHON 2025</vt:lpstr>
      <vt:lpstr>SMART TRAFFIC MANAGEMENT SYSTEM FOR URBAN CONGESTION</vt:lpstr>
      <vt:lpstr>TECHNICAL APPROACH</vt:lpstr>
      <vt:lpstr>FEASIBILITY AND VIABILITY</vt:lpstr>
      <vt:lpstr>IMPACT AND BENEFITS (PROJECTED)</vt:lpstr>
      <vt:lpstr>PROTOTYPE – WORK PROGRESS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Crowdfunder</dc:creator>
  <cp:lastModifiedBy>Sarankumar SS</cp:lastModifiedBy>
  <cp:revision>4</cp:revision>
  <dcterms:created xsi:type="dcterms:W3CDTF">2013-12-12T18:46:50Z</dcterms:created>
  <dcterms:modified xsi:type="dcterms:W3CDTF">2025-09-04T15:25:38Z</dcterms:modified>
</cp:coreProperties>
</file>