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6B9-BAC6-40B2-92B4-582FD5622E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3C9-8F3D-432B-AE51-02B44A4C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Bodoni MT Black" pitchFamily="18" charset="0"/>
              </a:rPr>
              <a:t>FACE EMOTION DETECTION USING DEEP LEARNING CONCEPT  </a:t>
            </a:r>
            <a:endParaRPr lang="en-US" sz="4800" b="1" dirty="0">
              <a:latin typeface="Bodoni MT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Bodoni MT Black" pitchFamily="18" charset="0"/>
              </a:rPr>
              <a:t>Idea/abstract</a:t>
            </a:r>
            <a:endParaRPr lang="en-US" sz="4800" b="1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This project aims to classify the emotion on a person's face into one of  </a:t>
            </a:r>
            <a:r>
              <a:rPr lang="en-US" sz="3200" b="1" dirty="0" smtClean="0"/>
              <a:t>seven categories, </a:t>
            </a:r>
            <a:r>
              <a:rPr lang="en-US" sz="3200" b="1" dirty="0" smtClean="0"/>
              <a:t>using deep </a:t>
            </a:r>
            <a:r>
              <a:rPr lang="en-US" sz="3200" b="1" dirty="0" err="1" smtClean="0"/>
              <a:t>convolutional</a:t>
            </a:r>
            <a:r>
              <a:rPr lang="en-US" sz="3200" b="1" dirty="0" smtClean="0"/>
              <a:t> neural </a:t>
            </a:r>
            <a:r>
              <a:rPr lang="en-US" sz="3200" b="1" dirty="0" smtClean="0"/>
              <a:t>networks.</a:t>
            </a:r>
          </a:p>
          <a:p>
            <a:r>
              <a:rPr lang="en-US" sz="3200" b="1" dirty="0" smtClean="0"/>
              <a:t>This </a:t>
            </a:r>
            <a:r>
              <a:rPr lang="en-US" sz="3200" b="1" dirty="0" smtClean="0"/>
              <a:t>dataset consists of 35887 grayscale, 48x48 sized face images with </a:t>
            </a:r>
            <a:r>
              <a:rPr lang="en-US" sz="3200" b="1" dirty="0" smtClean="0"/>
              <a:t>seven emotions- </a:t>
            </a:r>
            <a:r>
              <a:rPr lang="en-US" sz="3200" b="1" dirty="0" smtClean="0"/>
              <a:t>angry, disgusted, fearful, happy, neutral, sad and surprised.</a:t>
            </a:r>
            <a:endParaRPr 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SOFTWARE:    Python </a:t>
            </a:r>
            <a:r>
              <a:rPr lang="en-US" b="1" dirty="0" smtClean="0"/>
              <a:t>3</a:t>
            </a:r>
          </a:p>
          <a:p>
            <a:pPr>
              <a:buNone/>
            </a:pPr>
            <a:r>
              <a:rPr lang="en-US" b="1" dirty="0" smtClean="0"/>
              <a:t>Modules required: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 err="1" smtClean="0"/>
              <a:t>numpy</a:t>
            </a:r>
            <a:r>
              <a:rPr lang="en-US" b="1" dirty="0" smtClean="0"/>
              <a:t>==</a:t>
            </a:r>
            <a:r>
              <a:rPr lang="en-US" b="1" dirty="0" smtClean="0"/>
              <a:t>1.17.4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 err="1" smtClean="0"/>
              <a:t>opencv</a:t>
            </a:r>
            <a:r>
              <a:rPr lang="en-US" b="1" dirty="0" smtClean="0"/>
              <a:t>-python</a:t>
            </a:r>
            <a:r>
              <a:rPr lang="en-US" b="1" dirty="0" smtClean="0"/>
              <a:t>==</a:t>
            </a:r>
            <a:r>
              <a:rPr lang="en-US" b="1" dirty="0" smtClean="0"/>
              <a:t>4.2.0.32</a:t>
            </a:r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 err="1" smtClean="0"/>
              <a:t>tensorflow</a:t>
            </a:r>
            <a:r>
              <a:rPr lang="en-US" b="1" dirty="0" smtClean="0"/>
              <a:t>==2.5.2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28</TotalTime>
  <Words>82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Chalkboard 16x9</vt:lpstr>
      <vt:lpstr>FACE EMOTION DETECTION USING DEEP LEARNING CONCEPT  </vt:lpstr>
      <vt:lpstr>Idea/abstract</vt:lpstr>
      <vt:lpstr>REQUIREMENT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DETECTION USING DEEP LEARNING CONCEPT</dc:title>
  <dc:creator>admin</dc:creator>
  <cp:lastModifiedBy>admin</cp:lastModifiedBy>
  <cp:revision>4</cp:revision>
  <dcterms:created xsi:type="dcterms:W3CDTF">2022-03-29T06:29:31Z</dcterms:created>
  <dcterms:modified xsi:type="dcterms:W3CDTF">2022-03-29T06:58:13Z</dcterms:modified>
</cp:coreProperties>
</file>