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EBE3E8-8DB5-4D4E-8C1A-80B40C63961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CBEE71-A584-40A8-903E-331BF84283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C23219-BDE9-4656-AEEC-12110056E65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11/14/22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E17ECC-38BD-411C-85B8-16FFCBC7491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journalofbigdata.springeropen.com/articles/10.1186/s40537-019-0191-6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ieeexplore.ieee.org/document/9558876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1021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Research Problem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2106000"/>
            <a:ext cx="9143640" cy="3151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Customer churn prediction in telecom using machine learning in big data platform 2019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https://journalofbigdata.springeropen.com/articles/10.1186/s40537-019-0191-6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a) Explain the algorithms involved to solve the research problem in your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research topic / area?  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Decision Tree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Random Forest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Gradient Boosted Machine Tree “GBM” 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Extreme Gradient Boosting “XGBOOST”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Explain your findings / observations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Among the 3 algorithms Random Forest works the best as shown from the AUC, F1 score.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 may be improved by using a large sample of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920240" y="1965600"/>
            <a:ext cx="8001000" cy="434376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Paper In SCOPUS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b) For experiments which existing datasets are used?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big raw data provided by SyriaTel telecom company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https://www.kaggle.com/datasets/blastchar/telco-customer-churn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c) What is the evaluation criteria for the experiments?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AUC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Accuracy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Precision/Recall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d) Have they compare the results with existing studies? List down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https://ieeexplore.ieee.org/document/9558876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https://ieeexplore.ieee.org/document/9765155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4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1886400" y="3228120"/>
            <a:ext cx="2742840" cy="247788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Table&#10;&#10;Description automatically generated"/>
          <p:cNvPicPr/>
          <p:nvPr/>
        </p:nvPicPr>
        <p:blipFill>
          <a:blip r:embed="rId3"/>
          <a:stretch/>
        </p:blipFill>
        <p:spPr>
          <a:xfrm>
            <a:off x="6424920" y="3731400"/>
            <a:ext cx="2742840" cy="147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e) Implement at least one algorithm of your choice from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 selected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papers (you have to show the coding during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presentation)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Logistic Regression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KNN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a) Explain the step by step algorithm involved to solve the research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problem of selected paper.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b) Demonstrate the results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c) Explain your findings / observations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951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b) Demonstrate the results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Random Forest</a:t>
            </a:r>
            <a:br/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3968280" y="2304360"/>
            <a:ext cx="4628880" cy="1409400"/>
          </a:xfrm>
          <a:prstGeom prst="rect">
            <a:avLst/>
          </a:prstGeom>
          <a:ln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2"/>
          <a:stretch/>
        </p:blipFill>
        <p:spPr>
          <a:xfrm>
            <a:off x="4178160" y="4634640"/>
            <a:ext cx="4482360" cy="39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b) Demonstrate the results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Logistic Regression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3345120" y="2287080"/>
            <a:ext cx="4524120" cy="2018880"/>
          </a:xfrm>
          <a:prstGeom prst="rect">
            <a:avLst/>
          </a:prstGeom>
          <a:ln>
            <a:noFill/>
          </a:ln>
        </p:spPr>
      </p:pic>
      <p:pic>
        <p:nvPicPr>
          <p:cNvPr id="101" name="Picture 5" descr=""/>
          <p:cNvPicPr/>
          <p:nvPr/>
        </p:nvPicPr>
        <p:blipFill>
          <a:blip r:embed="rId2"/>
          <a:stretch/>
        </p:blipFill>
        <p:spPr>
          <a:xfrm>
            <a:off x="3962520" y="4938120"/>
            <a:ext cx="6840360" cy="44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b) Demonstrate the results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KNN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17" descr=""/>
          <p:cNvPicPr/>
          <p:nvPr/>
        </p:nvPicPr>
        <p:blipFill>
          <a:blip r:embed="rId1"/>
          <a:stretch/>
        </p:blipFill>
        <p:spPr>
          <a:xfrm>
            <a:off x="2836440" y="2400120"/>
            <a:ext cx="5670720" cy="1864440"/>
          </a:xfrm>
          <a:prstGeom prst="rect">
            <a:avLst/>
          </a:prstGeom>
          <a:ln>
            <a:noFill/>
          </a:ln>
        </p:spPr>
      </p:pic>
      <p:pic>
        <p:nvPicPr>
          <p:cNvPr id="104" name="Picture 18" descr=""/>
          <p:cNvPicPr/>
          <p:nvPr/>
        </p:nvPicPr>
        <p:blipFill>
          <a:blip r:embed="rId2"/>
          <a:stretch/>
        </p:blipFill>
        <p:spPr>
          <a:xfrm>
            <a:off x="2309040" y="4899600"/>
            <a:ext cx="8651880" cy="40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2022-11-14T11:39:06Z</dcterms:created>
  <dc:creator/>
  <dc:description/>
  <dc:language>en-US</dc:language>
  <cp:lastModifiedBy/>
  <dcterms:modified xsi:type="dcterms:W3CDTF">2022-11-14T18:18:36Z</dcterms:modified>
  <cp:revision>123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