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9"/>
    <p:restoredTop sz="95994"/>
  </p:normalViewPr>
  <p:slideViewPr>
    <p:cSldViewPr snapToGrid="0" snapToObjects="1">
      <p:cViewPr varScale="1">
        <p:scale>
          <a:sx n="117" d="100"/>
          <a:sy n="117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809C-D5E3-F94B-A531-DF2F68BF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82371-50FF-174A-BE66-BB31B697B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56A8-888E-4E4F-9ACA-1F7BB813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EAF1-442E-934A-93FE-CF639B5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F5EC-6D1D-D24A-B4CE-EC644C71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C17F-067D-E04D-99FF-03E8F7FA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45601-6DF3-BE44-A565-FE32E82CD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5DCB-586B-CD4E-8FD2-A5030B63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9A1E-D89B-6A44-8871-E5B28DC3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4F83-9BB9-A64D-AA7E-FA17597C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FE9F2-2A35-3745-8BF5-2A464E7E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7D8B-6E8B-9640-8148-D7F09757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EE04-0B58-E849-ACBD-AB9E4088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254F-52DE-9049-A211-564CD368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F10B-FA23-7D48-830C-73374128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6F29-30A7-E047-9351-F14F4284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1AFC-0CF9-6C4C-9EA2-1B5C3B93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4B42-2635-D34B-BC6C-98B63474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6EA8-96AA-5745-8682-6CDF9AB1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AC13-6D30-2649-BCD5-362C32B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B76F-FC00-5A42-8854-7EBF4236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B56F9-8FBB-C844-A987-8904ED00A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23D8-FD11-D649-9BA2-DA20FDAF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CFAD-F71B-F941-A36B-6329B818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6111-C7D1-A342-BF3D-CB177E5F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4D1-54E4-B34B-9D2F-1002ADDE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ABC7-019F-DB4B-90F6-F3C38B4E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ED05-7295-9C46-B7CD-AAE7D31D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8D7A-D324-A848-9F6D-A4475379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C2C35-AA9F-9F4D-AB1F-E604889F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F6DC-538D-E64A-8EDA-FF10427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9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3EF9-20CA-7641-BCB1-7756E74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368F9-3AF8-0E44-A8DE-1B67A3C9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658E9-A3C4-8C40-A04C-A751E537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4BC0A-88BE-DB43-BD0E-ECC249BE9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BBFC6-C0AC-764E-9EA8-3BE8B00C3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FC50B-4446-0640-808C-9085D277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0C89C-CBA0-F141-B90E-FBB5FF89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674BC-7E70-CB4D-9A5D-DE95C8A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4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C23E-6FAE-B041-B4F9-5115FC70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2DA8D-0299-194E-B3C7-90169A55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8950-6DCA-004D-B493-081D7E0D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541C0-ACB7-7D4F-9E88-8EB12871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6C538-8576-404F-B37B-08D36563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0912D-A80A-534C-86CF-8CD0996C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6D630-0139-CF42-A23C-E66A993C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1936-E6C2-694F-80A3-F455E484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AB11-02AF-CD45-A9D1-1533513A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C25AB-8E7E-2543-B119-837716E2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F75D-554F-DC4B-BFF4-7AE4B93E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E99E-4E18-FC4D-B655-246D02A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C5036-DB8D-0441-8DB7-7FEEEF4D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C959-588A-B247-8FB2-78147B5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8FBF-23B8-4C4A-8688-BFB7745D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6473F-FC7F-814F-9BA0-6A92542B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10403-687B-774E-9AC1-3EE1729F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186C-67DF-AF41-8EC4-03AD9289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6E03-363A-674D-A735-B3091FE9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85117-AE84-784C-9CA6-CA637AA1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5E4EB-67D9-014F-9E6F-FC7E28CF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E384-874D-AB41-AAE4-2C5D96BC7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60B4-766C-564F-8852-9DA26515F5F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CC0B-32DA-F04C-B00E-7C0F99967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576F-D2DB-124D-802B-28A86FE29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362C-0483-E840-B76A-3683EAB3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ran.raj@gmail.com" TargetMode="External"/><Relationship Id="rId2" Type="http://schemas.openxmlformats.org/officeDocument/2006/relationships/hyperlink" Target="mailto:jana.prasann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ocky.rock@gmail.com" TargetMode="External"/><Relationship Id="rId4" Type="http://schemas.openxmlformats.org/officeDocument/2006/relationships/hyperlink" Target="mailto:danny.da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261BA-D21E-C24E-87ED-08FA5FDA3D3F}"/>
              </a:ext>
            </a:extLst>
          </p:cNvPr>
          <p:cNvSpPr txBox="1"/>
          <p:nvPr/>
        </p:nvSpPr>
        <p:spPr>
          <a:xfrm>
            <a:off x="576945" y="116313"/>
            <a:ext cx="4103911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student1_fname = Jana</a:t>
            </a:r>
          </a:p>
          <a:p>
            <a:r>
              <a:rPr lang="en-US" sz="1100" dirty="0"/>
              <a:t>student1_lname = </a:t>
            </a:r>
            <a:r>
              <a:rPr lang="en-US" sz="1100" dirty="0" err="1"/>
              <a:t>prasanna</a:t>
            </a:r>
            <a:endParaRPr lang="en-US" sz="1100" dirty="0"/>
          </a:p>
          <a:p>
            <a:r>
              <a:rPr lang="en-US" sz="1100" dirty="0"/>
              <a:t>student1_age = 18</a:t>
            </a:r>
          </a:p>
          <a:p>
            <a:r>
              <a:rPr lang="en-US" sz="1100" dirty="0"/>
              <a:t>student1_mail = </a:t>
            </a:r>
            <a:r>
              <a:rPr lang="en-US" sz="1100" dirty="0">
                <a:hlinkClick r:id="rId2"/>
              </a:rPr>
              <a:t>jana.prasanna@gmail.com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student2_fname = saran</a:t>
            </a:r>
          </a:p>
          <a:p>
            <a:r>
              <a:rPr lang="en-US" sz="1100" dirty="0"/>
              <a:t>student2_lname = raj</a:t>
            </a:r>
          </a:p>
          <a:p>
            <a:r>
              <a:rPr lang="en-US" sz="1100" dirty="0"/>
              <a:t>student2_age = 33</a:t>
            </a:r>
          </a:p>
          <a:p>
            <a:r>
              <a:rPr lang="en-US" sz="1100" dirty="0"/>
              <a:t>student2_mail = </a:t>
            </a:r>
            <a:r>
              <a:rPr lang="en-US" sz="1100" dirty="0">
                <a:hlinkClick r:id="rId3"/>
              </a:rPr>
              <a:t>saran.raj@gmail.com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student3_fname = Danny</a:t>
            </a:r>
          </a:p>
          <a:p>
            <a:r>
              <a:rPr lang="en-US" sz="1100" dirty="0"/>
              <a:t>student3_lname = </a:t>
            </a:r>
            <a:r>
              <a:rPr lang="en-US" sz="1100" dirty="0" err="1"/>
              <a:t>dan</a:t>
            </a:r>
            <a:endParaRPr lang="en-US" sz="1100" dirty="0"/>
          </a:p>
          <a:p>
            <a:r>
              <a:rPr lang="en-US" sz="1100" dirty="0"/>
              <a:t>student3_age = 3</a:t>
            </a:r>
          </a:p>
          <a:p>
            <a:r>
              <a:rPr lang="en-US" sz="1100" dirty="0"/>
              <a:t>student3_mail = </a:t>
            </a:r>
            <a:r>
              <a:rPr lang="en-US" sz="1100" dirty="0">
                <a:hlinkClick r:id="rId4"/>
              </a:rPr>
              <a:t>danny.dan@gmail.com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student4_fname = rocky</a:t>
            </a:r>
          </a:p>
          <a:p>
            <a:r>
              <a:rPr lang="en-US" sz="1100" dirty="0"/>
              <a:t>student4_fname = rock</a:t>
            </a:r>
          </a:p>
          <a:p>
            <a:r>
              <a:rPr lang="en-US" sz="1100" dirty="0"/>
              <a:t>student4_age = 1</a:t>
            </a:r>
          </a:p>
          <a:p>
            <a:r>
              <a:rPr lang="en-US" sz="1100" dirty="0"/>
              <a:t>student4_mail = </a:t>
            </a:r>
            <a:r>
              <a:rPr lang="en-US" sz="1100" dirty="0">
                <a:hlinkClick r:id="rId5"/>
              </a:rPr>
              <a:t>rocky.rock@gmail.com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print(“”,student1_fname)</a:t>
            </a:r>
          </a:p>
          <a:p>
            <a:r>
              <a:rPr lang="en-US" sz="1100" dirty="0"/>
              <a:t>print(“”,student1_lname)</a:t>
            </a:r>
          </a:p>
          <a:p>
            <a:r>
              <a:rPr lang="en-US" sz="1100" dirty="0"/>
              <a:t>print(“”,student1_age)</a:t>
            </a:r>
          </a:p>
          <a:p>
            <a:r>
              <a:rPr lang="en-US" sz="1100" dirty="0"/>
              <a:t>print(“”,student1_mail)</a:t>
            </a:r>
          </a:p>
          <a:p>
            <a:endParaRPr lang="en-US" sz="1100" dirty="0"/>
          </a:p>
          <a:p>
            <a:r>
              <a:rPr lang="en-US" sz="1100" dirty="0"/>
              <a:t>print(“”,student1_fname)</a:t>
            </a:r>
          </a:p>
          <a:p>
            <a:r>
              <a:rPr lang="en-US" sz="1100" dirty="0"/>
              <a:t>print(“”,student1_lname)</a:t>
            </a:r>
          </a:p>
          <a:p>
            <a:r>
              <a:rPr lang="en-US" sz="1100" dirty="0"/>
              <a:t>print(“”,student1_age)</a:t>
            </a:r>
          </a:p>
          <a:p>
            <a:r>
              <a:rPr lang="en-US" sz="1100" dirty="0"/>
              <a:t>print(“”,student1_mail)</a:t>
            </a:r>
          </a:p>
          <a:p>
            <a:endParaRPr lang="en-US" sz="1100" dirty="0"/>
          </a:p>
          <a:p>
            <a:r>
              <a:rPr lang="en-US" sz="1100" dirty="0"/>
              <a:t>print(“”,student1_fname)</a:t>
            </a:r>
          </a:p>
          <a:p>
            <a:r>
              <a:rPr lang="en-US" sz="1100" dirty="0"/>
              <a:t>print(“”,student1_lname)</a:t>
            </a:r>
          </a:p>
          <a:p>
            <a:r>
              <a:rPr lang="en-US" sz="1100" dirty="0"/>
              <a:t>print(“”,student1_age)</a:t>
            </a:r>
          </a:p>
          <a:p>
            <a:r>
              <a:rPr lang="en-US" sz="1100" dirty="0"/>
              <a:t>print(“”,student1_mail)</a:t>
            </a:r>
          </a:p>
          <a:p>
            <a:endParaRPr lang="en-US" sz="1100" dirty="0"/>
          </a:p>
          <a:p>
            <a:r>
              <a:rPr lang="en-US" sz="1100" dirty="0"/>
              <a:t>print(“”,student1_fname)</a:t>
            </a:r>
          </a:p>
          <a:p>
            <a:r>
              <a:rPr lang="en-US" sz="1100" dirty="0"/>
              <a:t>print(“”,student1_lname)</a:t>
            </a:r>
          </a:p>
          <a:p>
            <a:r>
              <a:rPr lang="en-US" sz="1100" dirty="0"/>
              <a:t>print(“”,student1_age)</a:t>
            </a:r>
          </a:p>
          <a:p>
            <a:r>
              <a:rPr lang="en-US" sz="1100" dirty="0"/>
              <a:t>print(“”,student1_mail)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117BB-EAF9-7845-90AF-1A54E04A0383}"/>
              </a:ext>
            </a:extLst>
          </p:cNvPr>
          <p:cNvSpPr txBox="1"/>
          <p:nvPr/>
        </p:nvSpPr>
        <p:spPr>
          <a:xfrm>
            <a:off x="5399314" y="5056127"/>
            <a:ext cx="63686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students !!! </a:t>
            </a:r>
          </a:p>
          <a:p>
            <a:r>
              <a:rPr lang="en-US" dirty="0"/>
              <a:t>More Variables !!!! </a:t>
            </a:r>
          </a:p>
          <a:p>
            <a:r>
              <a:rPr lang="en-US" dirty="0"/>
              <a:t>Hard to remember and manage variables !!!</a:t>
            </a:r>
          </a:p>
          <a:p>
            <a:r>
              <a:rPr lang="en-US" dirty="0"/>
              <a:t>More RAM memory occupied because of more variables stored !! </a:t>
            </a:r>
          </a:p>
          <a:p>
            <a:r>
              <a:rPr lang="en-US" dirty="0"/>
              <a:t>Slow program execution because more RAM occupied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1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B107E-9A07-C549-880E-27C0180944B1}"/>
              </a:ext>
            </a:extLst>
          </p:cNvPr>
          <p:cNvSpPr txBox="1"/>
          <p:nvPr/>
        </p:nvSpPr>
        <p:spPr>
          <a:xfrm>
            <a:off x="1230087" y="1807028"/>
            <a:ext cx="3837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student(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age, email):</a:t>
            </a:r>
          </a:p>
          <a:p>
            <a:r>
              <a:rPr lang="en-US" dirty="0"/>
              <a:t>    print(“student first name is ”, 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r>
              <a:rPr lang="en-US" dirty="0"/>
              <a:t>    print(“student last name is”,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print(“student age is ”, age)</a:t>
            </a:r>
          </a:p>
          <a:p>
            <a:r>
              <a:rPr lang="en-US" dirty="0"/>
              <a:t>    print(“student email id is ”, email)</a:t>
            </a:r>
          </a:p>
          <a:p>
            <a:endParaRPr lang="en-US" dirty="0"/>
          </a:p>
          <a:p>
            <a:r>
              <a:rPr lang="en-US" dirty="0"/>
              <a:t>student(”</a:t>
            </a:r>
            <a:r>
              <a:rPr lang="en-US" dirty="0" err="1"/>
              <a:t>jana</a:t>
            </a:r>
            <a:r>
              <a:rPr lang="en-US" dirty="0"/>
              <a:t>”, “</a:t>
            </a:r>
            <a:r>
              <a:rPr lang="en-US" dirty="0" err="1"/>
              <a:t>prasanna</a:t>
            </a:r>
            <a:r>
              <a:rPr lang="en-US" dirty="0"/>
              <a:t>”, 18)</a:t>
            </a:r>
          </a:p>
          <a:p>
            <a:r>
              <a:rPr lang="en-US" dirty="0"/>
              <a:t>student(”saran”, “raj”, 33)</a:t>
            </a:r>
          </a:p>
          <a:p>
            <a:r>
              <a:rPr lang="en-US" dirty="0"/>
              <a:t>student(”</a:t>
            </a:r>
            <a:r>
              <a:rPr lang="en-US" dirty="0" err="1"/>
              <a:t>danny</a:t>
            </a:r>
            <a:r>
              <a:rPr lang="en-US" dirty="0"/>
              <a:t>”, “</a:t>
            </a:r>
            <a:r>
              <a:rPr lang="en-US" dirty="0" err="1"/>
              <a:t>dan</a:t>
            </a:r>
            <a:r>
              <a:rPr lang="en-US" dirty="0"/>
              <a:t>”, 3)</a:t>
            </a:r>
          </a:p>
          <a:p>
            <a:r>
              <a:rPr lang="en-US" dirty="0"/>
              <a:t>student(”rocky”, “rock”, 1)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BB50B-E085-1D45-AA7F-20B33FADDEA7}"/>
              </a:ext>
            </a:extLst>
          </p:cNvPr>
          <p:cNvSpPr txBox="1"/>
          <p:nvPr/>
        </p:nvSpPr>
        <p:spPr>
          <a:xfrm>
            <a:off x="4593771" y="653143"/>
            <a:ext cx="247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METHODS()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A6D03-8BE9-DE48-856B-83BA238992F1}"/>
              </a:ext>
            </a:extLst>
          </p:cNvPr>
          <p:cNvSpPr txBox="1"/>
          <p:nvPr/>
        </p:nvSpPr>
        <p:spPr>
          <a:xfrm>
            <a:off x="8447313" y="3091543"/>
            <a:ext cx="3091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generate email id from </a:t>
            </a:r>
            <a:r>
              <a:rPr lang="en-US" dirty="0" err="1"/>
              <a:t>fname</a:t>
            </a:r>
            <a:r>
              <a:rPr lang="en-US" dirty="0"/>
              <a:t> and </a:t>
            </a:r>
            <a:r>
              <a:rPr lang="en-US" dirty="0" err="1"/>
              <a:t>lname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calculator program</a:t>
            </a:r>
          </a:p>
          <a:p>
            <a:pPr marL="1257300" lvl="2" indent="-342900">
              <a:buAutoNum type="arabicPeriod"/>
            </a:pPr>
            <a:r>
              <a:rPr lang="en-US" dirty="0"/>
              <a:t>addition</a:t>
            </a:r>
          </a:p>
          <a:p>
            <a:pPr marL="1257300" lvl="2" indent="-342900">
              <a:buAutoNum type="arabicPeriod"/>
            </a:pPr>
            <a:r>
              <a:rPr lang="en-US" dirty="0"/>
              <a:t>multiplication</a:t>
            </a:r>
          </a:p>
          <a:p>
            <a:pPr marL="1257300" lvl="2" indent="-342900">
              <a:buAutoNum type="arabicPeriod"/>
            </a:pPr>
            <a:r>
              <a:rPr lang="en-US" dirty="0"/>
              <a:t>subtraction</a:t>
            </a:r>
          </a:p>
          <a:p>
            <a:pPr marL="1257300" lvl="2" indent="-342900">
              <a:buAutoNum type="arabicPeriod"/>
            </a:pPr>
            <a:r>
              <a:rPr lang="en-US" dirty="0"/>
              <a:t>division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9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2BC06AD-F20B-2C4D-958E-9B1820910859}"/>
              </a:ext>
            </a:extLst>
          </p:cNvPr>
          <p:cNvSpPr/>
          <p:nvPr/>
        </p:nvSpPr>
        <p:spPr>
          <a:xfrm>
            <a:off x="4060373" y="391886"/>
            <a:ext cx="3853542" cy="2525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SaranGameProject.py</a:t>
            </a:r>
            <a:r>
              <a:rPr lang="en-US" dirty="0"/>
              <a:t> (</a:t>
            </a:r>
            <a:r>
              <a:rPr lang="en-US" dirty="0" err="1"/>
              <a:t>GitHUB.COM</a:t>
            </a:r>
            <a:r>
              <a:rPr lang="en-US" dirty="0"/>
              <a:t>)</a:t>
            </a:r>
          </a:p>
          <a:p>
            <a:r>
              <a:rPr lang="en-US" dirty="0"/>
              <a:t>     def </a:t>
            </a:r>
            <a:r>
              <a:rPr lang="en-US" dirty="0" err="1"/>
              <a:t>snakeGame</a:t>
            </a:r>
            <a:r>
              <a:rPr lang="en-US" dirty="0"/>
              <a:t>():   (100 lines)</a:t>
            </a:r>
          </a:p>
          <a:p>
            <a:r>
              <a:rPr lang="en-US" dirty="0"/>
              <a:t>     def </a:t>
            </a:r>
            <a:r>
              <a:rPr lang="en-US" dirty="0" err="1"/>
              <a:t>tetrisGame</a:t>
            </a:r>
            <a:r>
              <a:rPr lang="en-US" dirty="0"/>
              <a:t>():    (150 lines)</a:t>
            </a:r>
          </a:p>
          <a:p>
            <a:r>
              <a:rPr lang="en-US" dirty="0"/>
              <a:t>     def </a:t>
            </a:r>
            <a:r>
              <a:rPr lang="en-US" dirty="0" err="1"/>
              <a:t>shootingGame</a:t>
            </a:r>
            <a:r>
              <a:rPr lang="en-US" dirty="0"/>
              <a:t>(): (200 lines)</a:t>
            </a:r>
          </a:p>
          <a:p>
            <a:r>
              <a:rPr lang="en-US" dirty="0"/>
              <a:t>             Total – 450 lines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76E55-8EB6-744C-8E9F-333BB08A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6" y="4787900"/>
            <a:ext cx="1397000" cy="1397000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860BD75E-2F19-5244-A7DF-A05242B98623}"/>
              </a:ext>
            </a:extLst>
          </p:cNvPr>
          <p:cNvSpPr/>
          <p:nvPr/>
        </p:nvSpPr>
        <p:spPr>
          <a:xfrm>
            <a:off x="1632856" y="1654628"/>
            <a:ext cx="1905002" cy="28847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B3999-7CDB-FD43-B9F2-A5EDA9593AE3}"/>
              </a:ext>
            </a:extLst>
          </p:cNvPr>
          <p:cNvSpPr txBox="1"/>
          <p:nvPr/>
        </p:nvSpPr>
        <p:spPr>
          <a:xfrm>
            <a:off x="375781" y="3309256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Push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A62C79-1893-5A4A-A7F0-75AF9088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522" y="4689929"/>
            <a:ext cx="1397000" cy="13970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3AD5127B-7B6A-7C49-93CD-DDBC9B910891}"/>
              </a:ext>
            </a:extLst>
          </p:cNvPr>
          <p:cNvSpPr/>
          <p:nvPr/>
        </p:nvSpPr>
        <p:spPr>
          <a:xfrm>
            <a:off x="6798130" y="3067958"/>
            <a:ext cx="566057" cy="1621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F834B-BD2E-3B42-92D5-4BC4870871B5}"/>
              </a:ext>
            </a:extLst>
          </p:cNvPr>
          <p:cNvSpPr txBox="1"/>
          <p:nvPr/>
        </p:nvSpPr>
        <p:spPr>
          <a:xfrm>
            <a:off x="5797991" y="390942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Pull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6E0F18E-A770-7B40-8450-36CC77DF2141}"/>
              </a:ext>
            </a:extLst>
          </p:cNvPr>
          <p:cNvSpPr/>
          <p:nvPr/>
        </p:nvSpPr>
        <p:spPr>
          <a:xfrm>
            <a:off x="8284029" y="5050971"/>
            <a:ext cx="1970314" cy="75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F5CD5BC-FCE7-8845-A0C9-A6CF950C2DEB}"/>
              </a:ext>
            </a:extLst>
          </p:cNvPr>
          <p:cNvSpPr/>
          <p:nvPr/>
        </p:nvSpPr>
        <p:spPr>
          <a:xfrm>
            <a:off x="10345058" y="4669063"/>
            <a:ext cx="1676400" cy="1514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Jana </a:t>
            </a:r>
            <a:r>
              <a:rPr lang="en-US" dirty="0" err="1"/>
              <a:t>GameProject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Github.com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25B79-DA0D-8347-9E2C-2EAFCDD93C52}"/>
              </a:ext>
            </a:extLst>
          </p:cNvPr>
          <p:cNvSpPr txBox="1"/>
          <p:nvPr/>
        </p:nvSpPr>
        <p:spPr>
          <a:xfrm>
            <a:off x="8776716" y="3054235"/>
            <a:ext cx="3414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Jana </a:t>
            </a:r>
            <a:r>
              <a:rPr lang="en-US" dirty="0" err="1"/>
              <a:t>GameProject</a:t>
            </a:r>
            <a:r>
              <a:rPr lang="en-US" dirty="0"/>
              <a:t>()  </a:t>
            </a:r>
          </a:p>
          <a:p>
            <a:r>
              <a:rPr lang="en-US" dirty="0"/>
              <a:t>     def </a:t>
            </a:r>
            <a:r>
              <a:rPr lang="en-US" dirty="0" err="1"/>
              <a:t>snakeGame</a:t>
            </a:r>
            <a:r>
              <a:rPr lang="en-US" dirty="0"/>
              <a:t>():   (100 lines)</a:t>
            </a:r>
          </a:p>
          <a:p>
            <a:r>
              <a:rPr lang="en-US" dirty="0"/>
              <a:t>     def </a:t>
            </a:r>
            <a:r>
              <a:rPr lang="en-US" dirty="0" err="1"/>
              <a:t>tetrisGame</a:t>
            </a:r>
            <a:r>
              <a:rPr lang="en-US" dirty="0"/>
              <a:t>():    (150 lines)</a:t>
            </a:r>
          </a:p>
          <a:p>
            <a:r>
              <a:rPr lang="en-US" dirty="0"/>
              <a:t>     def </a:t>
            </a:r>
            <a:r>
              <a:rPr lang="en-US" dirty="0" err="1"/>
              <a:t>shootingGame</a:t>
            </a:r>
            <a:r>
              <a:rPr lang="en-US" dirty="0"/>
              <a:t>(): (200 lines)</a:t>
            </a:r>
            <a:br>
              <a:rPr lang="en-US" dirty="0"/>
            </a:br>
            <a:r>
              <a:rPr lang="en-US" dirty="0"/>
              <a:t>     def </a:t>
            </a:r>
            <a:r>
              <a:rPr lang="en-US" dirty="0" err="1">
                <a:solidFill>
                  <a:srgbClr val="FF0000"/>
                </a:solidFill>
              </a:rPr>
              <a:t>shootingSnake</a:t>
            </a:r>
            <a:r>
              <a:rPr lang="en-US" dirty="0">
                <a:solidFill>
                  <a:srgbClr val="FF0000"/>
                </a:solidFill>
              </a:rPr>
              <a:t>():</a:t>
            </a:r>
            <a:r>
              <a:rPr lang="en-US" dirty="0"/>
              <a:t> 200 lines</a:t>
            </a:r>
          </a:p>
          <a:p>
            <a:endParaRPr lang="en-US" dirty="0"/>
          </a:p>
          <a:p>
            <a:r>
              <a:rPr lang="en-US" dirty="0"/>
              <a:t>Total </a:t>
            </a:r>
            <a:r>
              <a:rPr lang="en-US" dirty="0">
                <a:solidFill>
                  <a:srgbClr val="FF0000"/>
                </a:solidFill>
              </a:rPr>
              <a:t>650</a:t>
            </a:r>
            <a:r>
              <a:rPr lang="en-US" dirty="0"/>
              <a:t> lines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3AADA-3325-084F-9840-FE9A148B67BE}"/>
              </a:ext>
            </a:extLst>
          </p:cNvPr>
          <p:cNvSpPr txBox="1"/>
          <p:nvPr/>
        </p:nvSpPr>
        <p:spPr>
          <a:xfrm>
            <a:off x="709623" y="5902263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1FF07E-ACF0-C643-999C-D5291E2A4CD9}"/>
              </a:ext>
            </a:extLst>
          </p:cNvPr>
          <p:cNvSpPr txBox="1"/>
          <p:nvPr/>
        </p:nvSpPr>
        <p:spPr>
          <a:xfrm>
            <a:off x="6647110" y="595546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16CC6-755B-164B-B56B-93351F4421CF}"/>
              </a:ext>
            </a:extLst>
          </p:cNvPr>
          <p:cNvSpPr txBox="1"/>
          <p:nvPr/>
        </p:nvSpPr>
        <p:spPr>
          <a:xfrm>
            <a:off x="9269186" y="1506586"/>
            <a:ext cx="2649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 </a:t>
            </a:r>
            <a:r>
              <a:rPr lang="en-US" dirty="0" err="1"/>
              <a:t>MoreMethods</a:t>
            </a:r>
            <a:r>
              <a:rPr lang="en-US" dirty="0"/>
              <a:t> !!</a:t>
            </a:r>
          </a:p>
          <a:p>
            <a:r>
              <a:rPr lang="en-US" dirty="0"/>
              <a:t>More program lines !!</a:t>
            </a:r>
          </a:p>
          <a:p>
            <a:r>
              <a:rPr lang="en-US" dirty="0"/>
              <a:t>More RAM memory !!</a:t>
            </a:r>
          </a:p>
          <a:p>
            <a:r>
              <a:rPr lang="en-US" dirty="0"/>
              <a:t>Slow Program Execution !!</a:t>
            </a:r>
          </a:p>
        </p:txBody>
      </p:sp>
    </p:spTree>
    <p:extLst>
      <p:ext uri="{BB962C8B-B14F-4D97-AF65-F5344CB8AC3E}">
        <p14:creationId xmlns:p14="http://schemas.microsoft.com/office/powerpoint/2010/main" val="15138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2BC06AD-F20B-2C4D-958E-9B1820910859}"/>
              </a:ext>
            </a:extLst>
          </p:cNvPr>
          <p:cNvSpPr/>
          <p:nvPr/>
        </p:nvSpPr>
        <p:spPr>
          <a:xfrm>
            <a:off x="4060373" y="391886"/>
            <a:ext cx="3853542" cy="2525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GitHub.com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FF0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SaranGameProject.py</a:t>
            </a:r>
            <a:r>
              <a:rPr lang="en-US" b="1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/>
              <a:t>     def </a:t>
            </a:r>
            <a:r>
              <a:rPr lang="en-US" dirty="0" err="1"/>
              <a:t>snakeGame</a:t>
            </a:r>
            <a:r>
              <a:rPr lang="en-US" dirty="0"/>
              <a:t>():   (100 lines)</a:t>
            </a:r>
          </a:p>
          <a:p>
            <a:r>
              <a:rPr lang="en-US" dirty="0"/>
              <a:t>     def </a:t>
            </a:r>
            <a:r>
              <a:rPr lang="en-US" dirty="0" err="1"/>
              <a:t>tetrisGame</a:t>
            </a:r>
            <a:r>
              <a:rPr lang="en-US" dirty="0"/>
              <a:t>():    (150 lines)</a:t>
            </a:r>
          </a:p>
          <a:p>
            <a:r>
              <a:rPr lang="en-US" dirty="0"/>
              <a:t>     def </a:t>
            </a:r>
            <a:r>
              <a:rPr lang="en-US" dirty="0" err="1"/>
              <a:t>shootingGame</a:t>
            </a:r>
            <a:r>
              <a:rPr lang="en-US" dirty="0"/>
              <a:t>(): (200 lines)</a:t>
            </a:r>
          </a:p>
          <a:p>
            <a:r>
              <a:rPr lang="en-US" dirty="0"/>
              <a:t>               Total 450 lines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76E55-8EB6-744C-8E9F-333BB08A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6" y="4787900"/>
            <a:ext cx="1397000" cy="1397000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860BD75E-2F19-5244-A7DF-A05242B98623}"/>
              </a:ext>
            </a:extLst>
          </p:cNvPr>
          <p:cNvSpPr/>
          <p:nvPr/>
        </p:nvSpPr>
        <p:spPr>
          <a:xfrm>
            <a:off x="1632856" y="1654628"/>
            <a:ext cx="1905002" cy="28847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B3999-7CDB-FD43-B9F2-A5EDA9593AE3}"/>
              </a:ext>
            </a:extLst>
          </p:cNvPr>
          <p:cNvSpPr txBox="1"/>
          <p:nvPr/>
        </p:nvSpPr>
        <p:spPr>
          <a:xfrm>
            <a:off x="375781" y="3309256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Push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A62C79-1893-5A4A-A7F0-75AF9088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522" y="4689929"/>
            <a:ext cx="1397000" cy="13970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3AD5127B-7B6A-7C49-93CD-DDBC9B910891}"/>
              </a:ext>
            </a:extLst>
          </p:cNvPr>
          <p:cNvSpPr/>
          <p:nvPr/>
        </p:nvSpPr>
        <p:spPr>
          <a:xfrm>
            <a:off x="6798130" y="3067958"/>
            <a:ext cx="566057" cy="1621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F834B-BD2E-3B42-92D5-4BC4870871B5}"/>
              </a:ext>
            </a:extLst>
          </p:cNvPr>
          <p:cNvSpPr txBox="1"/>
          <p:nvPr/>
        </p:nvSpPr>
        <p:spPr>
          <a:xfrm>
            <a:off x="5797991" y="390942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Pull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6E0F18E-A770-7B40-8450-36CC77DF2141}"/>
              </a:ext>
            </a:extLst>
          </p:cNvPr>
          <p:cNvSpPr/>
          <p:nvPr/>
        </p:nvSpPr>
        <p:spPr>
          <a:xfrm>
            <a:off x="8284029" y="5050971"/>
            <a:ext cx="1970314" cy="75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F5CD5BC-FCE7-8845-A0C9-A6CF950C2DEB}"/>
              </a:ext>
            </a:extLst>
          </p:cNvPr>
          <p:cNvSpPr/>
          <p:nvPr/>
        </p:nvSpPr>
        <p:spPr>
          <a:xfrm>
            <a:off x="10345058" y="4669063"/>
            <a:ext cx="1676400" cy="1514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Jana </a:t>
            </a:r>
            <a:r>
              <a:rPr lang="en-US" dirty="0" err="1"/>
              <a:t>GameProject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Github.com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25B79-DA0D-8347-9E2C-2EAFCDD93C52}"/>
              </a:ext>
            </a:extLst>
          </p:cNvPr>
          <p:cNvSpPr txBox="1"/>
          <p:nvPr/>
        </p:nvSpPr>
        <p:spPr>
          <a:xfrm>
            <a:off x="8532803" y="3374906"/>
            <a:ext cx="3904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SaranGameProject</a:t>
            </a:r>
            <a:r>
              <a:rPr lang="en-US" sz="1400" dirty="0"/>
              <a:t> import </a:t>
            </a:r>
            <a:r>
              <a:rPr lang="en-US" sz="1400" dirty="0" err="1"/>
              <a:t>snakeGame</a:t>
            </a:r>
            <a:r>
              <a:rPr lang="en-US" sz="1400" dirty="0"/>
              <a:t>();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SaranGameProject</a:t>
            </a:r>
            <a:r>
              <a:rPr lang="en-US" sz="1400" dirty="0"/>
              <a:t> import </a:t>
            </a:r>
            <a:r>
              <a:rPr lang="en-US" sz="1400" dirty="0" err="1"/>
              <a:t>tetrisGame</a:t>
            </a:r>
            <a:r>
              <a:rPr lang="en-US" sz="1400" dirty="0"/>
              <a:t>();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SaranGameProject</a:t>
            </a:r>
            <a:r>
              <a:rPr lang="en-US" sz="1400" dirty="0"/>
              <a:t> import </a:t>
            </a:r>
            <a:r>
              <a:rPr lang="en-US" sz="1400" dirty="0" err="1"/>
              <a:t>ShootingGame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r>
              <a:rPr lang="en-US" sz="1400" dirty="0"/>
              <a:t>     def </a:t>
            </a:r>
            <a:r>
              <a:rPr lang="en-US" sz="1400" dirty="0" err="1">
                <a:solidFill>
                  <a:srgbClr val="FF0000"/>
                </a:solidFill>
              </a:rPr>
              <a:t>shootingSnake</a:t>
            </a:r>
            <a:r>
              <a:rPr lang="en-US" sz="1400" dirty="0">
                <a:solidFill>
                  <a:srgbClr val="FF0000"/>
                </a:solidFill>
              </a:rPr>
              <a:t>():</a:t>
            </a:r>
            <a:r>
              <a:rPr lang="en-US" sz="1400" dirty="0"/>
              <a:t> 200 lines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Total 203 lines only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3AADA-3325-084F-9840-FE9A148B67BE}"/>
              </a:ext>
            </a:extLst>
          </p:cNvPr>
          <p:cNvSpPr txBox="1"/>
          <p:nvPr/>
        </p:nvSpPr>
        <p:spPr>
          <a:xfrm>
            <a:off x="709623" y="5902263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1FF07E-ACF0-C643-999C-D5291E2A4CD9}"/>
              </a:ext>
            </a:extLst>
          </p:cNvPr>
          <p:cNvSpPr txBox="1"/>
          <p:nvPr/>
        </p:nvSpPr>
        <p:spPr>
          <a:xfrm>
            <a:off x="6647110" y="595546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16CC6-755B-164B-B56B-93351F4421CF}"/>
              </a:ext>
            </a:extLst>
          </p:cNvPr>
          <p:cNvSpPr txBox="1"/>
          <p:nvPr/>
        </p:nvSpPr>
        <p:spPr>
          <a:xfrm>
            <a:off x="8777732" y="886046"/>
            <a:ext cx="3414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import the methods </a:t>
            </a:r>
          </a:p>
          <a:p>
            <a:r>
              <a:rPr lang="en-US" dirty="0"/>
              <a:t>         If its a Part of Class .....</a:t>
            </a:r>
          </a:p>
          <a:p>
            <a:endParaRPr lang="en-US" dirty="0"/>
          </a:p>
          <a:p>
            <a:r>
              <a:rPr lang="en-US" dirty="0"/>
              <a:t>Less Program Lines</a:t>
            </a:r>
          </a:p>
          <a:p>
            <a:r>
              <a:rPr lang="en-US" dirty="0"/>
              <a:t>Faster Program Execution</a:t>
            </a:r>
          </a:p>
          <a:p>
            <a:r>
              <a:rPr lang="en-US" dirty="0"/>
              <a:t>More Methods </a:t>
            </a:r>
          </a:p>
          <a:p>
            <a:r>
              <a:rPr lang="en-US" dirty="0"/>
              <a:t>More Features in a game</a:t>
            </a:r>
          </a:p>
        </p:txBody>
      </p:sp>
    </p:spTree>
    <p:extLst>
      <p:ext uri="{BB962C8B-B14F-4D97-AF65-F5344CB8AC3E}">
        <p14:creationId xmlns:p14="http://schemas.microsoft.com/office/powerpoint/2010/main" val="338630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83632-1ED0-3741-8014-545804692B2F}"/>
              </a:ext>
            </a:extLst>
          </p:cNvPr>
          <p:cNvSpPr txBox="1"/>
          <p:nvPr/>
        </p:nvSpPr>
        <p:spPr>
          <a:xfrm>
            <a:off x="500743" y="511629"/>
            <a:ext cx="164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Self</a:t>
            </a:r>
          </a:p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88177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549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saranraj venugopal</dc:creator>
  <cp:lastModifiedBy>saranraj venugopal</cp:lastModifiedBy>
  <cp:revision>8</cp:revision>
  <dcterms:created xsi:type="dcterms:W3CDTF">2020-04-17T08:18:58Z</dcterms:created>
  <dcterms:modified xsi:type="dcterms:W3CDTF">2020-04-17T12:16:08Z</dcterms:modified>
</cp:coreProperties>
</file>