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24E6-D637-4143-A9E5-C58309F7F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5709-F038-9D41-9301-EA57DED0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1EAB-D9D1-4A45-BF92-B5BEFA7D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6EDB9-8E90-2C40-AAA4-4F87F94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CDCF-206F-9A43-AD8B-FA9CA922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2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625B-D92B-5340-95CC-5046FC5E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438C0-4076-6E48-B745-95A232470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F53A-028D-D04A-9368-A4B1D5DE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F924-AC3F-7B48-A033-234AD7D5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BF14-A3D1-4C43-AA17-FD24E150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4C579-FCD0-E242-A2FE-FCADFB1EE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0E191-C7B4-9B4F-B4BA-C3EE85F9F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63BA-B6C5-3E44-8359-3101C11F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A4A4-94C8-6240-94C5-2EDCF8A2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A6D0-A2D0-2F4F-82E0-7FE47CB4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2132-F72C-214E-A91D-8BD7F814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228D-9B6A-3343-8CD7-824627FB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8BC3E-3B2F-1345-93C1-A39B7A6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C036-FE88-F045-8620-E17B327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F19F-892D-244B-A201-82F90560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8661-F984-B34F-A330-1E8A87DB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A3F2-73B0-9F41-B911-73A07F6D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F196-85FA-7B46-9659-B824D1C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6675-DD50-4941-90F8-8DEAD80D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1414-D900-DF49-BCB0-857B5B81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DACD-2766-AB43-A0F1-FEC1D434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1347-E437-D442-B308-46D6C286C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FE28B-3EF3-D946-8D71-443DEA06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AF5B-3188-9043-8E12-3810C190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38E57-FA3C-B84B-B488-FF539C58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FA663-F021-8B4F-853D-169A2BED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58FD-301D-D24A-A8BD-EFE0C285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75EC-33BA-A340-9FDA-B7D81B43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5A981-7996-8A4D-9FE4-D0118F8A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8DD84-54E4-6242-A7CE-B3A3DD666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D1EC4-14E7-C944-B4BB-38ADAAE35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1593A-E0FD-024C-B7E8-47D98219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1F12B-439C-3D4F-8546-7FC9A744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79EAC-4CD8-1345-B701-6F30EDA9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DE0B-197D-8C43-AF3E-5E330F81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90667-CB24-9A46-A378-E382ABA5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EE1A4-1C34-1949-B6A6-11AF544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6BDFC-C04B-3C47-934B-2D71E33E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56663-9207-B44E-84E8-17FC43B2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5734C-7F84-5A4E-86C1-D0B656FA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4AE3E-65EB-174D-8C2E-4D439E94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150C-7C86-A345-ABEC-688541B0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1958-84CE-8A46-A14E-E67F633A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B0C-E911-2D40-B349-8E1BEDA2F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F227-FDB9-3044-9153-DB73FA4F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B8836-8D95-F14C-A91E-05786B0F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71CBF-75F3-064F-B516-F4469C99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6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A8CB-B886-1549-B33E-CDE44119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F7F98-F526-1E48-96B8-FF29D3562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C3B0B-644F-BF4B-B2B8-32AEA4203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0BB14-AAF8-B94F-8A29-C4D65550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A563-92CB-E84F-B92F-DE1740E3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151AA-D13B-DC49-906C-0E856C02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41DD5-C580-EF46-87EB-BE443FA5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70898-F48C-2146-AC44-456B8BE6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39D5-7745-AE42-A053-9E9B3E917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038A-48BB-764D-9A2A-30FD464DD52F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27DB-63E8-E847-883A-3102186E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2ED6-D662-A241-B822-D10132FC5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5F6F-51FD-7D4B-A49E-CE5B7D026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540AB5-C2EE-EE42-B579-A689ED24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2" y="15111"/>
            <a:ext cx="1397000" cy="1397000"/>
          </a:xfrm>
          <a:prstGeom prst="rect">
            <a:avLst/>
          </a:prstGeom>
        </p:spPr>
      </p:pic>
      <p:sp>
        <p:nvSpPr>
          <p:cNvPr id="8" name="Can 7">
            <a:extLst>
              <a:ext uri="{FF2B5EF4-FFF2-40B4-BE49-F238E27FC236}">
                <a16:creationId xmlns:a16="http://schemas.microsoft.com/office/drawing/2014/main" id="{FBA96387-61D3-BF43-A05F-1A3B316D1CA8}"/>
              </a:ext>
            </a:extLst>
          </p:cNvPr>
          <p:cNvSpPr/>
          <p:nvPr/>
        </p:nvSpPr>
        <p:spPr>
          <a:xfrm>
            <a:off x="6762519" y="4239706"/>
            <a:ext cx="4106108" cy="26182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02FE07F-EEBE-6048-AC25-42FC38CBFFAC}"/>
              </a:ext>
            </a:extLst>
          </p:cNvPr>
          <p:cNvSpPr/>
          <p:nvPr/>
        </p:nvSpPr>
        <p:spPr>
          <a:xfrm>
            <a:off x="2859868" y="5241479"/>
            <a:ext cx="3760852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0B5A74-47E9-2F4E-B5C9-AE4786D5CB43}"/>
              </a:ext>
            </a:extLst>
          </p:cNvPr>
          <p:cNvSpPr txBox="1"/>
          <p:nvPr/>
        </p:nvSpPr>
        <p:spPr>
          <a:xfrm>
            <a:off x="4050041" y="4789508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8EA5B-0D8C-D94F-A618-F619014DE22F}"/>
              </a:ext>
            </a:extLst>
          </p:cNvPr>
          <p:cNvSpPr txBox="1"/>
          <p:nvPr/>
        </p:nvSpPr>
        <p:spPr>
          <a:xfrm>
            <a:off x="230963" y="3916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FA7345-E6B5-6746-8419-6CB5547B1FA4}"/>
              </a:ext>
            </a:extLst>
          </p:cNvPr>
          <p:cNvSpPr txBox="1"/>
          <p:nvPr/>
        </p:nvSpPr>
        <p:spPr>
          <a:xfrm>
            <a:off x="1958980" y="4042175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 commit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0D8A59-4574-934D-9D87-198DDEB9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89" y="2522457"/>
            <a:ext cx="1256998" cy="1096150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E9C2DEFC-6983-2B45-8531-C4F60A4521BB}"/>
              </a:ext>
            </a:extLst>
          </p:cNvPr>
          <p:cNvSpPr/>
          <p:nvPr/>
        </p:nvSpPr>
        <p:spPr>
          <a:xfrm>
            <a:off x="1331089" y="1412111"/>
            <a:ext cx="486136" cy="111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D8B13B6-43E0-4D40-8317-4905F99825CA}"/>
              </a:ext>
            </a:extLst>
          </p:cNvPr>
          <p:cNvSpPr/>
          <p:nvPr/>
        </p:nvSpPr>
        <p:spPr>
          <a:xfrm>
            <a:off x="490469" y="4691681"/>
            <a:ext cx="2057437" cy="21663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GITHUB </a:t>
            </a:r>
          </a:p>
          <a:p>
            <a:pPr algn="ctr"/>
            <a:r>
              <a:rPr lang="en-US" dirty="0"/>
              <a:t>(Local Repository)</a:t>
            </a:r>
          </a:p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57C4-3700-DC44-AF67-9187EDD88C94}"/>
              </a:ext>
            </a:extLst>
          </p:cNvPr>
          <p:cNvSpPr txBox="1"/>
          <p:nvPr/>
        </p:nvSpPr>
        <p:spPr>
          <a:xfrm>
            <a:off x="1816039" y="1709350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Program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735CBC-1BE1-2144-8788-2E073D811E6A}"/>
              </a:ext>
            </a:extLst>
          </p:cNvPr>
          <p:cNvSpPr txBox="1"/>
          <p:nvPr/>
        </p:nvSpPr>
        <p:spPr>
          <a:xfrm>
            <a:off x="0" y="1532720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AFFC94BD-4FF1-EA4E-8CB7-0F55DA720E10}"/>
              </a:ext>
            </a:extLst>
          </p:cNvPr>
          <p:cNvSpPr/>
          <p:nvPr/>
        </p:nvSpPr>
        <p:spPr>
          <a:xfrm>
            <a:off x="1276119" y="3625950"/>
            <a:ext cx="486136" cy="111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958A58-4187-8F46-8DFF-BD0D7DB2AB4D}"/>
              </a:ext>
            </a:extLst>
          </p:cNvPr>
          <p:cNvSpPr txBox="1"/>
          <p:nvPr/>
        </p:nvSpPr>
        <p:spPr>
          <a:xfrm>
            <a:off x="3879878" y="576592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 Push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8B940C-D029-6F40-9C7A-64FE55764168}"/>
              </a:ext>
            </a:extLst>
          </p:cNvPr>
          <p:cNvSpPr txBox="1"/>
          <p:nvPr/>
        </p:nvSpPr>
        <p:spPr>
          <a:xfrm>
            <a:off x="7964213" y="4239706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5E441A-F101-C847-A6E3-4A9265B54871}"/>
              </a:ext>
            </a:extLst>
          </p:cNvPr>
          <p:cNvSpPr txBox="1"/>
          <p:nvPr/>
        </p:nvSpPr>
        <p:spPr>
          <a:xfrm>
            <a:off x="6762518" y="1157468"/>
            <a:ext cx="3492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 GIT COMMIT ? </a:t>
            </a:r>
          </a:p>
          <a:p>
            <a:endParaRPr lang="en-US" dirty="0"/>
          </a:p>
          <a:p>
            <a:r>
              <a:rPr lang="en-US" dirty="0"/>
              <a:t>What is GIT PUSH  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F5F8D4-4AC5-8646-8A2A-06532348CA49}"/>
              </a:ext>
            </a:extLst>
          </p:cNvPr>
          <p:cNvSpPr txBox="1"/>
          <p:nvPr/>
        </p:nvSpPr>
        <p:spPr>
          <a:xfrm>
            <a:off x="767181" y="4789507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</p:txBody>
      </p:sp>
    </p:spTree>
    <p:extLst>
      <p:ext uri="{BB962C8B-B14F-4D97-AF65-F5344CB8AC3E}">
        <p14:creationId xmlns:p14="http://schemas.microsoft.com/office/powerpoint/2010/main" val="317699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540AB5-C2EE-EE42-B579-A689ED24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55" y="4843920"/>
            <a:ext cx="1397000" cy="1397000"/>
          </a:xfrm>
          <a:prstGeom prst="rect">
            <a:avLst/>
          </a:prstGeom>
        </p:spPr>
      </p:pic>
      <p:sp>
        <p:nvSpPr>
          <p:cNvPr id="8" name="Can 7">
            <a:extLst>
              <a:ext uri="{FF2B5EF4-FFF2-40B4-BE49-F238E27FC236}">
                <a16:creationId xmlns:a16="http://schemas.microsoft.com/office/drawing/2014/main" id="{FBA96387-61D3-BF43-A05F-1A3B316D1CA8}"/>
              </a:ext>
            </a:extLst>
          </p:cNvPr>
          <p:cNvSpPr/>
          <p:nvPr/>
        </p:nvSpPr>
        <p:spPr>
          <a:xfrm>
            <a:off x="491980" y="53409"/>
            <a:ext cx="2287786" cy="12759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</a:t>
            </a:r>
          </a:p>
          <a:p>
            <a:pPr algn="ctr"/>
            <a:r>
              <a:rPr lang="en-US" dirty="0"/>
              <a:t>JANA</a:t>
            </a:r>
          </a:p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02FE07F-EEBE-6048-AC25-42FC38CBFFAC}"/>
              </a:ext>
            </a:extLst>
          </p:cNvPr>
          <p:cNvSpPr/>
          <p:nvPr/>
        </p:nvSpPr>
        <p:spPr>
          <a:xfrm>
            <a:off x="2859868" y="5241479"/>
            <a:ext cx="3760852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0B5A74-47E9-2F4E-B5C9-AE4786D5CB43}"/>
              </a:ext>
            </a:extLst>
          </p:cNvPr>
          <p:cNvSpPr txBox="1"/>
          <p:nvPr/>
        </p:nvSpPr>
        <p:spPr>
          <a:xfrm>
            <a:off x="4050041" y="4673676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0D8A59-4574-934D-9D87-198DDEB9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89" y="2522457"/>
            <a:ext cx="1256998" cy="1096150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E9C2DEFC-6983-2B45-8531-C4F60A4521BB}"/>
              </a:ext>
            </a:extLst>
          </p:cNvPr>
          <p:cNvSpPr/>
          <p:nvPr/>
        </p:nvSpPr>
        <p:spPr>
          <a:xfrm>
            <a:off x="1331089" y="1412111"/>
            <a:ext cx="486136" cy="111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D8B13B6-43E0-4D40-8317-4905F99825CA}"/>
              </a:ext>
            </a:extLst>
          </p:cNvPr>
          <p:cNvSpPr/>
          <p:nvPr/>
        </p:nvSpPr>
        <p:spPr>
          <a:xfrm>
            <a:off x="490469" y="4691681"/>
            <a:ext cx="2057437" cy="21663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GITHUB </a:t>
            </a:r>
          </a:p>
          <a:p>
            <a:pPr algn="ctr"/>
            <a:r>
              <a:rPr lang="en-US" dirty="0"/>
              <a:t>(Local Repository)</a:t>
            </a:r>
          </a:p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57C4-3700-DC44-AF67-9187EDD88C94}"/>
              </a:ext>
            </a:extLst>
          </p:cNvPr>
          <p:cNvSpPr txBox="1"/>
          <p:nvPr/>
        </p:nvSpPr>
        <p:spPr>
          <a:xfrm>
            <a:off x="1816039" y="170935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 Pull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735CBC-1BE1-2144-8788-2E073D811E6A}"/>
              </a:ext>
            </a:extLst>
          </p:cNvPr>
          <p:cNvSpPr txBox="1"/>
          <p:nvPr/>
        </p:nvSpPr>
        <p:spPr>
          <a:xfrm>
            <a:off x="0" y="1532720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AFFC94BD-4FF1-EA4E-8CB7-0F55DA720E10}"/>
              </a:ext>
            </a:extLst>
          </p:cNvPr>
          <p:cNvSpPr/>
          <p:nvPr/>
        </p:nvSpPr>
        <p:spPr>
          <a:xfrm>
            <a:off x="1276119" y="3625950"/>
            <a:ext cx="486136" cy="111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54804-4465-C84C-B8C8-1CA8CC1C58EC}"/>
              </a:ext>
            </a:extLst>
          </p:cNvPr>
          <p:cNvSpPr txBox="1"/>
          <p:nvPr/>
        </p:nvSpPr>
        <p:spPr>
          <a:xfrm>
            <a:off x="8227990" y="5474030"/>
            <a:ext cx="70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1A0F5-6E38-A34F-BC8E-CA60F4A0457D}"/>
              </a:ext>
            </a:extLst>
          </p:cNvPr>
          <p:cNvSpPr txBox="1"/>
          <p:nvPr/>
        </p:nvSpPr>
        <p:spPr>
          <a:xfrm>
            <a:off x="2779766" y="206155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</p:txBody>
      </p:sp>
    </p:spTree>
    <p:extLst>
      <p:ext uri="{BB962C8B-B14F-4D97-AF65-F5344CB8AC3E}">
        <p14:creationId xmlns:p14="http://schemas.microsoft.com/office/powerpoint/2010/main" val="2278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540AB5-C2EE-EE42-B579-A689ED24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32" y="15111"/>
            <a:ext cx="1397000" cy="1397000"/>
          </a:xfrm>
          <a:prstGeom prst="rect">
            <a:avLst/>
          </a:prstGeom>
        </p:spPr>
      </p:pic>
      <p:sp>
        <p:nvSpPr>
          <p:cNvPr id="8" name="Can 7">
            <a:extLst>
              <a:ext uri="{FF2B5EF4-FFF2-40B4-BE49-F238E27FC236}">
                <a16:creationId xmlns:a16="http://schemas.microsoft.com/office/drawing/2014/main" id="{FBA96387-61D3-BF43-A05F-1A3B316D1CA8}"/>
              </a:ext>
            </a:extLst>
          </p:cNvPr>
          <p:cNvSpPr/>
          <p:nvPr/>
        </p:nvSpPr>
        <p:spPr>
          <a:xfrm>
            <a:off x="6762519" y="4239706"/>
            <a:ext cx="4106108" cy="26182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02FE07F-EEBE-6048-AC25-42FC38CBFFAC}"/>
              </a:ext>
            </a:extLst>
          </p:cNvPr>
          <p:cNvSpPr/>
          <p:nvPr/>
        </p:nvSpPr>
        <p:spPr>
          <a:xfrm>
            <a:off x="2859868" y="5241479"/>
            <a:ext cx="3760852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8EA5B-0D8C-D94F-A618-F619014DE22F}"/>
              </a:ext>
            </a:extLst>
          </p:cNvPr>
          <p:cNvSpPr txBox="1"/>
          <p:nvPr/>
        </p:nvSpPr>
        <p:spPr>
          <a:xfrm>
            <a:off x="230963" y="391658"/>
            <a:ext cx="8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FA7345-E6B5-6746-8419-6CB5547B1FA4}"/>
              </a:ext>
            </a:extLst>
          </p:cNvPr>
          <p:cNvSpPr txBox="1"/>
          <p:nvPr/>
        </p:nvSpPr>
        <p:spPr>
          <a:xfrm>
            <a:off x="1958980" y="4042175"/>
            <a:ext cx="11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0D8A59-4574-934D-9D87-198DDEB9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89" y="2522457"/>
            <a:ext cx="1256998" cy="1096150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E9C2DEFC-6983-2B45-8531-C4F60A4521BB}"/>
              </a:ext>
            </a:extLst>
          </p:cNvPr>
          <p:cNvSpPr/>
          <p:nvPr/>
        </p:nvSpPr>
        <p:spPr>
          <a:xfrm>
            <a:off x="1331089" y="1412111"/>
            <a:ext cx="486136" cy="111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D8B13B6-43E0-4D40-8317-4905F99825CA}"/>
              </a:ext>
            </a:extLst>
          </p:cNvPr>
          <p:cNvSpPr/>
          <p:nvPr/>
        </p:nvSpPr>
        <p:spPr>
          <a:xfrm>
            <a:off x="490469" y="4691681"/>
            <a:ext cx="2057437" cy="21663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GITHUB </a:t>
            </a:r>
          </a:p>
          <a:p>
            <a:pPr algn="ctr"/>
            <a:r>
              <a:rPr lang="en-US" dirty="0"/>
              <a:t>(Local Repository)</a:t>
            </a:r>
          </a:p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57C4-3700-DC44-AF67-9187EDD88C94}"/>
              </a:ext>
            </a:extLst>
          </p:cNvPr>
          <p:cNvSpPr txBox="1"/>
          <p:nvPr/>
        </p:nvSpPr>
        <p:spPr>
          <a:xfrm>
            <a:off x="1816039" y="1709350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Program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735CBC-1BE1-2144-8788-2E073D811E6A}"/>
              </a:ext>
            </a:extLst>
          </p:cNvPr>
          <p:cNvSpPr txBox="1"/>
          <p:nvPr/>
        </p:nvSpPr>
        <p:spPr>
          <a:xfrm>
            <a:off x="0" y="1532720"/>
            <a:ext cx="138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  <a:p>
            <a:r>
              <a:rPr lang="en-US" dirty="0" err="1"/>
              <a:t>SRJPGM.py</a:t>
            </a:r>
            <a:endParaRPr lang="en-US" dirty="0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AFFC94BD-4FF1-EA4E-8CB7-0F55DA720E10}"/>
              </a:ext>
            </a:extLst>
          </p:cNvPr>
          <p:cNvSpPr/>
          <p:nvPr/>
        </p:nvSpPr>
        <p:spPr>
          <a:xfrm>
            <a:off x="1276119" y="3625950"/>
            <a:ext cx="486136" cy="111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958A58-4187-8F46-8DFF-BD0D7DB2AB4D}"/>
              </a:ext>
            </a:extLst>
          </p:cNvPr>
          <p:cNvSpPr txBox="1"/>
          <p:nvPr/>
        </p:nvSpPr>
        <p:spPr>
          <a:xfrm>
            <a:off x="3879878" y="576592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86EEF-E4C2-CA4B-9281-ED60C0199EBD}"/>
              </a:ext>
            </a:extLst>
          </p:cNvPr>
          <p:cNvSpPr txBox="1"/>
          <p:nvPr/>
        </p:nvSpPr>
        <p:spPr>
          <a:xfrm>
            <a:off x="3941810" y="4318149"/>
            <a:ext cx="138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  <a:p>
            <a:r>
              <a:rPr lang="en-US" dirty="0" err="1"/>
              <a:t>SRJPGM.py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191FA-7ED3-3E4F-888F-71058B573C82}"/>
              </a:ext>
            </a:extLst>
          </p:cNvPr>
          <p:cNvSpPr txBox="1"/>
          <p:nvPr/>
        </p:nvSpPr>
        <p:spPr>
          <a:xfrm>
            <a:off x="8125320" y="3257793"/>
            <a:ext cx="138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  <a:p>
            <a:r>
              <a:rPr lang="en-US" dirty="0" err="1"/>
              <a:t>SRJPGM.py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540AB5-C2EE-EE42-B579-A689ED24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55" y="4843920"/>
            <a:ext cx="1397000" cy="1397000"/>
          </a:xfrm>
          <a:prstGeom prst="rect">
            <a:avLst/>
          </a:prstGeom>
        </p:spPr>
      </p:pic>
      <p:sp>
        <p:nvSpPr>
          <p:cNvPr id="8" name="Can 7">
            <a:extLst>
              <a:ext uri="{FF2B5EF4-FFF2-40B4-BE49-F238E27FC236}">
                <a16:creationId xmlns:a16="http://schemas.microsoft.com/office/drawing/2014/main" id="{FBA96387-61D3-BF43-A05F-1A3B316D1CA8}"/>
              </a:ext>
            </a:extLst>
          </p:cNvPr>
          <p:cNvSpPr/>
          <p:nvPr/>
        </p:nvSpPr>
        <p:spPr>
          <a:xfrm>
            <a:off x="491980" y="53409"/>
            <a:ext cx="2287786" cy="12759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</a:t>
            </a:r>
          </a:p>
          <a:p>
            <a:pPr algn="ctr"/>
            <a:r>
              <a:rPr lang="en-US" dirty="0"/>
              <a:t>JANA</a:t>
            </a:r>
          </a:p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02FE07F-EEBE-6048-AC25-42FC38CBFFAC}"/>
              </a:ext>
            </a:extLst>
          </p:cNvPr>
          <p:cNvSpPr/>
          <p:nvPr/>
        </p:nvSpPr>
        <p:spPr>
          <a:xfrm>
            <a:off x="2859868" y="5241479"/>
            <a:ext cx="3760852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0D8A59-4574-934D-9D87-198DDEB9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89" y="2522457"/>
            <a:ext cx="1256998" cy="1096150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E9C2DEFC-6983-2B45-8531-C4F60A4521BB}"/>
              </a:ext>
            </a:extLst>
          </p:cNvPr>
          <p:cNvSpPr/>
          <p:nvPr/>
        </p:nvSpPr>
        <p:spPr>
          <a:xfrm>
            <a:off x="1331089" y="1412111"/>
            <a:ext cx="486136" cy="111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6D8B13B6-43E0-4D40-8317-4905F99825CA}"/>
              </a:ext>
            </a:extLst>
          </p:cNvPr>
          <p:cNvSpPr/>
          <p:nvPr/>
        </p:nvSpPr>
        <p:spPr>
          <a:xfrm>
            <a:off x="490469" y="4691681"/>
            <a:ext cx="2057437" cy="21663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GITHUB </a:t>
            </a:r>
          </a:p>
          <a:p>
            <a:pPr algn="ctr"/>
            <a:r>
              <a:rPr lang="en-US" dirty="0"/>
              <a:t>(Local Repository)</a:t>
            </a:r>
          </a:p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57C4-3700-DC44-AF67-9187EDD88C94}"/>
              </a:ext>
            </a:extLst>
          </p:cNvPr>
          <p:cNvSpPr txBox="1"/>
          <p:nvPr/>
        </p:nvSpPr>
        <p:spPr>
          <a:xfrm>
            <a:off x="1816039" y="170935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 Pull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AFFC94BD-4FF1-EA4E-8CB7-0F55DA720E10}"/>
              </a:ext>
            </a:extLst>
          </p:cNvPr>
          <p:cNvSpPr/>
          <p:nvPr/>
        </p:nvSpPr>
        <p:spPr>
          <a:xfrm>
            <a:off x="1276119" y="3625950"/>
            <a:ext cx="486136" cy="1110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54804-4465-C84C-B8C8-1CA8CC1C58EC}"/>
              </a:ext>
            </a:extLst>
          </p:cNvPr>
          <p:cNvSpPr txBox="1"/>
          <p:nvPr/>
        </p:nvSpPr>
        <p:spPr>
          <a:xfrm>
            <a:off x="8227990" y="547403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8AE99-D013-E049-A4AE-138CA090C0E9}"/>
              </a:ext>
            </a:extLst>
          </p:cNvPr>
          <p:cNvSpPr txBox="1"/>
          <p:nvPr/>
        </p:nvSpPr>
        <p:spPr>
          <a:xfrm>
            <a:off x="2997735" y="229702"/>
            <a:ext cx="138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  <a:p>
            <a:r>
              <a:rPr lang="en-US" dirty="0" err="1"/>
              <a:t>SRJPGM.py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12F20-BF35-D14A-877E-4335659022B1}"/>
              </a:ext>
            </a:extLst>
          </p:cNvPr>
          <p:cNvSpPr txBox="1"/>
          <p:nvPr/>
        </p:nvSpPr>
        <p:spPr>
          <a:xfrm>
            <a:off x="-104387" y="1432351"/>
            <a:ext cx="138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  <a:p>
            <a:r>
              <a:rPr lang="en-US" dirty="0" err="1"/>
              <a:t>SRJPGM.py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F4333-487E-A940-8ED9-B07FB5321CAE}"/>
              </a:ext>
            </a:extLst>
          </p:cNvPr>
          <p:cNvSpPr txBox="1"/>
          <p:nvPr/>
        </p:nvSpPr>
        <p:spPr>
          <a:xfrm>
            <a:off x="3819537" y="4318149"/>
            <a:ext cx="138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Program1.py</a:t>
            </a:r>
          </a:p>
          <a:p>
            <a:r>
              <a:rPr lang="en-US" dirty="0"/>
              <a:t>Program2.py</a:t>
            </a:r>
          </a:p>
          <a:p>
            <a:r>
              <a:rPr lang="en-US" dirty="0" err="1"/>
              <a:t>SRJPGM.py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540AB5-C2EE-EE42-B579-A689ED24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6" y="4525367"/>
            <a:ext cx="1397000" cy="1397000"/>
          </a:xfrm>
          <a:prstGeom prst="rect">
            <a:avLst/>
          </a:prstGeom>
        </p:spPr>
      </p:pic>
      <p:sp>
        <p:nvSpPr>
          <p:cNvPr id="8" name="Can 7">
            <a:extLst>
              <a:ext uri="{FF2B5EF4-FFF2-40B4-BE49-F238E27FC236}">
                <a16:creationId xmlns:a16="http://schemas.microsoft.com/office/drawing/2014/main" id="{FBA96387-61D3-BF43-A05F-1A3B316D1CA8}"/>
              </a:ext>
            </a:extLst>
          </p:cNvPr>
          <p:cNvSpPr/>
          <p:nvPr/>
        </p:nvSpPr>
        <p:spPr>
          <a:xfrm>
            <a:off x="2198683" y="215777"/>
            <a:ext cx="8631241" cy="1719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GITHUB.COM</a:t>
            </a:r>
          </a:p>
          <a:p>
            <a:pPr algn="ctr"/>
            <a:r>
              <a:rPr lang="en-US" dirty="0"/>
              <a:t>GAME PROJECT</a:t>
            </a:r>
          </a:p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02FE07F-EEBE-6048-AC25-42FC38CBFFAC}"/>
              </a:ext>
            </a:extLst>
          </p:cNvPr>
          <p:cNvSpPr/>
          <p:nvPr/>
        </p:nvSpPr>
        <p:spPr>
          <a:xfrm rot="18892709">
            <a:off x="795144" y="3004942"/>
            <a:ext cx="3760852" cy="601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9C2DEFC-6983-2B45-8531-C4F60A4521BB}"/>
              </a:ext>
            </a:extLst>
          </p:cNvPr>
          <p:cNvSpPr/>
          <p:nvPr/>
        </p:nvSpPr>
        <p:spPr>
          <a:xfrm>
            <a:off x="4662842" y="2111294"/>
            <a:ext cx="545871" cy="2848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C57C4-3700-DC44-AF67-9187EDD88C94}"/>
              </a:ext>
            </a:extLst>
          </p:cNvPr>
          <p:cNvSpPr txBox="1"/>
          <p:nvPr/>
        </p:nvSpPr>
        <p:spPr>
          <a:xfrm>
            <a:off x="1558643" y="2321048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 Commit</a:t>
            </a:r>
          </a:p>
          <a:p>
            <a:r>
              <a:rPr lang="en-US" dirty="0">
                <a:solidFill>
                  <a:srgbClr val="FF0000"/>
                </a:solidFill>
              </a:rPr>
              <a:t>Git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54804-4465-C84C-B8C8-1CA8CC1C58EC}"/>
              </a:ext>
            </a:extLst>
          </p:cNvPr>
          <p:cNvSpPr txBox="1"/>
          <p:nvPr/>
        </p:nvSpPr>
        <p:spPr>
          <a:xfrm>
            <a:off x="445229" y="592236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12F20-BF35-D14A-877E-4335659022B1}"/>
              </a:ext>
            </a:extLst>
          </p:cNvPr>
          <p:cNvSpPr txBox="1"/>
          <p:nvPr/>
        </p:nvSpPr>
        <p:spPr>
          <a:xfrm>
            <a:off x="902019" y="2967379"/>
            <a:ext cx="146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JanaPGM1.py</a:t>
            </a:r>
          </a:p>
          <a:p>
            <a:r>
              <a:rPr lang="en-US" dirty="0"/>
              <a:t>JanaPGM2.py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27C357-1168-4D4A-8B9A-7A127E1F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053" y="5170289"/>
            <a:ext cx="1397000" cy="1397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A34E1F-F7F9-1848-95FC-40B498B1C65D}"/>
              </a:ext>
            </a:extLst>
          </p:cNvPr>
          <p:cNvSpPr txBox="1"/>
          <p:nvPr/>
        </p:nvSpPr>
        <p:spPr>
          <a:xfrm>
            <a:off x="4718989" y="6470400"/>
            <a:ext cx="70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Saran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00B948-F991-334F-BF93-B4172AFF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78" y="4850709"/>
            <a:ext cx="1397000" cy="1397000"/>
          </a:xfrm>
          <a:prstGeom prst="rect">
            <a:avLst/>
          </a:prstGeom>
        </p:spPr>
      </p:pic>
      <p:sp>
        <p:nvSpPr>
          <p:cNvPr id="21" name="Down Arrow 20">
            <a:extLst>
              <a:ext uri="{FF2B5EF4-FFF2-40B4-BE49-F238E27FC236}">
                <a16:creationId xmlns:a16="http://schemas.microsoft.com/office/drawing/2014/main" id="{B990A8BA-FD3B-1E45-A526-7FD80358F32B}"/>
              </a:ext>
            </a:extLst>
          </p:cNvPr>
          <p:cNvSpPr/>
          <p:nvPr/>
        </p:nvSpPr>
        <p:spPr>
          <a:xfrm rot="10800000">
            <a:off x="5491165" y="2322302"/>
            <a:ext cx="545871" cy="2848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BB46C-CC68-884E-A558-7BE013511961}"/>
              </a:ext>
            </a:extLst>
          </p:cNvPr>
          <p:cNvSpPr txBox="1"/>
          <p:nvPr/>
        </p:nvSpPr>
        <p:spPr>
          <a:xfrm>
            <a:off x="3859458" y="376910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 Pull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8EA2F4-C6D8-D54D-8013-C536005F1157}"/>
              </a:ext>
            </a:extLst>
          </p:cNvPr>
          <p:cNvSpPr txBox="1"/>
          <p:nvPr/>
        </p:nvSpPr>
        <p:spPr>
          <a:xfrm>
            <a:off x="5953208" y="3340551"/>
            <a:ext cx="148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JanaPGM1.py</a:t>
            </a:r>
          </a:p>
          <a:p>
            <a:r>
              <a:rPr lang="en-US" dirty="0"/>
              <a:t>JanaPGM2.py</a:t>
            </a:r>
          </a:p>
          <a:p>
            <a:r>
              <a:rPr lang="en-US" dirty="0" err="1"/>
              <a:t>SRJPGM.py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82BFE1-E51A-8B41-9218-F043B46E2F42}"/>
              </a:ext>
            </a:extLst>
          </p:cNvPr>
          <p:cNvSpPr txBox="1"/>
          <p:nvPr/>
        </p:nvSpPr>
        <p:spPr>
          <a:xfrm>
            <a:off x="5655551" y="5223867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 Commit</a:t>
            </a:r>
          </a:p>
          <a:p>
            <a:r>
              <a:rPr lang="en-US" dirty="0">
                <a:solidFill>
                  <a:srgbClr val="FF0000"/>
                </a:solidFill>
              </a:rPr>
              <a:t>Git Push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943F794-E689-7641-B561-107774F8869D}"/>
              </a:ext>
            </a:extLst>
          </p:cNvPr>
          <p:cNvSpPr/>
          <p:nvPr/>
        </p:nvSpPr>
        <p:spPr>
          <a:xfrm>
            <a:off x="8312107" y="1900286"/>
            <a:ext cx="545871" cy="2848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4FB0995-5285-8B41-AAC8-5B3F1305EDBB}"/>
              </a:ext>
            </a:extLst>
          </p:cNvPr>
          <p:cNvSpPr/>
          <p:nvPr/>
        </p:nvSpPr>
        <p:spPr>
          <a:xfrm rot="10800000">
            <a:off x="9140430" y="2111294"/>
            <a:ext cx="545871" cy="2848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2AAE5-9190-BE4F-9892-9F74FE353ADD}"/>
              </a:ext>
            </a:extLst>
          </p:cNvPr>
          <p:cNvSpPr txBox="1"/>
          <p:nvPr/>
        </p:nvSpPr>
        <p:spPr>
          <a:xfrm>
            <a:off x="7508723" y="355809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 Pull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7C60D3-C4DA-B042-BAF5-B187FA82C614}"/>
              </a:ext>
            </a:extLst>
          </p:cNvPr>
          <p:cNvSpPr txBox="1"/>
          <p:nvPr/>
        </p:nvSpPr>
        <p:spPr>
          <a:xfrm>
            <a:off x="9602473" y="3129543"/>
            <a:ext cx="1525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JanaPGM1.py</a:t>
            </a:r>
          </a:p>
          <a:p>
            <a:r>
              <a:rPr lang="en-US" dirty="0"/>
              <a:t>JanaPGM2.py</a:t>
            </a:r>
          </a:p>
          <a:p>
            <a:r>
              <a:rPr lang="en-US" dirty="0" err="1"/>
              <a:t>SRJPGM.py</a:t>
            </a:r>
            <a:endParaRPr lang="en-US" dirty="0"/>
          </a:p>
          <a:p>
            <a:r>
              <a:rPr lang="en-US" dirty="0" err="1"/>
              <a:t>DannyPGM.py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98821D-D23A-194D-AB56-834237ECC97E}"/>
              </a:ext>
            </a:extLst>
          </p:cNvPr>
          <p:cNvSpPr txBox="1"/>
          <p:nvPr/>
        </p:nvSpPr>
        <p:spPr>
          <a:xfrm>
            <a:off x="9304816" y="5012859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 Commit</a:t>
            </a:r>
          </a:p>
          <a:p>
            <a:r>
              <a:rPr lang="en-US" dirty="0">
                <a:solidFill>
                  <a:srgbClr val="FF0000"/>
                </a:solidFill>
              </a:rPr>
              <a:t>Git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F8379-CF72-024D-8D98-61C73F63AB44}"/>
              </a:ext>
            </a:extLst>
          </p:cNvPr>
          <p:cNvSpPr txBox="1"/>
          <p:nvPr/>
        </p:nvSpPr>
        <p:spPr>
          <a:xfrm>
            <a:off x="8950360" y="6165589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Danny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D5E078-5C42-FB48-AD02-2182FB4F8DFE}"/>
              </a:ext>
            </a:extLst>
          </p:cNvPr>
          <p:cNvSpPr txBox="1"/>
          <p:nvPr/>
        </p:nvSpPr>
        <p:spPr>
          <a:xfrm>
            <a:off x="603715" y="1666407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47D3B-DAFA-2F4C-B8B1-D762BD7187A1}"/>
              </a:ext>
            </a:extLst>
          </p:cNvPr>
          <p:cNvSpPr txBox="1"/>
          <p:nvPr/>
        </p:nvSpPr>
        <p:spPr>
          <a:xfrm>
            <a:off x="5953208" y="6382623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95D12-9243-AB4D-B8F1-662DD4666B60}"/>
              </a:ext>
            </a:extLst>
          </p:cNvPr>
          <p:cNvSpPr txBox="1"/>
          <p:nvPr/>
        </p:nvSpPr>
        <p:spPr>
          <a:xfrm>
            <a:off x="10829924" y="6210949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3</a:t>
            </a:r>
          </a:p>
        </p:txBody>
      </p:sp>
    </p:spTree>
    <p:extLst>
      <p:ext uri="{BB962C8B-B14F-4D97-AF65-F5344CB8AC3E}">
        <p14:creationId xmlns:p14="http://schemas.microsoft.com/office/powerpoint/2010/main" val="18274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231</Words>
  <Application>Microsoft Macintosh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saranraj venugopal</dc:creator>
  <cp:lastModifiedBy>saranraj venugopal</cp:lastModifiedBy>
  <cp:revision>7</cp:revision>
  <dcterms:created xsi:type="dcterms:W3CDTF">2020-04-16T08:18:48Z</dcterms:created>
  <dcterms:modified xsi:type="dcterms:W3CDTF">2020-04-17T11:18:24Z</dcterms:modified>
</cp:coreProperties>
</file>