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Times New Roman Bold Italics" charset="1" panose="02030802070405090303"/>
      <p:regular r:id="rId17"/>
    </p:embeddedFont>
    <p:embeddedFont>
      <p:font typeface="Times New Roman Bold" charset="1" panose="02030802070405020303"/>
      <p:regular r:id="rId18"/>
    </p:embeddedFont>
    <p:embeddedFont>
      <p:font typeface="Trebuchet MS" charset="1" panose="020B0603020202020204"/>
      <p:regular r:id="rId19"/>
    </p:embeddedFont>
    <p:embeddedFont>
      <p:font typeface="Arial" charset="1" panose="020B0604020202020204"/>
      <p:regular r:id="rId20"/>
    </p:embeddedFont>
    <p:embeddedFont>
      <p:font typeface="Arial Bold" charset="1" panose="020B0704020202020204"/>
      <p:regular r:id="rId21"/>
    </p:embeddedFont>
    <p:embeddedFont>
      <p:font typeface="Calibri (MS)" charset="1" panose="020F0502020204030204"/>
      <p:regular r:id="rId22"/>
    </p:embeddedFont>
    <p:embeddedFont>
      <p:font typeface="Calibri (MS) Bold" charset="1" panose="020F0702030404030204"/>
      <p:regular r:id="rId23"/>
    </p:embeddedFont>
    <p:embeddedFont>
      <p:font typeface="Trebuchet MS Bold Italics" charset="1" panose="020B0703020202090204"/>
      <p:regular r:id="rId24"/>
    </p:embeddedFont>
    <p:embeddedFont>
      <p:font typeface="Comic Sans Bold" charset="1" panose="03000902030302020204"/>
      <p:regular r:id="rId25"/>
    </p:embeddedFont>
    <p:embeddedFont>
      <p:font typeface="Trebuchet MS Bold" charset="1" panose="020B0703020202020204"/>
      <p:regular r:id="rId26"/>
    </p:embeddedFont>
    <p:embeddedFont>
      <p:font typeface="Trebuchet MS Italics" charset="1" panose="020B0603020202090204"/>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22.jpeg" Type="http://schemas.openxmlformats.org/officeDocument/2006/relationships/image"/><Relationship Id="rId5" Target="../media/image23.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2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3.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3.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8.jpeg" Type="http://schemas.openxmlformats.org/officeDocument/2006/relationships/image"/><Relationship Id="rId5" Target="../media/image3.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grpSp>
        <p:nvGrpSpPr>
          <p:cNvPr name="Group 4" id="4"/>
          <p:cNvGrpSpPr>
            <a:grpSpLocks noChangeAspect="true"/>
          </p:cNvGrpSpPr>
          <p:nvPr/>
        </p:nvGrpSpPr>
        <p:grpSpPr>
          <a:xfrm rot="0">
            <a:off x="1250947" y="1422397"/>
            <a:ext cx="2746372" cy="2127247"/>
            <a:chOff x="0" y="0"/>
            <a:chExt cx="2746375" cy="2127250"/>
          </a:xfrm>
        </p:grpSpPr>
        <p:sp>
          <p:nvSpPr>
            <p:cNvPr name="Freeform 5" id="5"/>
            <p:cNvSpPr/>
            <p:nvPr/>
          </p:nvSpPr>
          <p:spPr>
            <a:xfrm flipH="false" flipV="false" rot="0">
              <a:off x="63500" y="477774"/>
              <a:ext cx="1846453" cy="1585976"/>
            </a:xfrm>
            <a:custGeom>
              <a:avLst/>
              <a:gdLst/>
              <a:ahLst/>
              <a:cxnLst/>
              <a:rect r="r" b="b" t="t" l="l"/>
              <a:pathLst>
                <a:path h="1585976" w="1846453">
                  <a:moveTo>
                    <a:pt x="1449324" y="0"/>
                  </a:moveTo>
                  <a:lnTo>
                    <a:pt x="397129" y="0"/>
                  </a:lnTo>
                  <a:lnTo>
                    <a:pt x="0" y="793115"/>
                  </a:lnTo>
                  <a:lnTo>
                    <a:pt x="397129" y="1585976"/>
                  </a:lnTo>
                  <a:lnTo>
                    <a:pt x="1449324" y="1585976"/>
                  </a:lnTo>
                  <a:lnTo>
                    <a:pt x="1846453" y="793115"/>
                  </a:lnTo>
                  <a:lnTo>
                    <a:pt x="1449324" y="0"/>
                  </a:lnTo>
                  <a:close/>
                </a:path>
              </a:pathLst>
            </a:custGeom>
            <a:solidFill>
              <a:srgbClr val="5FCAEE"/>
            </a:solidFill>
          </p:spPr>
        </p:sp>
        <p:sp>
          <p:nvSpPr>
            <p:cNvPr name="Freeform 6" id="6"/>
            <p:cNvSpPr/>
            <p:nvPr/>
          </p:nvSpPr>
          <p:spPr>
            <a:xfrm flipH="false" flipV="false" rot="0">
              <a:off x="1709547" y="63500"/>
              <a:ext cx="973328" cy="843026"/>
            </a:xfrm>
            <a:custGeom>
              <a:avLst/>
              <a:gdLst/>
              <a:ahLst/>
              <a:cxnLst/>
              <a:rect r="r" b="b" t="t" l="l"/>
              <a:pathLst>
                <a:path h="843026" w="973328">
                  <a:moveTo>
                    <a:pt x="762254" y="0"/>
                  </a:moveTo>
                  <a:lnTo>
                    <a:pt x="211074" y="0"/>
                  </a:lnTo>
                  <a:lnTo>
                    <a:pt x="0" y="421386"/>
                  </a:lnTo>
                  <a:lnTo>
                    <a:pt x="211074" y="843026"/>
                  </a:lnTo>
                  <a:lnTo>
                    <a:pt x="762254" y="843026"/>
                  </a:lnTo>
                  <a:lnTo>
                    <a:pt x="973328" y="421386"/>
                  </a:lnTo>
                  <a:lnTo>
                    <a:pt x="762254" y="0"/>
                  </a:lnTo>
                  <a:close/>
                </a:path>
              </a:pathLst>
            </a:custGeom>
            <a:solidFill>
              <a:srgbClr val="2D936B"/>
            </a:solidFill>
          </p:spPr>
        </p:sp>
      </p:grpSp>
      <p:grpSp>
        <p:nvGrpSpPr>
          <p:cNvPr name="Group 7" id="7"/>
          <p:cNvGrpSpPr>
            <a:grpSpLocks noChangeAspect="true"/>
          </p:cNvGrpSpPr>
          <p:nvPr/>
        </p:nvGrpSpPr>
        <p:grpSpPr>
          <a:xfrm rot="0">
            <a:off x="5629275" y="1785938"/>
            <a:ext cx="2502789" cy="2157412"/>
            <a:chOff x="0" y="0"/>
            <a:chExt cx="2502789" cy="2157412"/>
          </a:xfrm>
        </p:grpSpPr>
        <p:sp>
          <p:nvSpPr>
            <p:cNvPr name="Freeform 8" id="8"/>
            <p:cNvSpPr/>
            <p:nvPr/>
          </p:nvSpPr>
          <p:spPr>
            <a:xfrm flipH="false" flipV="false" rot="0">
              <a:off x="0" y="0"/>
              <a:ext cx="2500249" cy="2157349"/>
            </a:xfrm>
            <a:custGeom>
              <a:avLst/>
              <a:gdLst/>
              <a:ahLst/>
              <a:cxnLst/>
              <a:rect r="r" b="b" t="t" l="l"/>
              <a:pathLst>
                <a:path h="2157349" w="2500249">
                  <a:moveTo>
                    <a:pt x="539369" y="0"/>
                  </a:moveTo>
                  <a:lnTo>
                    <a:pt x="0" y="1078611"/>
                  </a:lnTo>
                  <a:lnTo>
                    <a:pt x="539242" y="2157349"/>
                  </a:lnTo>
                  <a:lnTo>
                    <a:pt x="1961007" y="2157349"/>
                  </a:lnTo>
                  <a:lnTo>
                    <a:pt x="2500249" y="1078611"/>
                  </a:lnTo>
                  <a:lnTo>
                    <a:pt x="1961007" y="0"/>
                  </a:lnTo>
                  <a:close/>
                </a:path>
              </a:pathLst>
            </a:custGeom>
            <a:solidFill>
              <a:srgbClr val="42D0A1"/>
            </a:solidFill>
          </p:spPr>
        </p:sp>
      </p:grpSp>
      <p:grpSp>
        <p:nvGrpSpPr>
          <p:cNvPr name="Group 9" id="9"/>
          <p:cNvGrpSpPr>
            <a:grpSpLocks noChangeAspect="true"/>
          </p:cNvGrpSpPr>
          <p:nvPr/>
        </p:nvGrpSpPr>
        <p:grpSpPr>
          <a:xfrm rot="0">
            <a:off x="5700712" y="7843838"/>
            <a:ext cx="1084678" cy="928688"/>
            <a:chOff x="0" y="0"/>
            <a:chExt cx="1084682" cy="928688"/>
          </a:xfrm>
        </p:grpSpPr>
        <p:sp>
          <p:nvSpPr>
            <p:cNvPr name="Freeform 10" id="10"/>
            <p:cNvSpPr/>
            <p:nvPr/>
          </p:nvSpPr>
          <p:spPr>
            <a:xfrm flipH="false" flipV="false" rot="0">
              <a:off x="0" y="0"/>
              <a:ext cx="1084707" cy="928624"/>
            </a:xfrm>
            <a:custGeom>
              <a:avLst/>
              <a:gdLst/>
              <a:ahLst/>
              <a:cxnLst/>
              <a:rect r="r" b="b" t="t" l="l"/>
              <a:pathLst>
                <a:path h="928624" w="1084707">
                  <a:moveTo>
                    <a:pt x="232283" y="0"/>
                  </a:moveTo>
                  <a:lnTo>
                    <a:pt x="0" y="464439"/>
                  </a:lnTo>
                  <a:lnTo>
                    <a:pt x="232156" y="928624"/>
                  </a:lnTo>
                  <a:lnTo>
                    <a:pt x="853567" y="928624"/>
                  </a:lnTo>
                  <a:lnTo>
                    <a:pt x="1084707" y="466725"/>
                  </a:lnTo>
                  <a:lnTo>
                    <a:pt x="1084707" y="462026"/>
                  </a:lnTo>
                  <a:lnTo>
                    <a:pt x="853567" y="0"/>
                  </a:lnTo>
                  <a:close/>
                </a:path>
              </a:pathLst>
            </a:custGeom>
            <a:solidFill>
              <a:srgbClr val="42AF51"/>
            </a:solidFill>
          </p:spPr>
        </p:sp>
      </p:grpSp>
      <p:sp>
        <p:nvSpPr>
          <p:cNvPr name="Freeform 11" id="11"/>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0" t="0" r="-133333" b="0"/>
            </a:stretch>
          </a:blipFill>
        </p:spPr>
      </p:sp>
      <p:grpSp>
        <p:nvGrpSpPr>
          <p:cNvPr name="Group 13" id="13"/>
          <p:cNvGrpSpPr>
            <a:grpSpLocks noChangeAspect="true"/>
          </p:cNvGrpSpPr>
          <p:nvPr/>
        </p:nvGrpSpPr>
        <p:grpSpPr>
          <a:xfrm rot="0">
            <a:off x="1314450" y="1485900"/>
            <a:ext cx="2614612" cy="2000250"/>
            <a:chOff x="0" y="0"/>
            <a:chExt cx="2614612" cy="2000250"/>
          </a:xfrm>
        </p:grpSpPr>
        <p:sp>
          <p:nvSpPr>
            <p:cNvPr name="Freeform 14" id="14"/>
            <p:cNvSpPr/>
            <p:nvPr/>
          </p:nvSpPr>
          <p:spPr>
            <a:xfrm flipH="false" flipV="false" rot="0">
              <a:off x="0" y="0"/>
              <a:ext cx="2614549" cy="2000250"/>
            </a:xfrm>
            <a:custGeom>
              <a:avLst/>
              <a:gdLst/>
              <a:ahLst/>
              <a:cxnLst/>
              <a:rect r="r" b="b" t="t" l="l"/>
              <a:pathLst>
                <a:path h="2000250" w="2614549">
                  <a:moveTo>
                    <a:pt x="0" y="2000250"/>
                  </a:moveTo>
                  <a:lnTo>
                    <a:pt x="2614549" y="2000250"/>
                  </a:lnTo>
                  <a:lnTo>
                    <a:pt x="2614549" y="0"/>
                  </a:lnTo>
                  <a:lnTo>
                    <a:pt x="0" y="0"/>
                  </a:lnTo>
                  <a:close/>
                </a:path>
              </a:pathLst>
            </a:custGeom>
            <a:solidFill>
              <a:srgbClr val="000000">
                <a:alpha val="0"/>
              </a:srgbClr>
            </a:solidFill>
          </p:spPr>
        </p:sp>
      </p:grpSp>
      <p:sp>
        <p:nvSpPr>
          <p:cNvPr name="TextBox 15" id="15"/>
          <p:cNvSpPr txBox="true"/>
          <p:nvPr/>
        </p:nvSpPr>
        <p:spPr>
          <a:xfrm rot="0">
            <a:off x="0" y="251546"/>
            <a:ext cx="8421519" cy="1146429"/>
          </a:xfrm>
          <a:prstGeom prst="rect">
            <a:avLst/>
          </a:prstGeom>
        </p:spPr>
        <p:txBody>
          <a:bodyPr anchor="t" rtlCol="false" tIns="0" lIns="0" bIns="0" rIns="0">
            <a:spAutoFit/>
          </a:bodyPr>
          <a:lstStyle/>
          <a:p>
            <a:pPr algn="l">
              <a:lnSpc>
                <a:spcPts val="8400"/>
              </a:lnSpc>
            </a:pPr>
            <a:r>
              <a:rPr lang="en-US" b="true" sz="6000" i="true">
                <a:solidFill>
                  <a:srgbClr val="2D83C3"/>
                </a:solidFill>
                <a:latin typeface="Times New Roman Bold Italics"/>
                <a:ea typeface="Times New Roman Bold Italics"/>
                <a:cs typeface="Times New Roman Bold Italics"/>
                <a:sym typeface="Times New Roman Bold Italics"/>
              </a:rPr>
              <a:t>DIGITAL PORTFOLIO</a:t>
            </a:r>
            <a:r>
              <a:rPr lang="en-US" b="true" sz="6000">
                <a:solidFill>
                  <a:srgbClr val="2D83C3"/>
                </a:solidFill>
                <a:latin typeface="Times New Roman Bold"/>
                <a:ea typeface="Times New Roman Bold"/>
                <a:cs typeface="Times New Roman Bold"/>
                <a:sym typeface="Times New Roman Bold"/>
              </a:rPr>
              <a:t> </a:t>
            </a:r>
          </a:p>
        </p:txBody>
      </p:sp>
      <p:sp>
        <p:nvSpPr>
          <p:cNvPr name="TextBox 16" id="16"/>
          <p:cNvSpPr txBox="true"/>
          <p:nvPr/>
        </p:nvSpPr>
        <p:spPr>
          <a:xfrm rot="0">
            <a:off x="17030128" y="9677952"/>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1</a:t>
            </a:r>
          </a:p>
        </p:txBody>
      </p:sp>
      <p:sp>
        <p:nvSpPr>
          <p:cNvPr name="TextBox 17" id="17"/>
          <p:cNvSpPr txBox="true"/>
          <p:nvPr/>
        </p:nvSpPr>
        <p:spPr>
          <a:xfrm rot="0">
            <a:off x="1948748" y="4979384"/>
            <a:ext cx="3281829" cy="525513"/>
          </a:xfrm>
          <a:prstGeom prst="rect">
            <a:avLst/>
          </a:prstGeom>
        </p:spPr>
        <p:txBody>
          <a:bodyPr anchor="t" rtlCol="false" tIns="0" lIns="0" bIns="0" rIns="0">
            <a:spAutoFit/>
          </a:bodyPr>
          <a:lstStyle/>
          <a:p>
            <a:pPr algn="l">
              <a:lnSpc>
                <a:spcPts val="4200"/>
              </a:lnSpc>
            </a:pPr>
            <a:r>
              <a:rPr lang="en-US" sz="3000">
                <a:solidFill>
                  <a:srgbClr val="0C343D"/>
                </a:solidFill>
                <a:latin typeface="Arial"/>
                <a:ea typeface="Arial"/>
                <a:cs typeface="Arial"/>
                <a:sym typeface="Arial"/>
              </a:rPr>
              <a:t>STUDENT NAME: </a:t>
            </a:r>
          </a:p>
        </p:txBody>
      </p:sp>
      <p:sp>
        <p:nvSpPr>
          <p:cNvPr name="TextBox 18" id="18"/>
          <p:cNvSpPr txBox="true"/>
          <p:nvPr/>
        </p:nvSpPr>
        <p:spPr>
          <a:xfrm rot="0">
            <a:off x="5166265" y="5094351"/>
            <a:ext cx="2526411" cy="430263"/>
          </a:xfrm>
          <a:prstGeom prst="rect">
            <a:avLst/>
          </a:prstGeom>
        </p:spPr>
        <p:txBody>
          <a:bodyPr anchor="t" rtlCol="false" tIns="0" lIns="0" bIns="0" rIns="0">
            <a:spAutoFit/>
          </a:bodyPr>
          <a:lstStyle/>
          <a:p>
            <a:pPr algn="l">
              <a:lnSpc>
                <a:spcPts val="3207"/>
              </a:lnSpc>
            </a:pPr>
            <a:r>
              <a:rPr lang="en-US" b="true" sz="3000">
                <a:solidFill>
                  <a:srgbClr val="0C343D"/>
                </a:solidFill>
                <a:latin typeface="Arial Bold"/>
                <a:ea typeface="Arial Bold"/>
                <a:cs typeface="Arial Bold"/>
                <a:sym typeface="Arial Bold"/>
              </a:rPr>
              <a:t>S SARANRAJ</a:t>
            </a:r>
          </a:p>
        </p:txBody>
      </p:sp>
      <p:sp>
        <p:nvSpPr>
          <p:cNvPr name="TextBox 19" id="19"/>
          <p:cNvSpPr txBox="true"/>
          <p:nvPr/>
        </p:nvSpPr>
        <p:spPr>
          <a:xfrm rot="0">
            <a:off x="5914196" y="5487457"/>
            <a:ext cx="105432" cy="544830"/>
          </a:xfrm>
          <a:prstGeom prst="rect">
            <a:avLst/>
          </a:prstGeom>
        </p:spPr>
        <p:txBody>
          <a:bodyPr anchor="t" rtlCol="false" tIns="0" lIns="0" bIns="0" rIns="0">
            <a:spAutoFit/>
          </a:bodyPr>
          <a:lstStyle/>
          <a:p>
            <a:pPr algn="l">
              <a:lnSpc>
                <a:spcPts val="3848"/>
              </a:lnSpc>
            </a:pPr>
            <a:r>
              <a:rPr lang="en-US" sz="3600">
                <a:solidFill>
                  <a:srgbClr val="0C343D"/>
                </a:solidFill>
                <a:latin typeface="Calibri (MS)"/>
                <a:ea typeface="Calibri (MS)"/>
                <a:cs typeface="Calibri (MS)"/>
                <a:sym typeface="Calibri (MS)"/>
              </a:rPr>
              <a:t> </a:t>
            </a:r>
          </a:p>
        </p:txBody>
      </p:sp>
      <p:sp>
        <p:nvSpPr>
          <p:cNvPr name="TextBox 20" id="20"/>
          <p:cNvSpPr txBox="true"/>
          <p:nvPr/>
        </p:nvSpPr>
        <p:spPr>
          <a:xfrm rot="0">
            <a:off x="1948748" y="5448414"/>
            <a:ext cx="10719783" cy="1201691"/>
          </a:xfrm>
          <a:prstGeom prst="rect">
            <a:avLst/>
          </a:prstGeom>
        </p:spPr>
        <p:txBody>
          <a:bodyPr anchor="t" rtlCol="false" tIns="0" lIns="0" bIns="0" rIns="0">
            <a:spAutoFit/>
          </a:bodyPr>
          <a:lstStyle/>
          <a:p>
            <a:pPr algn="l">
              <a:lnSpc>
                <a:spcPts val="4410"/>
              </a:lnSpc>
            </a:pPr>
            <a:r>
              <a:rPr lang="en-US" sz="3712">
                <a:solidFill>
                  <a:srgbClr val="0C343D"/>
                </a:solidFill>
                <a:latin typeface="Calibri (MS)"/>
                <a:ea typeface="Calibri (MS)"/>
                <a:cs typeface="Calibri (MS)"/>
                <a:sym typeface="Calibri (MS)"/>
              </a:rPr>
              <a:t>REGISTERNO /NMID:</a:t>
            </a:r>
            <a:r>
              <a:rPr lang="en-US" b="true" sz="3712">
                <a:solidFill>
                  <a:srgbClr val="0C343D"/>
                </a:solidFill>
                <a:latin typeface="Calibri (MS) Bold"/>
                <a:ea typeface="Calibri (MS) Bold"/>
                <a:cs typeface="Calibri (MS) Bold"/>
                <a:sym typeface="Calibri (MS) Bold"/>
              </a:rPr>
              <a:t>asunm1397222406203 </a:t>
            </a:r>
            <a:r>
              <a:rPr lang="en-US" sz="3712">
                <a:solidFill>
                  <a:srgbClr val="0C343D"/>
                </a:solidFill>
                <a:latin typeface="Calibri (MS)"/>
                <a:ea typeface="Calibri (MS)"/>
                <a:cs typeface="Calibri (MS)"/>
                <a:sym typeface="Calibri (MS)"/>
              </a:rPr>
              <a:t>DEPARTMENT: </a:t>
            </a:r>
            <a:r>
              <a:rPr lang="en-US" b="true" sz="3712">
                <a:solidFill>
                  <a:srgbClr val="0C343D"/>
                </a:solidFill>
                <a:latin typeface="Calibri (MS) Bold"/>
                <a:ea typeface="Calibri (MS) Bold"/>
                <a:cs typeface="Calibri (MS) Bold"/>
                <a:sym typeface="Calibri (MS) Bold"/>
              </a:rPr>
              <a:t>BSC computer science with data science</a:t>
            </a:r>
          </a:p>
        </p:txBody>
      </p:sp>
      <p:sp>
        <p:nvSpPr>
          <p:cNvPr name="TextBox 21" id="21"/>
          <p:cNvSpPr txBox="true"/>
          <p:nvPr/>
        </p:nvSpPr>
        <p:spPr>
          <a:xfrm rot="0">
            <a:off x="3759203" y="6500022"/>
            <a:ext cx="102575" cy="512569"/>
          </a:xfrm>
          <a:prstGeom prst="rect">
            <a:avLst/>
          </a:prstGeom>
        </p:spPr>
        <p:txBody>
          <a:bodyPr anchor="t" rtlCol="false" tIns="0" lIns="0" bIns="0" rIns="0">
            <a:spAutoFit/>
          </a:bodyPr>
          <a:lstStyle/>
          <a:p>
            <a:pPr algn="l">
              <a:lnSpc>
                <a:spcPts val="4123"/>
              </a:lnSpc>
            </a:pPr>
            <a:r>
              <a:rPr lang="en-US" sz="2850">
                <a:solidFill>
                  <a:srgbClr val="0C343D"/>
                </a:solidFill>
                <a:latin typeface="Arial"/>
                <a:ea typeface="Arial"/>
                <a:cs typeface="Arial"/>
                <a:sym typeface="Arial"/>
              </a:rPr>
              <a:t> </a:t>
            </a:r>
          </a:p>
        </p:txBody>
      </p:sp>
      <p:sp>
        <p:nvSpPr>
          <p:cNvPr name="TextBox 22" id="22"/>
          <p:cNvSpPr txBox="true"/>
          <p:nvPr/>
        </p:nvSpPr>
        <p:spPr>
          <a:xfrm rot="0">
            <a:off x="1948748" y="6519072"/>
            <a:ext cx="1846669" cy="493519"/>
          </a:xfrm>
          <a:prstGeom prst="rect">
            <a:avLst/>
          </a:prstGeom>
        </p:spPr>
        <p:txBody>
          <a:bodyPr anchor="t" rtlCol="false" tIns="0" lIns="0" bIns="0" rIns="0">
            <a:spAutoFit/>
          </a:bodyPr>
          <a:lstStyle/>
          <a:p>
            <a:pPr algn="l">
              <a:lnSpc>
                <a:spcPts val="3990"/>
              </a:lnSpc>
            </a:pPr>
            <a:r>
              <a:rPr lang="en-US" sz="2850">
                <a:solidFill>
                  <a:srgbClr val="0C343D"/>
                </a:solidFill>
                <a:latin typeface="Arial"/>
                <a:ea typeface="Arial"/>
                <a:cs typeface="Arial"/>
                <a:sym typeface="Arial"/>
              </a:rPr>
              <a:t>COLLEGE:</a:t>
            </a:r>
          </a:p>
        </p:txBody>
      </p:sp>
      <p:sp>
        <p:nvSpPr>
          <p:cNvPr name="TextBox 23" id="23"/>
          <p:cNvSpPr txBox="true"/>
          <p:nvPr/>
        </p:nvSpPr>
        <p:spPr>
          <a:xfrm rot="0">
            <a:off x="3859854" y="6537808"/>
            <a:ext cx="10502055" cy="493519"/>
          </a:xfrm>
          <a:prstGeom prst="rect">
            <a:avLst/>
          </a:prstGeom>
        </p:spPr>
        <p:txBody>
          <a:bodyPr anchor="t" rtlCol="false" tIns="0" lIns="0" bIns="0" rIns="0">
            <a:spAutoFit/>
          </a:bodyPr>
          <a:lstStyle/>
          <a:p>
            <a:pPr algn="l">
              <a:lnSpc>
                <a:spcPts val="3990"/>
              </a:lnSpc>
            </a:pPr>
            <a:r>
              <a:rPr lang="en-US" b="true" sz="2850">
                <a:solidFill>
                  <a:srgbClr val="0C343D"/>
                </a:solidFill>
                <a:latin typeface="Arial Bold"/>
                <a:ea typeface="Arial Bold"/>
                <a:cs typeface="Arial Bold"/>
                <a:sym typeface="Arial Bold"/>
              </a:rPr>
              <a:t>SRMARTSANDSCIENCECOLLEGEMADRAS UNIVERSITY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grpSp>
        <p:nvGrpSpPr>
          <p:cNvPr name="Group 4" id="4"/>
          <p:cNvGrpSpPr>
            <a:grpSpLocks noChangeAspect="true"/>
          </p:cNvGrpSpPr>
          <p:nvPr/>
        </p:nvGrpSpPr>
        <p:grpSpPr>
          <a:xfrm rot="0">
            <a:off x="10044112" y="2543175"/>
            <a:ext cx="471488" cy="486223"/>
            <a:chOff x="0" y="0"/>
            <a:chExt cx="471488" cy="486219"/>
          </a:xfrm>
        </p:grpSpPr>
        <p:sp>
          <p:nvSpPr>
            <p:cNvPr name="Freeform 5" id="5"/>
            <p:cNvSpPr/>
            <p:nvPr/>
          </p:nvSpPr>
          <p:spPr>
            <a:xfrm flipH="false" flipV="false" rot="0">
              <a:off x="0" y="0"/>
              <a:ext cx="471424" cy="485775"/>
            </a:xfrm>
            <a:custGeom>
              <a:avLst/>
              <a:gdLst/>
              <a:ahLst/>
              <a:cxnLst/>
              <a:rect r="r" b="b" t="t" l="l"/>
              <a:pathLst>
                <a:path h="485775" w="471424">
                  <a:moveTo>
                    <a:pt x="0" y="0"/>
                  </a:moveTo>
                  <a:lnTo>
                    <a:pt x="0" y="485775"/>
                  </a:lnTo>
                  <a:lnTo>
                    <a:pt x="471424" y="485775"/>
                  </a:lnTo>
                  <a:lnTo>
                    <a:pt x="471424" y="0"/>
                  </a:lnTo>
                  <a:close/>
                </a:path>
              </a:pathLst>
            </a:custGeom>
            <a:solidFill>
              <a:srgbClr val="2D83C3"/>
            </a:solidFill>
          </p:spPr>
        </p:sp>
      </p:grpSp>
      <p:sp>
        <p:nvSpPr>
          <p:cNvPr name="Freeform 6" id="6"/>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555298" y="3889915"/>
            <a:ext cx="3556121" cy="4839748"/>
          </a:xfrm>
          <a:custGeom>
            <a:avLst/>
            <a:gdLst/>
            <a:ahLst/>
            <a:cxnLst/>
            <a:rect r="r" b="b" t="t" l="l"/>
            <a:pathLst>
              <a:path h="4839748" w="3556121">
                <a:moveTo>
                  <a:pt x="0" y="0"/>
                </a:moveTo>
                <a:lnTo>
                  <a:pt x="3556121" y="0"/>
                </a:lnTo>
                <a:lnTo>
                  <a:pt x="3556121" y="4839747"/>
                </a:lnTo>
                <a:lnTo>
                  <a:pt x="0" y="4839747"/>
                </a:lnTo>
                <a:lnTo>
                  <a:pt x="0" y="0"/>
                </a:lnTo>
                <a:close/>
              </a:path>
            </a:pathLst>
          </a:custGeom>
          <a:blipFill>
            <a:blip r:embed="rId4"/>
            <a:stretch>
              <a:fillRect l="0" t="0" r="0" b="-4911"/>
            </a:stretch>
          </a:blipFill>
        </p:spPr>
      </p:sp>
      <p:sp>
        <p:nvSpPr>
          <p:cNvPr name="Freeform 8" id="8"/>
          <p:cNvSpPr/>
          <p:nvPr/>
        </p:nvSpPr>
        <p:spPr>
          <a:xfrm flipH="false" flipV="false" rot="0">
            <a:off x="5054937" y="3094806"/>
            <a:ext cx="9248775" cy="5057775"/>
          </a:xfrm>
          <a:custGeom>
            <a:avLst/>
            <a:gdLst/>
            <a:ahLst/>
            <a:cxnLst/>
            <a:rect r="r" b="b" t="t" l="l"/>
            <a:pathLst>
              <a:path h="5057775" w="9248775">
                <a:moveTo>
                  <a:pt x="0" y="0"/>
                </a:moveTo>
                <a:lnTo>
                  <a:pt x="9248775" y="0"/>
                </a:lnTo>
                <a:lnTo>
                  <a:pt x="9248775" y="5057775"/>
                </a:lnTo>
                <a:lnTo>
                  <a:pt x="0" y="5057775"/>
                </a:lnTo>
                <a:lnTo>
                  <a:pt x="0" y="0"/>
                </a:lnTo>
                <a:close/>
              </a:path>
            </a:pathLst>
          </a:custGeom>
          <a:blipFill>
            <a:blip r:embed="rId5"/>
            <a:stretch>
              <a:fillRect l="0" t="-61393" r="-9886" b="-274387"/>
            </a:stretch>
          </a:blipFill>
        </p:spPr>
      </p:sp>
      <p:sp>
        <p:nvSpPr>
          <p:cNvPr name="TextBox 9" id="9"/>
          <p:cNvSpPr txBox="true"/>
          <p:nvPr/>
        </p:nvSpPr>
        <p:spPr>
          <a:xfrm rot="0">
            <a:off x="1128712" y="9689078"/>
            <a:ext cx="2613298" cy="298580"/>
          </a:xfrm>
          <a:prstGeom prst="rect">
            <a:avLst/>
          </a:prstGeom>
        </p:spPr>
        <p:txBody>
          <a:bodyPr anchor="t" rtlCol="false" tIns="0" lIns="0" bIns="0" rIns="0">
            <a:spAutoFit/>
          </a:bodyPr>
          <a:lstStyle/>
          <a:p>
            <a:pPr algn="l">
              <a:lnSpc>
                <a:spcPts val="2310"/>
              </a:lnSpc>
            </a:pPr>
            <a:r>
              <a:rPr lang="en-US" sz="1650">
                <a:solidFill>
                  <a:srgbClr val="2D83C3"/>
                </a:solidFill>
                <a:latin typeface="Trebuchet MS"/>
                <a:ea typeface="Trebuchet MS"/>
                <a:cs typeface="Trebuchet MS"/>
                <a:sym typeface="Trebuchet MS"/>
              </a:rPr>
              <a:t>3/21/2024 </a:t>
            </a:r>
            <a:r>
              <a:rPr lang="en-US" b="true" sz="1650">
                <a:solidFill>
                  <a:srgbClr val="2D83C3"/>
                </a:solidFill>
                <a:latin typeface="Trebuchet MS Bold"/>
                <a:ea typeface="Trebuchet MS Bold"/>
                <a:cs typeface="Trebuchet MS Bold"/>
                <a:sym typeface="Trebuchet MS Bold"/>
              </a:rPr>
              <a:t>Annual Review</a:t>
            </a:r>
          </a:p>
        </p:txBody>
      </p:sp>
      <p:sp>
        <p:nvSpPr>
          <p:cNvPr name="TextBox 10" id="10"/>
          <p:cNvSpPr txBox="true"/>
          <p:nvPr/>
        </p:nvSpPr>
        <p:spPr>
          <a:xfrm rot="0">
            <a:off x="16915828" y="9677952"/>
            <a:ext cx="22418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10</a:t>
            </a:r>
          </a:p>
        </p:txBody>
      </p:sp>
      <p:sp>
        <p:nvSpPr>
          <p:cNvPr name="TextBox 11" id="11"/>
          <p:cNvSpPr txBox="true"/>
          <p:nvPr/>
        </p:nvSpPr>
        <p:spPr>
          <a:xfrm rot="0">
            <a:off x="1128712" y="910952"/>
            <a:ext cx="10947321" cy="1097032"/>
          </a:xfrm>
          <a:prstGeom prst="rect">
            <a:avLst/>
          </a:prstGeom>
        </p:spPr>
        <p:txBody>
          <a:bodyPr anchor="t" rtlCol="false" tIns="0" lIns="0" bIns="0" rIns="0">
            <a:spAutoFit/>
          </a:bodyPr>
          <a:lstStyle/>
          <a:p>
            <a:pPr algn="l">
              <a:lnSpc>
                <a:spcPts val="8925"/>
              </a:lnSpc>
            </a:pPr>
            <a:r>
              <a:rPr lang="en-US" b="true" sz="6375" i="true">
                <a:solidFill>
                  <a:srgbClr val="2D83C3"/>
                </a:solidFill>
                <a:latin typeface="Trebuchet MS Bold Italics"/>
                <a:ea typeface="Trebuchet MS Bold Italics"/>
                <a:cs typeface="Trebuchet MS Bold Italics"/>
                <a:sym typeface="Trebuchet MS Bold Italics"/>
              </a:rPr>
              <a:t>RESULTS AND SCREENSHOTS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grpSp>
        <p:nvGrpSpPr>
          <p:cNvPr name="Group 4" id="4"/>
          <p:cNvGrpSpPr>
            <a:grpSpLocks noChangeAspect="true"/>
          </p:cNvGrpSpPr>
          <p:nvPr/>
        </p:nvGrpSpPr>
        <p:grpSpPr>
          <a:xfrm rot="0">
            <a:off x="10044112" y="2543175"/>
            <a:ext cx="471488" cy="486223"/>
            <a:chOff x="0" y="0"/>
            <a:chExt cx="471488" cy="486219"/>
          </a:xfrm>
        </p:grpSpPr>
        <p:sp>
          <p:nvSpPr>
            <p:cNvPr name="Freeform 5" id="5"/>
            <p:cNvSpPr/>
            <p:nvPr/>
          </p:nvSpPr>
          <p:spPr>
            <a:xfrm flipH="false" flipV="false" rot="0">
              <a:off x="0" y="0"/>
              <a:ext cx="471424" cy="485775"/>
            </a:xfrm>
            <a:custGeom>
              <a:avLst/>
              <a:gdLst/>
              <a:ahLst/>
              <a:cxnLst/>
              <a:rect r="r" b="b" t="t" l="l"/>
              <a:pathLst>
                <a:path h="485775" w="471424">
                  <a:moveTo>
                    <a:pt x="0" y="0"/>
                  </a:moveTo>
                  <a:lnTo>
                    <a:pt x="0" y="485775"/>
                  </a:lnTo>
                  <a:lnTo>
                    <a:pt x="471424" y="485775"/>
                  </a:lnTo>
                  <a:lnTo>
                    <a:pt x="471424" y="0"/>
                  </a:lnTo>
                  <a:close/>
                </a:path>
              </a:pathLst>
            </a:custGeom>
            <a:solidFill>
              <a:srgbClr val="2D83C3"/>
            </a:solidFill>
          </p:spPr>
        </p:sp>
      </p:grpSp>
      <p:sp>
        <p:nvSpPr>
          <p:cNvPr name="Freeform 6" id="6"/>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500312" y="9701212"/>
            <a:ext cx="114300" cy="266548"/>
          </a:xfrm>
          <a:custGeom>
            <a:avLst/>
            <a:gdLst/>
            <a:ahLst/>
            <a:cxnLst/>
            <a:rect r="r" b="b" t="t" l="l"/>
            <a:pathLst>
              <a:path h="266548" w="114300">
                <a:moveTo>
                  <a:pt x="0" y="0"/>
                </a:moveTo>
                <a:lnTo>
                  <a:pt x="114300" y="0"/>
                </a:lnTo>
                <a:lnTo>
                  <a:pt x="114300" y="266548"/>
                </a:lnTo>
                <a:lnTo>
                  <a:pt x="0" y="266548"/>
                </a:lnTo>
                <a:lnTo>
                  <a:pt x="0" y="0"/>
                </a:lnTo>
                <a:close/>
              </a:path>
            </a:pathLst>
          </a:custGeom>
          <a:blipFill>
            <a:blip r:embed="rId4"/>
            <a:stretch>
              <a:fillRect l="0" t="0" r="0" b="0"/>
            </a:stretch>
          </a:blipFill>
        </p:spPr>
      </p:sp>
      <p:sp>
        <p:nvSpPr>
          <p:cNvPr name="TextBox 8" id="8"/>
          <p:cNvSpPr txBox="true"/>
          <p:nvPr/>
        </p:nvSpPr>
        <p:spPr>
          <a:xfrm rot="0">
            <a:off x="1428712" y="923706"/>
            <a:ext cx="5014112" cy="1163241"/>
          </a:xfrm>
          <a:prstGeom prst="rect">
            <a:avLst/>
          </a:prstGeom>
        </p:spPr>
        <p:txBody>
          <a:bodyPr anchor="t" rtlCol="false" tIns="0" lIns="0" bIns="0" rIns="0">
            <a:spAutoFit/>
          </a:bodyPr>
          <a:lstStyle/>
          <a:p>
            <a:pPr algn="l">
              <a:lnSpc>
                <a:spcPts val="9450"/>
              </a:lnSpc>
            </a:pPr>
            <a:r>
              <a:rPr lang="en-US" sz="6750" i="true">
                <a:solidFill>
                  <a:srgbClr val="2D83C3"/>
                </a:solidFill>
                <a:latin typeface="Trebuchet MS Italics"/>
                <a:ea typeface="Trebuchet MS Italics"/>
                <a:cs typeface="Trebuchet MS Italics"/>
                <a:sym typeface="Trebuchet MS Italics"/>
              </a:rPr>
              <a:t>CONCLUSION</a:t>
            </a:r>
          </a:p>
        </p:txBody>
      </p:sp>
      <p:sp>
        <p:nvSpPr>
          <p:cNvPr name="TextBox 9" id="9"/>
          <p:cNvSpPr txBox="true"/>
          <p:nvPr/>
        </p:nvSpPr>
        <p:spPr>
          <a:xfrm rot="0">
            <a:off x="16915828" y="9677952"/>
            <a:ext cx="22418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11</a:t>
            </a:r>
          </a:p>
        </p:txBody>
      </p:sp>
      <p:sp>
        <p:nvSpPr>
          <p:cNvPr name="TextBox 10" id="10"/>
          <p:cNvSpPr txBox="true"/>
          <p:nvPr/>
        </p:nvSpPr>
        <p:spPr>
          <a:xfrm rot="0">
            <a:off x="1520133" y="3546662"/>
            <a:ext cx="15337488" cy="2885742"/>
          </a:xfrm>
          <a:prstGeom prst="rect">
            <a:avLst/>
          </a:prstGeom>
        </p:spPr>
        <p:txBody>
          <a:bodyPr anchor="t" rtlCol="false" tIns="0" lIns="0" bIns="0" rIns="0">
            <a:spAutoFit/>
          </a:bodyPr>
          <a:lstStyle/>
          <a:p>
            <a:pPr algn="l">
              <a:lnSpc>
                <a:spcPts val="4500"/>
              </a:lnSpc>
            </a:pPr>
            <a:r>
              <a:rPr lang="en-US" sz="3750">
                <a:solidFill>
                  <a:srgbClr val="0C343D"/>
                </a:solidFill>
                <a:latin typeface="Arial"/>
                <a:ea typeface="Arial"/>
                <a:cs typeface="Arial"/>
                <a:sym typeface="Arial"/>
              </a:rPr>
              <a:t>This digital portfolio represents the culmination of my journey through front end web development, demonstrating my growth as a student. The process of building this site with HTML, CSS, and JavaScript was a valuable exercise in not only technical development but also in critical self-reflection.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grpSp>
        <p:nvGrpSpPr>
          <p:cNvPr name="Group 4" id="4"/>
          <p:cNvGrpSpPr>
            <a:grpSpLocks noChangeAspect="true"/>
          </p:cNvGrpSpPr>
          <p:nvPr/>
        </p:nvGrpSpPr>
        <p:grpSpPr>
          <a:xfrm rot="0">
            <a:off x="10044112" y="2543175"/>
            <a:ext cx="471488" cy="486223"/>
            <a:chOff x="0" y="0"/>
            <a:chExt cx="471488" cy="486219"/>
          </a:xfrm>
        </p:grpSpPr>
        <p:sp>
          <p:nvSpPr>
            <p:cNvPr name="Freeform 5" id="5"/>
            <p:cNvSpPr/>
            <p:nvPr/>
          </p:nvSpPr>
          <p:spPr>
            <a:xfrm flipH="false" flipV="false" rot="0">
              <a:off x="0" y="0"/>
              <a:ext cx="471424" cy="485775"/>
            </a:xfrm>
            <a:custGeom>
              <a:avLst/>
              <a:gdLst/>
              <a:ahLst/>
              <a:cxnLst/>
              <a:rect r="r" b="b" t="t" l="l"/>
              <a:pathLst>
                <a:path h="485775" w="471424">
                  <a:moveTo>
                    <a:pt x="0" y="0"/>
                  </a:moveTo>
                  <a:lnTo>
                    <a:pt x="0" y="485775"/>
                  </a:lnTo>
                  <a:lnTo>
                    <a:pt x="471424" y="485775"/>
                  </a:lnTo>
                  <a:lnTo>
                    <a:pt x="471424" y="0"/>
                  </a:lnTo>
                  <a:close/>
                </a:path>
              </a:pathLst>
            </a:custGeom>
            <a:solidFill>
              <a:srgbClr val="2D83C3"/>
            </a:solidFill>
          </p:spPr>
        </p:sp>
      </p:grpSp>
      <p:sp>
        <p:nvSpPr>
          <p:cNvPr name="Freeform 6" id="6"/>
          <p:cNvSpPr/>
          <p:nvPr/>
        </p:nvSpPr>
        <p:spPr>
          <a:xfrm flipH="false" flipV="false" rot="0">
            <a:off x="11102273" y="-63503"/>
            <a:ext cx="7249230" cy="10413997"/>
          </a:xfrm>
          <a:custGeom>
            <a:avLst/>
            <a:gdLst/>
            <a:ahLst/>
            <a:cxnLst/>
            <a:rect r="r" b="b" t="t" l="l"/>
            <a:pathLst>
              <a:path h="10413997" w="7249230">
                <a:moveTo>
                  <a:pt x="0" y="0"/>
                </a:moveTo>
                <a:lnTo>
                  <a:pt x="7249230" y="0"/>
                </a:lnTo>
                <a:lnTo>
                  <a:pt x="7249230"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0" t="0" r="-133333" b="0"/>
            </a:stretch>
          </a:blipFill>
        </p:spPr>
      </p:sp>
      <p:grpSp>
        <p:nvGrpSpPr>
          <p:cNvPr name="Group 8" id="8"/>
          <p:cNvGrpSpPr>
            <a:grpSpLocks noChangeAspect="true"/>
          </p:cNvGrpSpPr>
          <p:nvPr/>
        </p:nvGrpSpPr>
        <p:grpSpPr>
          <a:xfrm rot="0">
            <a:off x="700088" y="9615488"/>
            <a:ext cx="5557171" cy="444646"/>
            <a:chOff x="0" y="0"/>
            <a:chExt cx="5557164" cy="444640"/>
          </a:xfrm>
        </p:grpSpPr>
        <p:sp>
          <p:nvSpPr>
            <p:cNvPr name="Freeform 9" id="9"/>
            <p:cNvSpPr/>
            <p:nvPr/>
          </p:nvSpPr>
          <p:spPr>
            <a:xfrm flipH="false" flipV="false" rot="0">
              <a:off x="0" y="0"/>
              <a:ext cx="5557139" cy="444627"/>
            </a:xfrm>
            <a:custGeom>
              <a:avLst/>
              <a:gdLst/>
              <a:ahLst/>
              <a:cxnLst/>
              <a:rect r="r" b="b" t="t" l="l"/>
              <a:pathLst>
                <a:path h="444627" w="5557139">
                  <a:moveTo>
                    <a:pt x="0" y="444627"/>
                  </a:moveTo>
                  <a:lnTo>
                    <a:pt x="5557139" y="444627"/>
                  </a:lnTo>
                  <a:lnTo>
                    <a:pt x="5557139" y="0"/>
                  </a:lnTo>
                  <a:lnTo>
                    <a:pt x="0" y="0"/>
                  </a:lnTo>
                  <a:lnTo>
                    <a:pt x="0" y="444627"/>
                  </a:lnTo>
                  <a:close/>
                </a:path>
              </a:pathLst>
            </a:custGeom>
            <a:solidFill>
              <a:srgbClr val="F2F2F2">
                <a:alpha val="41961"/>
              </a:srgbClr>
            </a:solidFill>
          </p:spPr>
        </p:sp>
      </p:grpSp>
      <p:grpSp>
        <p:nvGrpSpPr>
          <p:cNvPr name="Group 10" id="10"/>
          <p:cNvGrpSpPr>
            <a:grpSpLocks noChangeAspect="true"/>
          </p:cNvGrpSpPr>
          <p:nvPr/>
        </p:nvGrpSpPr>
        <p:grpSpPr>
          <a:xfrm rot="0">
            <a:off x="11165776" y="0"/>
            <a:ext cx="7122224" cy="10287000"/>
            <a:chOff x="0" y="0"/>
            <a:chExt cx="7122223" cy="10287000"/>
          </a:xfrm>
        </p:grpSpPr>
        <p:sp>
          <p:nvSpPr>
            <p:cNvPr name="Freeform 11" id="11"/>
            <p:cNvSpPr/>
            <p:nvPr/>
          </p:nvSpPr>
          <p:spPr>
            <a:xfrm flipH="false" flipV="false" rot="0">
              <a:off x="0" y="0"/>
              <a:ext cx="7122287" cy="10287000"/>
            </a:xfrm>
            <a:custGeom>
              <a:avLst/>
              <a:gdLst/>
              <a:ahLst/>
              <a:cxnLst/>
              <a:rect r="r" b="b" t="t" l="l"/>
              <a:pathLst>
                <a:path h="10287000" w="7122287">
                  <a:moveTo>
                    <a:pt x="0" y="0"/>
                  </a:moveTo>
                  <a:lnTo>
                    <a:pt x="0" y="10287000"/>
                  </a:lnTo>
                  <a:lnTo>
                    <a:pt x="7122287" y="10287000"/>
                  </a:lnTo>
                  <a:lnTo>
                    <a:pt x="7122287" y="0"/>
                  </a:lnTo>
                  <a:close/>
                </a:path>
              </a:pathLst>
            </a:custGeom>
            <a:solidFill>
              <a:srgbClr val="000000">
                <a:alpha val="0"/>
              </a:srgbClr>
            </a:solidFill>
          </p:spPr>
        </p:sp>
      </p:grpSp>
      <p:sp>
        <p:nvSpPr>
          <p:cNvPr name="TextBox 12" id="12"/>
          <p:cNvSpPr txBox="true"/>
          <p:nvPr/>
        </p:nvSpPr>
        <p:spPr>
          <a:xfrm rot="0">
            <a:off x="1214380" y="1326147"/>
            <a:ext cx="5728354" cy="1030824"/>
          </a:xfrm>
          <a:prstGeom prst="rect">
            <a:avLst/>
          </a:prstGeom>
        </p:spPr>
        <p:txBody>
          <a:bodyPr anchor="t" rtlCol="false" tIns="0" lIns="0" bIns="0" rIns="0">
            <a:spAutoFit/>
          </a:bodyPr>
          <a:lstStyle/>
          <a:p>
            <a:pPr algn="l">
              <a:lnSpc>
                <a:spcPts val="8400"/>
              </a:lnSpc>
            </a:pPr>
            <a:r>
              <a:rPr lang="en-US" b="true" sz="6000" i="true">
                <a:solidFill>
                  <a:srgbClr val="2D83C3"/>
                </a:solidFill>
                <a:latin typeface="Trebuchet MS Bold Italics"/>
                <a:ea typeface="Trebuchet MS Bold Italics"/>
                <a:cs typeface="Trebuchet MS Bold Italics"/>
                <a:sym typeface="Trebuchet MS Bold Italics"/>
              </a:rPr>
              <a:t>PROJECT TITLE</a:t>
            </a:r>
          </a:p>
        </p:txBody>
      </p:sp>
      <p:sp>
        <p:nvSpPr>
          <p:cNvPr name="TextBox 13" id="13"/>
          <p:cNvSpPr txBox="true"/>
          <p:nvPr/>
        </p:nvSpPr>
        <p:spPr>
          <a:xfrm rot="0">
            <a:off x="1214380" y="4769520"/>
            <a:ext cx="3766366" cy="1641986"/>
          </a:xfrm>
          <a:prstGeom prst="rect">
            <a:avLst/>
          </a:prstGeom>
        </p:spPr>
        <p:txBody>
          <a:bodyPr anchor="t" rtlCol="false" tIns="0" lIns="0" bIns="0" rIns="0">
            <a:spAutoFit/>
          </a:bodyPr>
          <a:lstStyle/>
          <a:p>
            <a:pPr algn="l">
              <a:lnSpc>
                <a:spcPts val="6300"/>
              </a:lnSpc>
            </a:pPr>
            <a:r>
              <a:rPr lang="en-US" b="true" sz="5250">
                <a:solidFill>
                  <a:srgbClr val="0C343D"/>
                </a:solidFill>
                <a:latin typeface="Comic Sans Bold"/>
                <a:ea typeface="Comic Sans Bold"/>
                <a:cs typeface="Comic Sans Bold"/>
                <a:sym typeface="Comic Sans Bold"/>
              </a:rPr>
              <a:t> </a:t>
            </a:r>
          </a:p>
          <a:p>
            <a:pPr algn="l">
              <a:lnSpc>
                <a:spcPts val="6300"/>
              </a:lnSpc>
            </a:pPr>
            <a:r>
              <a:rPr lang="en-US" b="true" sz="5250">
                <a:solidFill>
                  <a:srgbClr val="0C343D"/>
                </a:solidFill>
                <a:latin typeface="Comic Sans Bold"/>
                <a:ea typeface="Comic Sans Bold"/>
                <a:cs typeface="Comic Sans Bold"/>
                <a:sym typeface="Comic Sans Bold"/>
              </a:rPr>
              <a:t>WHISPERS</a:t>
            </a:r>
          </a:p>
        </p:txBody>
      </p:sp>
      <p:sp>
        <p:nvSpPr>
          <p:cNvPr name="TextBox 14" id="14"/>
          <p:cNvSpPr txBox="true"/>
          <p:nvPr/>
        </p:nvSpPr>
        <p:spPr>
          <a:xfrm rot="0">
            <a:off x="5550932" y="4769520"/>
            <a:ext cx="6101505" cy="841886"/>
          </a:xfrm>
          <a:prstGeom prst="rect">
            <a:avLst/>
          </a:prstGeom>
        </p:spPr>
        <p:txBody>
          <a:bodyPr anchor="t" rtlCol="false" tIns="0" lIns="0" bIns="0" rIns="0">
            <a:spAutoFit/>
          </a:bodyPr>
          <a:lstStyle/>
          <a:p>
            <a:pPr algn="l">
              <a:lnSpc>
                <a:spcPts val="6300"/>
              </a:lnSpc>
            </a:pPr>
            <a:r>
              <a:rPr lang="en-US" b="true" sz="5250">
                <a:solidFill>
                  <a:srgbClr val="0C343D"/>
                </a:solidFill>
                <a:latin typeface="Comic Sans Bold"/>
                <a:ea typeface="Comic Sans Bold"/>
                <a:cs typeface="Comic Sans Bold"/>
                <a:sym typeface="Comic Sans Bold"/>
              </a:rPr>
              <a:t>A PORTFOLIO OF</a:t>
            </a:r>
          </a:p>
        </p:txBody>
      </p:sp>
      <p:sp>
        <p:nvSpPr>
          <p:cNvPr name="TextBox 15" id="15"/>
          <p:cNvSpPr txBox="true"/>
          <p:nvPr/>
        </p:nvSpPr>
        <p:spPr>
          <a:xfrm rot="0">
            <a:off x="17030128" y="9677952"/>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503" y="-63503"/>
            <a:ext cx="18414997" cy="10413997"/>
          </a:xfrm>
          <a:custGeom>
            <a:avLst/>
            <a:gdLst/>
            <a:ahLst/>
            <a:cxnLst/>
            <a:rect r="r" b="b" t="t" l="l"/>
            <a:pathLst>
              <a:path h="10413997" w="18414997">
                <a:moveTo>
                  <a:pt x="0" y="0"/>
                </a:moveTo>
                <a:lnTo>
                  <a:pt x="18414997" y="0"/>
                </a:lnTo>
                <a:lnTo>
                  <a:pt x="18414997"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4"/>
            <a:stretch>
              <a:fillRect l="0" t="0" r="0" b="0"/>
            </a:stretch>
          </a:blipFill>
        </p:spPr>
      </p:sp>
      <p:grpSp>
        <p:nvGrpSpPr>
          <p:cNvPr name="Group 4" id="4"/>
          <p:cNvGrpSpPr>
            <a:grpSpLocks noChangeAspect="true"/>
          </p:cNvGrpSpPr>
          <p:nvPr/>
        </p:nvGrpSpPr>
        <p:grpSpPr>
          <a:xfrm rot="0">
            <a:off x="700088" y="9615488"/>
            <a:ext cx="5557171" cy="444646"/>
            <a:chOff x="0" y="0"/>
            <a:chExt cx="5557164" cy="444640"/>
          </a:xfrm>
        </p:grpSpPr>
        <p:sp>
          <p:nvSpPr>
            <p:cNvPr name="Freeform 5" id="5"/>
            <p:cNvSpPr/>
            <p:nvPr/>
          </p:nvSpPr>
          <p:spPr>
            <a:xfrm flipH="false" flipV="false" rot="0">
              <a:off x="0" y="0"/>
              <a:ext cx="5557139" cy="444627"/>
            </a:xfrm>
            <a:custGeom>
              <a:avLst/>
              <a:gdLst/>
              <a:ahLst/>
              <a:cxnLst/>
              <a:rect r="r" b="b" t="t" l="l"/>
              <a:pathLst>
                <a:path h="444627" w="5557139">
                  <a:moveTo>
                    <a:pt x="0" y="444627"/>
                  </a:moveTo>
                  <a:lnTo>
                    <a:pt x="5557139" y="444627"/>
                  </a:lnTo>
                  <a:lnTo>
                    <a:pt x="5557139" y="0"/>
                  </a:lnTo>
                  <a:lnTo>
                    <a:pt x="0" y="0"/>
                  </a:lnTo>
                  <a:lnTo>
                    <a:pt x="0" y="444627"/>
                  </a:lnTo>
                  <a:close/>
                </a:path>
              </a:pathLst>
            </a:custGeom>
            <a:solidFill>
              <a:srgbClr val="F2F2F2"/>
            </a:solidFill>
          </p:spPr>
        </p:sp>
      </p:grpSp>
      <p:sp>
        <p:nvSpPr>
          <p:cNvPr name="Freeform 6" id="6"/>
          <p:cNvSpPr/>
          <p:nvPr/>
        </p:nvSpPr>
        <p:spPr>
          <a:xfrm flipH="false" flipV="false" rot="0">
            <a:off x="71438" y="5729288"/>
            <a:ext cx="2600325" cy="4514850"/>
          </a:xfrm>
          <a:custGeom>
            <a:avLst/>
            <a:gdLst/>
            <a:ahLst/>
            <a:cxnLst/>
            <a:rect r="r" b="b" t="t" l="l"/>
            <a:pathLst>
              <a:path h="4514850" w="2600325">
                <a:moveTo>
                  <a:pt x="0" y="0"/>
                </a:moveTo>
                <a:lnTo>
                  <a:pt x="2600324" y="0"/>
                </a:lnTo>
                <a:lnTo>
                  <a:pt x="2600324" y="4514850"/>
                </a:lnTo>
                <a:lnTo>
                  <a:pt x="0" y="4514850"/>
                </a:lnTo>
                <a:lnTo>
                  <a:pt x="0" y="0"/>
                </a:lnTo>
                <a:close/>
              </a:path>
            </a:pathLst>
          </a:custGeom>
          <a:blipFill>
            <a:blip r:embed="rId5"/>
            <a:stretch>
              <a:fillRect l="0" t="0" r="0" b="0"/>
            </a:stretch>
          </a:blipFill>
        </p:spPr>
      </p:sp>
      <p:grpSp>
        <p:nvGrpSpPr>
          <p:cNvPr name="Group 7" id="7"/>
          <p:cNvGrpSpPr>
            <a:grpSpLocks noChangeAspect="true"/>
          </p:cNvGrpSpPr>
          <p:nvPr/>
        </p:nvGrpSpPr>
        <p:grpSpPr>
          <a:xfrm rot="0">
            <a:off x="11102273" y="-63503"/>
            <a:ext cx="7249230" cy="10413997"/>
            <a:chOff x="0" y="0"/>
            <a:chExt cx="7249223" cy="10414000"/>
          </a:xfrm>
        </p:grpSpPr>
        <p:sp>
          <p:nvSpPr>
            <p:cNvPr name="Freeform 8" id="8"/>
            <p:cNvSpPr/>
            <p:nvPr/>
          </p:nvSpPr>
          <p:spPr>
            <a:xfrm flipH="false" flipV="false" rot="0">
              <a:off x="63500" y="63500"/>
              <a:ext cx="7122287" cy="10287000"/>
            </a:xfrm>
            <a:custGeom>
              <a:avLst/>
              <a:gdLst/>
              <a:ahLst/>
              <a:cxnLst/>
              <a:rect r="r" b="b" t="t" l="l"/>
              <a:pathLst>
                <a:path h="10287000" w="7122287">
                  <a:moveTo>
                    <a:pt x="0" y="0"/>
                  </a:moveTo>
                  <a:lnTo>
                    <a:pt x="0" y="10287000"/>
                  </a:lnTo>
                  <a:lnTo>
                    <a:pt x="7122287" y="10287000"/>
                  </a:lnTo>
                  <a:lnTo>
                    <a:pt x="7122287" y="0"/>
                  </a:lnTo>
                  <a:close/>
                </a:path>
              </a:pathLst>
            </a:custGeom>
            <a:solidFill>
              <a:srgbClr val="000000">
                <a:alpha val="0"/>
              </a:srgbClr>
            </a:solidFill>
          </p:spPr>
        </p:sp>
        <p:sp>
          <p:nvSpPr>
            <p:cNvPr name="Freeform 9" id="9"/>
            <p:cNvSpPr/>
            <p:nvPr/>
          </p:nvSpPr>
          <p:spPr>
            <a:xfrm flipH="false" flipV="false" rot="0">
              <a:off x="5414137" y="8478774"/>
              <a:ext cx="971550" cy="971550"/>
            </a:xfrm>
            <a:custGeom>
              <a:avLst/>
              <a:gdLst/>
              <a:ahLst/>
              <a:cxnLst/>
              <a:rect r="r" b="b" t="t" l="l"/>
              <a:pathLst>
                <a:path h="971550" w="971550">
                  <a:moveTo>
                    <a:pt x="0" y="971550"/>
                  </a:moveTo>
                  <a:lnTo>
                    <a:pt x="971550" y="971550"/>
                  </a:lnTo>
                  <a:lnTo>
                    <a:pt x="971550" y="0"/>
                  </a:lnTo>
                  <a:lnTo>
                    <a:pt x="0" y="0"/>
                  </a:lnTo>
                  <a:close/>
                </a:path>
              </a:pathLst>
            </a:custGeom>
            <a:solidFill>
              <a:srgbClr val="000000">
                <a:alpha val="0"/>
              </a:srgbClr>
            </a:solidFill>
          </p:spPr>
        </p:sp>
      </p:grpSp>
      <p:sp>
        <p:nvSpPr>
          <p:cNvPr name="TextBox 10" id="10"/>
          <p:cNvSpPr txBox="true"/>
          <p:nvPr/>
        </p:nvSpPr>
        <p:spPr>
          <a:xfrm rot="0">
            <a:off x="1128712" y="9689078"/>
            <a:ext cx="2613298" cy="298580"/>
          </a:xfrm>
          <a:prstGeom prst="rect">
            <a:avLst/>
          </a:prstGeom>
        </p:spPr>
        <p:txBody>
          <a:bodyPr anchor="t" rtlCol="false" tIns="0" lIns="0" bIns="0" rIns="0">
            <a:spAutoFit/>
          </a:bodyPr>
          <a:lstStyle/>
          <a:p>
            <a:pPr algn="l">
              <a:lnSpc>
                <a:spcPts val="2310"/>
              </a:lnSpc>
            </a:pPr>
            <a:r>
              <a:rPr lang="en-US" sz="1650">
                <a:solidFill>
                  <a:srgbClr val="2D83C3"/>
                </a:solidFill>
                <a:latin typeface="Trebuchet MS"/>
                <a:ea typeface="Trebuchet MS"/>
                <a:cs typeface="Trebuchet MS"/>
                <a:sym typeface="Trebuchet MS"/>
              </a:rPr>
              <a:t>3/21/2024 </a:t>
            </a:r>
            <a:r>
              <a:rPr lang="en-US" b="true" sz="1650">
                <a:solidFill>
                  <a:srgbClr val="2D83C3"/>
                </a:solidFill>
                <a:latin typeface="Trebuchet MS Bold"/>
                <a:ea typeface="Trebuchet MS Bold"/>
                <a:cs typeface="Trebuchet MS Bold"/>
                <a:sym typeface="Trebuchet MS Bold"/>
              </a:rPr>
              <a:t>Annual Review</a:t>
            </a:r>
          </a:p>
        </p:txBody>
      </p:sp>
      <p:sp>
        <p:nvSpPr>
          <p:cNvPr name="TextBox 11" id="11"/>
          <p:cNvSpPr txBox="true"/>
          <p:nvPr/>
        </p:nvSpPr>
        <p:spPr>
          <a:xfrm rot="0">
            <a:off x="17030128" y="9677952"/>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3</a:t>
            </a:r>
          </a:p>
        </p:txBody>
      </p:sp>
      <p:sp>
        <p:nvSpPr>
          <p:cNvPr name="TextBox 12" id="12"/>
          <p:cNvSpPr txBox="true"/>
          <p:nvPr/>
        </p:nvSpPr>
        <p:spPr>
          <a:xfrm rot="0">
            <a:off x="1128712" y="894350"/>
            <a:ext cx="2945387" cy="1030824"/>
          </a:xfrm>
          <a:prstGeom prst="rect">
            <a:avLst/>
          </a:prstGeom>
        </p:spPr>
        <p:txBody>
          <a:bodyPr anchor="t" rtlCol="false" tIns="0" lIns="0" bIns="0" rIns="0">
            <a:spAutoFit/>
          </a:bodyPr>
          <a:lstStyle/>
          <a:p>
            <a:pPr algn="l">
              <a:lnSpc>
                <a:spcPts val="8400"/>
              </a:lnSpc>
            </a:pPr>
            <a:r>
              <a:rPr lang="en-US" b="true" sz="6000" i="true">
                <a:solidFill>
                  <a:srgbClr val="2D83C3"/>
                </a:solidFill>
                <a:latin typeface="Trebuchet MS Bold Italics"/>
                <a:ea typeface="Trebuchet MS Bold Italics"/>
                <a:cs typeface="Trebuchet MS Bold Italics"/>
                <a:sym typeface="Trebuchet MS Bold Italics"/>
              </a:rPr>
              <a:t>AGENDA</a:t>
            </a:r>
          </a:p>
        </p:txBody>
      </p:sp>
      <p:sp>
        <p:nvSpPr>
          <p:cNvPr name="TextBox 13" id="13"/>
          <p:cNvSpPr txBox="true"/>
          <p:nvPr/>
        </p:nvSpPr>
        <p:spPr>
          <a:xfrm rot="0">
            <a:off x="3856139" y="2292677"/>
            <a:ext cx="453857" cy="6391666"/>
          </a:xfrm>
          <a:prstGeom prst="rect">
            <a:avLst/>
          </a:prstGeom>
        </p:spPr>
        <p:txBody>
          <a:bodyPr anchor="t" rtlCol="false" tIns="0" lIns="0" bIns="0" rIns="0">
            <a:spAutoFit/>
          </a:bodyPr>
          <a:lstStyle/>
          <a:p>
            <a:pPr algn="just">
              <a:lnSpc>
                <a:spcPts val="5023"/>
              </a:lnSpc>
            </a:pPr>
            <a:r>
              <a:rPr lang="en-US" sz="4200">
                <a:solidFill>
                  <a:srgbClr val="0C343D"/>
                </a:solidFill>
                <a:latin typeface="Arial"/>
                <a:ea typeface="Arial"/>
                <a:cs typeface="Arial"/>
                <a:sym typeface="Arial"/>
              </a:rPr>
              <a:t>1. 2. 3. 4. 5. 6. 7. 8. 9.</a:t>
            </a:r>
          </a:p>
        </p:txBody>
      </p:sp>
      <p:sp>
        <p:nvSpPr>
          <p:cNvPr name="TextBox 14" id="14"/>
          <p:cNvSpPr txBox="true"/>
          <p:nvPr/>
        </p:nvSpPr>
        <p:spPr>
          <a:xfrm rot="0">
            <a:off x="4349506" y="2320280"/>
            <a:ext cx="6922789" cy="6391666"/>
          </a:xfrm>
          <a:prstGeom prst="rect">
            <a:avLst/>
          </a:prstGeom>
        </p:spPr>
        <p:txBody>
          <a:bodyPr anchor="t" rtlCol="false" tIns="0" lIns="0" bIns="0" rIns="0">
            <a:spAutoFit/>
          </a:bodyPr>
          <a:lstStyle/>
          <a:p>
            <a:pPr algn="l">
              <a:lnSpc>
                <a:spcPts val="5023"/>
              </a:lnSpc>
            </a:pPr>
            <a:r>
              <a:rPr lang="en-US" b="true" sz="4200">
                <a:solidFill>
                  <a:srgbClr val="0C343D"/>
                </a:solidFill>
                <a:latin typeface="Arial Bold"/>
                <a:ea typeface="Arial Bold"/>
                <a:cs typeface="Arial Bold"/>
                <a:sym typeface="Arial Bold"/>
              </a:rPr>
              <a:t>Problem Statement Project Overview End Users Tools and Technologies Portfolio design and Layout Features and Functionality Results and Screenshots Conclusion Github Link</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2574829" y="3760346"/>
            <a:ext cx="4576477" cy="4034123"/>
          </a:xfrm>
          <a:custGeom>
            <a:avLst/>
            <a:gdLst/>
            <a:ahLst/>
            <a:cxnLst/>
            <a:rect r="r" b="b" t="t" l="l"/>
            <a:pathLst>
              <a:path h="4034123" w="4576477">
                <a:moveTo>
                  <a:pt x="0" y="0"/>
                </a:moveTo>
                <a:lnTo>
                  <a:pt x="4576477" y="0"/>
                </a:lnTo>
                <a:lnTo>
                  <a:pt x="4576477" y="4034123"/>
                </a:lnTo>
                <a:lnTo>
                  <a:pt x="0" y="4034123"/>
                </a:lnTo>
                <a:lnTo>
                  <a:pt x="0" y="0"/>
                </a:lnTo>
                <a:close/>
              </a:path>
            </a:pathLst>
          </a:custGeom>
          <a:blipFill>
            <a:blip r:embed="rId4"/>
            <a:stretch>
              <a:fillRect l="0" t="0" r="0" b="-33727"/>
            </a:stretch>
          </a:blipFill>
        </p:spPr>
      </p:sp>
      <p:grpSp>
        <p:nvGrpSpPr>
          <p:cNvPr name="Group 6" id="6"/>
          <p:cNvGrpSpPr>
            <a:grpSpLocks noChangeAspect="true"/>
          </p:cNvGrpSpPr>
          <p:nvPr/>
        </p:nvGrpSpPr>
        <p:grpSpPr>
          <a:xfrm rot="0">
            <a:off x="10044112" y="2543175"/>
            <a:ext cx="471488" cy="486223"/>
            <a:chOff x="0" y="0"/>
            <a:chExt cx="471488" cy="486219"/>
          </a:xfrm>
        </p:grpSpPr>
        <p:sp>
          <p:nvSpPr>
            <p:cNvPr name="Freeform 7" id="7"/>
            <p:cNvSpPr/>
            <p:nvPr/>
          </p:nvSpPr>
          <p:spPr>
            <a:xfrm flipH="false" flipV="false" rot="0">
              <a:off x="0" y="0"/>
              <a:ext cx="471424" cy="485775"/>
            </a:xfrm>
            <a:custGeom>
              <a:avLst/>
              <a:gdLst/>
              <a:ahLst/>
              <a:cxnLst/>
              <a:rect r="r" b="b" t="t" l="l"/>
              <a:pathLst>
                <a:path h="485775" w="471424">
                  <a:moveTo>
                    <a:pt x="0" y="0"/>
                  </a:moveTo>
                  <a:lnTo>
                    <a:pt x="0" y="485775"/>
                  </a:lnTo>
                  <a:lnTo>
                    <a:pt x="471424" y="485775"/>
                  </a:lnTo>
                  <a:lnTo>
                    <a:pt x="471424" y="0"/>
                  </a:lnTo>
                  <a:close/>
                </a:path>
              </a:pathLst>
            </a:custGeom>
            <a:solidFill>
              <a:srgbClr val="2D83C3"/>
            </a:solidFill>
          </p:spPr>
        </p:sp>
      </p:grpSp>
      <p:sp>
        <p:nvSpPr>
          <p:cNvPr name="Freeform 8" id="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0" t="0" r="-133333" b="0"/>
            </a:stretch>
          </a:blipFill>
        </p:spPr>
      </p:sp>
      <p:sp>
        <p:nvSpPr>
          <p:cNvPr name="TextBox 9" id="9"/>
          <p:cNvSpPr txBox="true"/>
          <p:nvPr/>
        </p:nvSpPr>
        <p:spPr>
          <a:xfrm rot="0">
            <a:off x="1241098" y="897522"/>
            <a:ext cx="8491271" cy="1030824"/>
          </a:xfrm>
          <a:prstGeom prst="rect">
            <a:avLst/>
          </a:prstGeom>
        </p:spPr>
        <p:txBody>
          <a:bodyPr anchor="t" rtlCol="false" tIns="0" lIns="0" bIns="0" rIns="0">
            <a:spAutoFit/>
          </a:bodyPr>
          <a:lstStyle/>
          <a:p>
            <a:pPr algn="l">
              <a:lnSpc>
                <a:spcPts val="8400"/>
              </a:lnSpc>
            </a:pPr>
            <a:r>
              <a:rPr lang="en-US" b="true" sz="6000" i="true">
                <a:solidFill>
                  <a:srgbClr val="2D83C3"/>
                </a:solidFill>
                <a:latin typeface="Trebuchet MS Bold Italics"/>
                <a:ea typeface="Trebuchet MS Bold Italics"/>
                <a:cs typeface="Trebuchet MS Bold Italics"/>
                <a:sym typeface="Trebuchet MS Bold Italics"/>
              </a:rPr>
              <a:t>PROBLEM STATEMENT</a:t>
            </a:r>
          </a:p>
        </p:txBody>
      </p:sp>
      <p:sp>
        <p:nvSpPr>
          <p:cNvPr name="TextBox 10" id="10"/>
          <p:cNvSpPr txBox="true"/>
          <p:nvPr/>
        </p:nvSpPr>
        <p:spPr>
          <a:xfrm rot="0">
            <a:off x="1241098" y="3052477"/>
            <a:ext cx="11510591" cy="4901622"/>
          </a:xfrm>
          <a:prstGeom prst="rect">
            <a:avLst/>
          </a:prstGeom>
        </p:spPr>
        <p:txBody>
          <a:bodyPr anchor="t" rtlCol="false" tIns="0" lIns="0" bIns="0" rIns="0">
            <a:spAutoFit/>
          </a:bodyPr>
          <a:lstStyle/>
          <a:p>
            <a:pPr algn="l">
              <a:lnSpc>
                <a:spcPts val="4276"/>
              </a:lnSpc>
            </a:pPr>
            <a:r>
              <a:rPr lang="en-US" sz="3600">
                <a:solidFill>
                  <a:srgbClr val="0C343D"/>
                </a:solidFill>
                <a:latin typeface="Arial"/>
                <a:ea typeface="Arial"/>
                <a:cs typeface="Arial"/>
                <a:sym typeface="Arial"/>
              </a:rPr>
              <a:t>Students and recent graduates in creative and technical fields find it difficult to stand out to employers with traditional resumes alone, as these documents fail to effectively convey their skills, project process, and personal brand. We create a dynamic and interactive digital portfolio that enables emerging talent to not just showcase their work, but also tell the story behind it, so they can make a lasting impression on recruiters and hiring managers.</a:t>
            </a:r>
          </a:p>
        </p:txBody>
      </p:sp>
      <p:sp>
        <p:nvSpPr>
          <p:cNvPr name="TextBox 11" id="11"/>
          <p:cNvSpPr txBox="true"/>
          <p:nvPr/>
        </p:nvSpPr>
        <p:spPr>
          <a:xfrm rot="0">
            <a:off x="17030128" y="9677952"/>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657250" y="4467520"/>
            <a:ext cx="4630103" cy="4563580"/>
          </a:xfrm>
          <a:custGeom>
            <a:avLst/>
            <a:gdLst/>
            <a:ahLst/>
            <a:cxnLst/>
            <a:rect r="r" b="b" t="t" l="l"/>
            <a:pathLst>
              <a:path h="4563580" w="4630103">
                <a:moveTo>
                  <a:pt x="0" y="0"/>
                </a:moveTo>
                <a:lnTo>
                  <a:pt x="4630102" y="0"/>
                </a:lnTo>
                <a:lnTo>
                  <a:pt x="4630102" y="4563580"/>
                </a:lnTo>
                <a:lnTo>
                  <a:pt x="0" y="4563580"/>
                </a:lnTo>
                <a:lnTo>
                  <a:pt x="0" y="0"/>
                </a:lnTo>
                <a:close/>
              </a:path>
            </a:pathLst>
          </a:custGeom>
          <a:blipFill>
            <a:blip r:embed="rId4"/>
            <a:stretch>
              <a:fillRect l="0" t="0" r="0" b="-9374"/>
            </a:stretch>
          </a:blipFill>
        </p:spPr>
      </p:sp>
      <p:grpSp>
        <p:nvGrpSpPr>
          <p:cNvPr name="Group 6" id="6"/>
          <p:cNvGrpSpPr>
            <a:grpSpLocks noChangeAspect="true"/>
          </p:cNvGrpSpPr>
          <p:nvPr/>
        </p:nvGrpSpPr>
        <p:grpSpPr>
          <a:xfrm rot="0">
            <a:off x="10044112" y="2543175"/>
            <a:ext cx="471488" cy="486223"/>
            <a:chOff x="0" y="0"/>
            <a:chExt cx="471488" cy="486219"/>
          </a:xfrm>
        </p:grpSpPr>
        <p:sp>
          <p:nvSpPr>
            <p:cNvPr name="Freeform 7" id="7"/>
            <p:cNvSpPr/>
            <p:nvPr/>
          </p:nvSpPr>
          <p:spPr>
            <a:xfrm flipH="false" flipV="false" rot="0">
              <a:off x="0" y="0"/>
              <a:ext cx="471424" cy="485775"/>
            </a:xfrm>
            <a:custGeom>
              <a:avLst/>
              <a:gdLst/>
              <a:ahLst/>
              <a:cxnLst/>
              <a:rect r="r" b="b" t="t" l="l"/>
              <a:pathLst>
                <a:path h="485775" w="471424">
                  <a:moveTo>
                    <a:pt x="0" y="0"/>
                  </a:moveTo>
                  <a:lnTo>
                    <a:pt x="0" y="485775"/>
                  </a:lnTo>
                  <a:lnTo>
                    <a:pt x="471424" y="485775"/>
                  </a:lnTo>
                  <a:lnTo>
                    <a:pt x="471424" y="0"/>
                  </a:lnTo>
                  <a:close/>
                </a:path>
              </a:pathLst>
            </a:custGeom>
            <a:solidFill>
              <a:srgbClr val="2D83C3"/>
            </a:solidFill>
          </p:spPr>
        </p:sp>
      </p:grpSp>
      <p:sp>
        <p:nvSpPr>
          <p:cNvPr name="Freeform 8" id="8"/>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0" t="0" r="-133333" b="0"/>
            </a:stretch>
          </a:blipFill>
        </p:spPr>
      </p:sp>
      <p:sp>
        <p:nvSpPr>
          <p:cNvPr name="TextBox 9" id="9"/>
          <p:cNvSpPr txBox="true"/>
          <p:nvPr/>
        </p:nvSpPr>
        <p:spPr>
          <a:xfrm rot="0">
            <a:off x="844048" y="1005640"/>
            <a:ext cx="13349326" cy="7997085"/>
          </a:xfrm>
          <a:prstGeom prst="rect">
            <a:avLst/>
          </a:prstGeom>
        </p:spPr>
        <p:txBody>
          <a:bodyPr anchor="t" rtlCol="false" tIns="0" lIns="0" bIns="0" rIns="0">
            <a:spAutoFit/>
          </a:bodyPr>
          <a:lstStyle/>
          <a:p>
            <a:pPr algn="l">
              <a:lnSpc>
                <a:spcPts val="8505"/>
              </a:lnSpc>
            </a:pPr>
            <a:r>
              <a:rPr lang="en-US" b="true" sz="6075" i="true">
                <a:solidFill>
                  <a:srgbClr val="2D83C3"/>
                </a:solidFill>
                <a:latin typeface="Trebuchet MS Bold Italics"/>
                <a:ea typeface="Trebuchet MS Bold Italics"/>
                <a:cs typeface="Trebuchet MS Bold Italics"/>
                <a:sym typeface="Trebuchet MS Bold Italics"/>
              </a:rPr>
              <a:t>PROJECT OVERVIEW</a:t>
            </a:r>
          </a:p>
          <a:p>
            <a:pPr algn="l">
              <a:lnSpc>
                <a:spcPts val="3600"/>
              </a:lnSpc>
            </a:pPr>
            <a:r>
              <a:rPr lang="en-US" sz="3000">
                <a:solidFill>
                  <a:srgbClr val="0C343D"/>
                </a:solidFill>
                <a:latin typeface="Arial"/>
                <a:ea typeface="Arial"/>
                <a:cs typeface="Arial"/>
                <a:sym typeface="Arial"/>
              </a:rPr>
              <a:t>This digital portfolio showcases skills, demonstrating the process for creating user-centered digital products that solve real-world problems. It is designed to provide potential employers with a clear understanding of design thinking and technical abilities. The portfolio highlights projects that have led to improved user engagement and intuitive experiences, demonstrating the ability to translate complex challenges into effective design solutions. My digital portfolio contains about my education,soft skils,technical skills,certification and training,my personal details and contact information. Main theme of the project is to demonstrate the ability to create digital products and provide solution for the complex problems.It is to showcase achivements,talents,and skills.</a:t>
            </a:r>
          </a:p>
        </p:txBody>
      </p:sp>
      <p:sp>
        <p:nvSpPr>
          <p:cNvPr name="TextBox 10" id="10"/>
          <p:cNvSpPr txBox="true"/>
          <p:nvPr/>
        </p:nvSpPr>
        <p:spPr>
          <a:xfrm rot="0">
            <a:off x="17030128" y="9677952"/>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grpSp>
        <p:nvGrpSpPr>
          <p:cNvPr name="Group 4" id="4"/>
          <p:cNvGrpSpPr>
            <a:grpSpLocks noChangeAspect="true"/>
          </p:cNvGrpSpPr>
          <p:nvPr/>
        </p:nvGrpSpPr>
        <p:grpSpPr>
          <a:xfrm rot="0">
            <a:off x="1085850" y="9258300"/>
            <a:ext cx="3270437" cy="728662"/>
            <a:chOff x="0" y="0"/>
            <a:chExt cx="3270440" cy="728662"/>
          </a:xfrm>
        </p:grpSpPr>
        <p:sp>
          <p:nvSpPr>
            <p:cNvPr name="Freeform 5" id="5"/>
            <p:cNvSpPr/>
            <p:nvPr/>
          </p:nvSpPr>
          <p:spPr>
            <a:xfrm flipH="false" flipV="false" rot="0">
              <a:off x="0" y="0"/>
              <a:ext cx="3270504" cy="728726"/>
            </a:xfrm>
            <a:custGeom>
              <a:avLst/>
              <a:gdLst/>
              <a:ahLst/>
              <a:cxnLst/>
              <a:rect r="r" b="b" t="t" l="l"/>
              <a:pathLst>
                <a:path h="728726" w="3270504">
                  <a:moveTo>
                    <a:pt x="0" y="728726"/>
                  </a:moveTo>
                  <a:lnTo>
                    <a:pt x="3270504" y="728726"/>
                  </a:lnTo>
                  <a:lnTo>
                    <a:pt x="3270504" y="0"/>
                  </a:lnTo>
                  <a:lnTo>
                    <a:pt x="0" y="0"/>
                  </a:lnTo>
                  <a:lnTo>
                    <a:pt x="0" y="728726"/>
                  </a:lnTo>
                  <a:close/>
                </a:path>
              </a:pathLst>
            </a:custGeom>
            <a:solidFill>
              <a:srgbClr val="FFFFFF"/>
            </a:solidFill>
          </p:spPr>
        </p:sp>
      </p:grpSp>
      <p:grpSp>
        <p:nvGrpSpPr>
          <p:cNvPr name="Group 6" id="6"/>
          <p:cNvGrpSpPr>
            <a:grpSpLocks noChangeAspect="true"/>
          </p:cNvGrpSpPr>
          <p:nvPr/>
        </p:nvGrpSpPr>
        <p:grpSpPr>
          <a:xfrm rot="0">
            <a:off x="10044112" y="2543175"/>
            <a:ext cx="471488" cy="486223"/>
            <a:chOff x="0" y="0"/>
            <a:chExt cx="471488" cy="486219"/>
          </a:xfrm>
        </p:grpSpPr>
        <p:sp>
          <p:nvSpPr>
            <p:cNvPr name="Freeform 7" id="7"/>
            <p:cNvSpPr/>
            <p:nvPr/>
          </p:nvSpPr>
          <p:spPr>
            <a:xfrm flipH="false" flipV="false" rot="0">
              <a:off x="0" y="0"/>
              <a:ext cx="471424" cy="485775"/>
            </a:xfrm>
            <a:custGeom>
              <a:avLst/>
              <a:gdLst/>
              <a:ahLst/>
              <a:cxnLst/>
              <a:rect r="r" b="b" t="t" l="l"/>
              <a:pathLst>
                <a:path h="485775" w="471424">
                  <a:moveTo>
                    <a:pt x="0" y="0"/>
                  </a:moveTo>
                  <a:lnTo>
                    <a:pt x="0" y="485775"/>
                  </a:lnTo>
                  <a:lnTo>
                    <a:pt x="471424" y="485775"/>
                  </a:lnTo>
                  <a:lnTo>
                    <a:pt x="471424" y="0"/>
                  </a:lnTo>
                  <a:close/>
                </a:path>
              </a:pathLst>
            </a:custGeom>
            <a:solidFill>
              <a:srgbClr val="2D83C3"/>
            </a:solidFill>
          </p:spPr>
        </p:sp>
      </p:grpSp>
      <p:sp>
        <p:nvSpPr>
          <p:cNvPr name="Freeform 8" id="8"/>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916238" y="933602"/>
            <a:ext cx="9686658" cy="1030824"/>
          </a:xfrm>
          <a:prstGeom prst="rect">
            <a:avLst/>
          </a:prstGeom>
        </p:spPr>
        <p:txBody>
          <a:bodyPr anchor="t" rtlCol="false" tIns="0" lIns="0" bIns="0" rIns="0">
            <a:spAutoFit/>
          </a:bodyPr>
          <a:lstStyle/>
          <a:p>
            <a:pPr algn="l">
              <a:lnSpc>
                <a:spcPts val="8400"/>
              </a:lnSpc>
            </a:pPr>
            <a:r>
              <a:rPr lang="en-US" b="true" sz="6000" i="true">
                <a:solidFill>
                  <a:srgbClr val="2D83C3"/>
                </a:solidFill>
                <a:latin typeface="Trebuchet MS Bold Italics"/>
                <a:ea typeface="Trebuchet MS Bold Italics"/>
                <a:cs typeface="Trebuchet MS Bold Italics"/>
                <a:sym typeface="Trebuchet MS Bold Italics"/>
              </a:rPr>
              <a:t>WHO ARE THE END USERS?</a:t>
            </a:r>
          </a:p>
        </p:txBody>
      </p:sp>
      <p:sp>
        <p:nvSpPr>
          <p:cNvPr name="TextBox 10" id="10"/>
          <p:cNvSpPr txBox="true"/>
          <p:nvPr/>
        </p:nvSpPr>
        <p:spPr>
          <a:xfrm rot="0">
            <a:off x="916238" y="3221717"/>
            <a:ext cx="13971194" cy="4901622"/>
          </a:xfrm>
          <a:prstGeom prst="rect">
            <a:avLst/>
          </a:prstGeom>
        </p:spPr>
        <p:txBody>
          <a:bodyPr anchor="t" rtlCol="false" tIns="0" lIns="0" bIns="0" rIns="0">
            <a:spAutoFit/>
          </a:bodyPr>
          <a:lstStyle/>
          <a:p>
            <a:pPr algn="l">
              <a:lnSpc>
                <a:spcPts val="4276"/>
              </a:lnSpc>
            </a:pPr>
            <a:r>
              <a:rPr lang="en-US" sz="3600">
                <a:solidFill>
                  <a:srgbClr val="0C343D"/>
                </a:solidFill>
                <a:latin typeface="Arial"/>
                <a:ea typeface="Arial"/>
                <a:cs typeface="Arial"/>
                <a:sym typeface="Arial"/>
              </a:rPr>
              <a:t>For most personal portfolios, the creator is the sole back-end user, handling all of these tasks. For more robust or team-based projects, these specialized roles ensure the portfolio remains functional, secure, and well-managed over time 1.Content managers or editors 2.Administrators 3.Technical support 4.Data analysts</a:t>
            </a:r>
          </a:p>
        </p:txBody>
      </p:sp>
      <p:sp>
        <p:nvSpPr>
          <p:cNvPr name="TextBox 11" id="11"/>
          <p:cNvSpPr txBox="true"/>
          <p:nvPr/>
        </p:nvSpPr>
        <p:spPr>
          <a:xfrm rot="0">
            <a:off x="17030128" y="9677952"/>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47037" y="3253835"/>
            <a:ext cx="3596326" cy="4595298"/>
          </a:xfrm>
          <a:custGeom>
            <a:avLst/>
            <a:gdLst/>
            <a:ahLst/>
            <a:cxnLst/>
            <a:rect r="r" b="b" t="t" l="l"/>
            <a:pathLst>
              <a:path h="4595298" w="3596326">
                <a:moveTo>
                  <a:pt x="0" y="0"/>
                </a:moveTo>
                <a:lnTo>
                  <a:pt x="3596325" y="0"/>
                </a:lnTo>
                <a:lnTo>
                  <a:pt x="3596325" y="4595298"/>
                </a:lnTo>
                <a:lnTo>
                  <a:pt x="0" y="4595298"/>
                </a:lnTo>
                <a:lnTo>
                  <a:pt x="0" y="0"/>
                </a:lnTo>
                <a:close/>
              </a:path>
            </a:pathLst>
          </a:custGeom>
          <a:blipFill>
            <a:blip r:embed="rId4"/>
            <a:stretch>
              <a:fillRect l="0" t="0" r="-6084" b="0"/>
            </a:stretch>
          </a:blipFill>
        </p:spPr>
      </p:sp>
      <p:grpSp>
        <p:nvGrpSpPr>
          <p:cNvPr name="Group 6" id="6"/>
          <p:cNvGrpSpPr>
            <a:grpSpLocks noChangeAspect="true"/>
          </p:cNvGrpSpPr>
          <p:nvPr/>
        </p:nvGrpSpPr>
        <p:grpSpPr>
          <a:xfrm rot="0">
            <a:off x="10044112" y="2543175"/>
            <a:ext cx="471488" cy="486223"/>
            <a:chOff x="0" y="0"/>
            <a:chExt cx="471488" cy="486219"/>
          </a:xfrm>
        </p:grpSpPr>
        <p:sp>
          <p:nvSpPr>
            <p:cNvPr name="Freeform 7" id="7"/>
            <p:cNvSpPr/>
            <p:nvPr/>
          </p:nvSpPr>
          <p:spPr>
            <a:xfrm flipH="false" flipV="false" rot="0">
              <a:off x="0" y="0"/>
              <a:ext cx="471424" cy="485775"/>
            </a:xfrm>
            <a:custGeom>
              <a:avLst/>
              <a:gdLst/>
              <a:ahLst/>
              <a:cxnLst/>
              <a:rect r="r" b="b" t="t" l="l"/>
              <a:pathLst>
                <a:path h="485775" w="471424">
                  <a:moveTo>
                    <a:pt x="0" y="0"/>
                  </a:moveTo>
                  <a:lnTo>
                    <a:pt x="0" y="485775"/>
                  </a:lnTo>
                  <a:lnTo>
                    <a:pt x="471424" y="485775"/>
                  </a:lnTo>
                  <a:lnTo>
                    <a:pt x="471424" y="0"/>
                  </a:lnTo>
                  <a:close/>
                </a:path>
              </a:pathLst>
            </a:custGeom>
            <a:solidFill>
              <a:srgbClr val="2D83C3"/>
            </a:solidFill>
          </p:spPr>
        </p:sp>
      </p:grpSp>
      <p:grpSp>
        <p:nvGrpSpPr>
          <p:cNvPr name="Group 8" id="8"/>
          <p:cNvGrpSpPr>
            <a:grpSpLocks noChangeAspect="true"/>
          </p:cNvGrpSpPr>
          <p:nvPr/>
        </p:nvGrpSpPr>
        <p:grpSpPr>
          <a:xfrm rot="0">
            <a:off x="13966822" y="7980359"/>
            <a:ext cx="812797" cy="1198559"/>
            <a:chOff x="0" y="0"/>
            <a:chExt cx="812800" cy="1198562"/>
          </a:xfrm>
        </p:grpSpPr>
        <p:sp>
          <p:nvSpPr>
            <p:cNvPr name="Freeform 9" id="9"/>
            <p:cNvSpPr/>
            <p:nvPr/>
          </p:nvSpPr>
          <p:spPr>
            <a:xfrm flipH="false" flipV="false" rot="0">
              <a:off x="63500" y="63500"/>
              <a:ext cx="685800" cy="685800"/>
            </a:xfrm>
            <a:custGeom>
              <a:avLst/>
              <a:gdLst/>
              <a:ahLst/>
              <a:cxnLst/>
              <a:rect r="r" b="b" t="t" l="l"/>
              <a:pathLst>
                <a:path h="685800" w="685800">
                  <a:moveTo>
                    <a:pt x="0" y="0"/>
                  </a:moveTo>
                  <a:lnTo>
                    <a:pt x="685800" y="0"/>
                  </a:lnTo>
                  <a:lnTo>
                    <a:pt x="685800" y="685800"/>
                  </a:lnTo>
                  <a:lnTo>
                    <a:pt x="0" y="685800"/>
                  </a:lnTo>
                  <a:close/>
                </a:path>
              </a:pathLst>
            </a:custGeom>
            <a:solidFill>
              <a:srgbClr val="42AF51"/>
            </a:solidFill>
          </p:spPr>
        </p:sp>
        <p:sp>
          <p:nvSpPr>
            <p:cNvPr name="Freeform 10" id="10"/>
            <p:cNvSpPr/>
            <p:nvPr/>
          </p:nvSpPr>
          <p:spPr>
            <a:xfrm flipH="false" flipV="false" rot="0">
              <a:off x="63500" y="863600"/>
              <a:ext cx="271526" cy="271526"/>
            </a:xfrm>
            <a:custGeom>
              <a:avLst/>
              <a:gdLst/>
              <a:ahLst/>
              <a:cxnLst/>
              <a:rect r="r" b="b" t="t" l="l"/>
              <a:pathLst>
                <a:path h="271526" w="271526">
                  <a:moveTo>
                    <a:pt x="0" y="0"/>
                  </a:moveTo>
                  <a:lnTo>
                    <a:pt x="0" y="271526"/>
                  </a:lnTo>
                  <a:lnTo>
                    <a:pt x="271526" y="271526"/>
                  </a:lnTo>
                  <a:lnTo>
                    <a:pt x="271526" y="0"/>
                  </a:lnTo>
                  <a:close/>
                </a:path>
              </a:pathLst>
            </a:custGeom>
            <a:solidFill>
              <a:srgbClr val="2D936B"/>
            </a:solidFill>
          </p:spPr>
        </p:sp>
      </p:grpSp>
      <p:sp>
        <p:nvSpPr>
          <p:cNvPr name="Freeform 11" id="11"/>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0" t="0" r="-133333" b="0"/>
            </a:stretch>
          </a:blipFill>
        </p:spPr>
      </p:sp>
      <p:sp>
        <p:nvSpPr>
          <p:cNvPr name="TextBox 12" id="12"/>
          <p:cNvSpPr txBox="true"/>
          <p:nvPr/>
        </p:nvSpPr>
        <p:spPr>
          <a:xfrm rot="0">
            <a:off x="1132989" y="873757"/>
            <a:ext cx="9063876" cy="1030824"/>
          </a:xfrm>
          <a:prstGeom prst="rect">
            <a:avLst/>
          </a:prstGeom>
        </p:spPr>
        <p:txBody>
          <a:bodyPr anchor="t" rtlCol="false" tIns="0" lIns="0" bIns="0" rIns="0">
            <a:spAutoFit/>
          </a:bodyPr>
          <a:lstStyle/>
          <a:p>
            <a:pPr algn="l">
              <a:lnSpc>
                <a:spcPts val="8400"/>
              </a:lnSpc>
            </a:pPr>
            <a:r>
              <a:rPr lang="en-US" b="true" sz="6000" i="true">
                <a:solidFill>
                  <a:srgbClr val="2D83C3"/>
                </a:solidFill>
                <a:latin typeface="Trebuchet MS Bold Italics"/>
                <a:ea typeface="Trebuchet MS Bold Italics"/>
                <a:cs typeface="Trebuchet MS Bold Italics"/>
                <a:sym typeface="Trebuchet MS Bold Italics"/>
              </a:rPr>
              <a:t>TOOLS AND TECHNIQUES</a:t>
            </a:r>
          </a:p>
        </p:txBody>
      </p:sp>
      <p:sp>
        <p:nvSpPr>
          <p:cNvPr name="TextBox 13" id="13"/>
          <p:cNvSpPr txBox="true"/>
          <p:nvPr/>
        </p:nvSpPr>
        <p:spPr>
          <a:xfrm rot="0">
            <a:off x="4429087" y="3273447"/>
            <a:ext cx="11232223" cy="4583163"/>
          </a:xfrm>
          <a:prstGeom prst="rect">
            <a:avLst/>
          </a:prstGeom>
        </p:spPr>
        <p:txBody>
          <a:bodyPr anchor="t" rtlCol="false" tIns="0" lIns="0" bIns="0" rIns="0">
            <a:spAutoFit/>
          </a:bodyPr>
          <a:lstStyle/>
          <a:p>
            <a:pPr algn="l">
              <a:lnSpc>
                <a:spcPts val="3600"/>
              </a:lnSpc>
            </a:pPr>
            <a:r>
              <a:rPr lang="en-US" b="true" sz="3000">
                <a:solidFill>
                  <a:srgbClr val="0C343D"/>
                </a:solidFill>
                <a:latin typeface="Arial Bold"/>
                <a:ea typeface="Arial Bold"/>
                <a:cs typeface="Arial Bold"/>
                <a:sym typeface="Arial Bold"/>
              </a:rPr>
              <a:t>HTML :</a:t>
            </a:r>
            <a:r>
              <a:rPr lang="en-US" sz="3000">
                <a:solidFill>
                  <a:srgbClr val="0C343D"/>
                </a:solidFill>
                <a:latin typeface="Arial"/>
                <a:ea typeface="Arial"/>
                <a:cs typeface="Arial"/>
                <a:sym typeface="Arial"/>
              </a:rPr>
              <a:t>The standard markup language for creating the structure of your website, including headings, paragraphs, and sections for projects, skills, and contact information. </a:t>
            </a:r>
            <a:r>
              <a:rPr lang="en-US" b="true" sz="3000">
                <a:solidFill>
                  <a:srgbClr val="0C343D"/>
                </a:solidFill>
                <a:latin typeface="Arial Bold"/>
                <a:ea typeface="Arial Bold"/>
                <a:cs typeface="Arial Bold"/>
                <a:sym typeface="Arial Bold"/>
              </a:rPr>
              <a:t>CSS :</a:t>
            </a:r>
            <a:r>
              <a:rPr lang="en-US" sz="3000">
                <a:solidFill>
                  <a:srgbClr val="0C343D"/>
                </a:solidFill>
                <a:latin typeface="Arial"/>
                <a:ea typeface="Arial"/>
                <a:cs typeface="Arial"/>
                <a:sym typeface="Arial"/>
              </a:rPr>
              <a:t> Used to control the appearance and layout of your HTML elements, including colors, fonts, spacing, and animations. </a:t>
            </a:r>
            <a:r>
              <a:rPr lang="en-US" b="true" sz="3000">
                <a:solidFill>
                  <a:srgbClr val="0C343D"/>
                </a:solidFill>
                <a:latin typeface="Arial Bold"/>
                <a:ea typeface="Arial Bold"/>
                <a:cs typeface="Arial Bold"/>
                <a:sym typeface="Arial Bold"/>
              </a:rPr>
              <a:t>JavaScript : </a:t>
            </a:r>
            <a:r>
              <a:rPr lang="en-US" sz="3000">
                <a:solidFill>
                  <a:srgbClr val="0C343D"/>
                </a:solidFill>
                <a:latin typeface="Arial"/>
                <a:ea typeface="Arial"/>
                <a:cs typeface="Arial"/>
                <a:sym typeface="Arial"/>
              </a:rPr>
              <a:t>A programming language that adds interactivity and dynamic functionality to your website, such as image sliders, form validation, or smooth scrolling effects. </a:t>
            </a:r>
            <a:r>
              <a:rPr lang="en-US" b="true" sz="3000">
                <a:solidFill>
                  <a:srgbClr val="0C343D"/>
                </a:solidFill>
                <a:latin typeface="Arial Bold"/>
                <a:ea typeface="Arial Bold"/>
                <a:cs typeface="Arial Bold"/>
                <a:sym typeface="Arial Bold"/>
              </a:rPr>
              <a:t>Visual Studio Code : </a:t>
            </a:r>
            <a:r>
              <a:rPr lang="en-US" sz="3000">
                <a:solidFill>
                  <a:srgbClr val="0C343D"/>
                </a:solidFill>
                <a:latin typeface="Arial"/>
                <a:ea typeface="Arial"/>
                <a:cs typeface="Arial"/>
                <a:sym typeface="Arial"/>
              </a:rPr>
              <a:t>A lightweight yet powerful and highly customizable open-source editor with a vast library of extensions.</a:t>
            </a:r>
          </a:p>
        </p:txBody>
      </p:sp>
      <p:sp>
        <p:nvSpPr>
          <p:cNvPr name="TextBox 14" id="14"/>
          <p:cNvSpPr txBox="true"/>
          <p:nvPr/>
        </p:nvSpPr>
        <p:spPr>
          <a:xfrm rot="0">
            <a:off x="17030128" y="9677952"/>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7</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500312" y="9701212"/>
            <a:ext cx="114300" cy="266548"/>
          </a:xfrm>
          <a:custGeom>
            <a:avLst/>
            <a:gdLst/>
            <a:ahLst/>
            <a:cxnLst/>
            <a:rect r="r" b="b" t="t" l="l"/>
            <a:pathLst>
              <a:path h="266548" w="114300">
                <a:moveTo>
                  <a:pt x="0" y="0"/>
                </a:moveTo>
                <a:lnTo>
                  <a:pt x="114300" y="0"/>
                </a:lnTo>
                <a:lnTo>
                  <a:pt x="114300" y="266548"/>
                </a:lnTo>
                <a:lnTo>
                  <a:pt x="0" y="266548"/>
                </a:lnTo>
                <a:lnTo>
                  <a:pt x="0" y="0"/>
                </a:lnTo>
                <a:close/>
              </a:path>
            </a:pathLst>
          </a:custGeom>
          <a:blipFill>
            <a:blip r:embed="rId4"/>
            <a:stretch>
              <a:fillRect l="0" t="0" r="0" b="0"/>
            </a:stretch>
          </a:blipFill>
        </p:spPr>
      </p:sp>
      <p:grpSp>
        <p:nvGrpSpPr>
          <p:cNvPr name="Group 6" id="6"/>
          <p:cNvGrpSpPr>
            <a:grpSpLocks noChangeAspect="true"/>
          </p:cNvGrpSpPr>
          <p:nvPr/>
        </p:nvGrpSpPr>
        <p:grpSpPr>
          <a:xfrm rot="0">
            <a:off x="1954159" y="3146088"/>
            <a:ext cx="190500" cy="190500"/>
            <a:chOff x="0" y="0"/>
            <a:chExt cx="190500" cy="190500"/>
          </a:xfrm>
        </p:grpSpPr>
        <p:sp>
          <p:nvSpPr>
            <p:cNvPr name="Freeform 7" id="7"/>
            <p:cNvSpPr/>
            <p:nvPr/>
          </p:nvSpPr>
          <p:spPr>
            <a:xfrm flipH="false" flipV="false" rot="0">
              <a:off x="0" y="0"/>
              <a:ext cx="190500" cy="190500"/>
            </a:xfrm>
            <a:custGeom>
              <a:avLst/>
              <a:gdLst/>
              <a:ahLst/>
              <a:cxnLst/>
              <a:rect r="r" b="b" t="t" l="l"/>
              <a:pathLst>
                <a:path h="190500" w="190500">
                  <a:moveTo>
                    <a:pt x="190500" y="95250"/>
                  </a:moveTo>
                  <a:cubicBezTo>
                    <a:pt x="190500" y="101473"/>
                    <a:pt x="189865" y="107696"/>
                    <a:pt x="188722" y="113792"/>
                  </a:cubicBezTo>
                  <a:cubicBezTo>
                    <a:pt x="187579" y="119888"/>
                    <a:pt x="185674" y="125857"/>
                    <a:pt x="183261" y="131699"/>
                  </a:cubicBezTo>
                  <a:cubicBezTo>
                    <a:pt x="180848" y="137541"/>
                    <a:pt x="177927" y="143002"/>
                    <a:pt x="174498" y="148209"/>
                  </a:cubicBezTo>
                  <a:cubicBezTo>
                    <a:pt x="171069" y="153416"/>
                    <a:pt x="167132" y="158242"/>
                    <a:pt x="162687" y="162687"/>
                  </a:cubicBezTo>
                  <a:cubicBezTo>
                    <a:pt x="158242" y="167132"/>
                    <a:pt x="153416" y="171069"/>
                    <a:pt x="148209" y="174498"/>
                  </a:cubicBezTo>
                  <a:cubicBezTo>
                    <a:pt x="143002" y="177927"/>
                    <a:pt x="137541" y="180848"/>
                    <a:pt x="131699" y="183261"/>
                  </a:cubicBezTo>
                  <a:cubicBezTo>
                    <a:pt x="125857" y="185674"/>
                    <a:pt x="120015" y="187452"/>
                    <a:pt x="113792" y="188722"/>
                  </a:cubicBezTo>
                  <a:cubicBezTo>
                    <a:pt x="107569" y="189992"/>
                    <a:pt x="101473" y="190500"/>
                    <a:pt x="95250" y="190500"/>
                  </a:cubicBezTo>
                  <a:cubicBezTo>
                    <a:pt x="89027" y="190500"/>
                    <a:pt x="82804" y="189865"/>
                    <a:pt x="76708" y="188722"/>
                  </a:cubicBezTo>
                  <a:cubicBezTo>
                    <a:pt x="70612" y="187579"/>
                    <a:pt x="64643" y="185674"/>
                    <a:pt x="58801" y="183261"/>
                  </a:cubicBezTo>
                  <a:cubicBezTo>
                    <a:pt x="52959" y="180848"/>
                    <a:pt x="47498" y="177927"/>
                    <a:pt x="42291" y="174498"/>
                  </a:cubicBezTo>
                  <a:cubicBezTo>
                    <a:pt x="37084" y="171069"/>
                    <a:pt x="32258" y="167132"/>
                    <a:pt x="27813" y="162687"/>
                  </a:cubicBezTo>
                  <a:cubicBezTo>
                    <a:pt x="23368" y="158242"/>
                    <a:pt x="19431" y="153416"/>
                    <a:pt x="16002" y="148209"/>
                  </a:cubicBezTo>
                  <a:cubicBezTo>
                    <a:pt x="12573" y="143002"/>
                    <a:pt x="9652" y="137541"/>
                    <a:pt x="7239" y="131699"/>
                  </a:cubicBezTo>
                  <a:cubicBezTo>
                    <a:pt x="4826" y="125857"/>
                    <a:pt x="3048" y="120015"/>
                    <a:pt x="1778" y="113792"/>
                  </a:cubicBezTo>
                  <a:cubicBezTo>
                    <a:pt x="508" y="107569"/>
                    <a:pt x="0" y="101473"/>
                    <a:pt x="0" y="95250"/>
                  </a:cubicBezTo>
                  <a:cubicBezTo>
                    <a:pt x="0" y="89027"/>
                    <a:pt x="635" y="82804"/>
                    <a:pt x="1778" y="76708"/>
                  </a:cubicBezTo>
                  <a:cubicBezTo>
                    <a:pt x="2921" y="70612"/>
                    <a:pt x="4826" y="64516"/>
                    <a:pt x="7239" y="58801"/>
                  </a:cubicBezTo>
                  <a:cubicBezTo>
                    <a:pt x="9652" y="53086"/>
                    <a:pt x="12573" y="47498"/>
                    <a:pt x="16002" y="42291"/>
                  </a:cubicBezTo>
                  <a:cubicBezTo>
                    <a:pt x="19431" y="37084"/>
                    <a:pt x="23368" y="32258"/>
                    <a:pt x="27813" y="27813"/>
                  </a:cubicBezTo>
                  <a:cubicBezTo>
                    <a:pt x="32258" y="23368"/>
                    <a:pt x="37084" y="19431"/>
                    <a:pt x="42291" y="16002"/>
                  </a:cubicBezTo>
                  <a:cubicBezTo>
                    <a:pt x="47498" y="12573"/>
                    <a:pt x="52959" y="9652"/>
                    <a:pt x="58801" y="7239"/>
                  </a:cubicBezTo>
                  <a:cubicBezTo>
                    <a:pt x="64643" y="4826"/>
                    <a:pt x="70485" y="3048"/>
                    <a:pt x="76708" y="1778"/>
                  </a:cubicBezTo>
                  <a:cubicBezTo>
                    <a:pt x="82931" y="508"/>
                    <a:pt x="89027" y="0"/>
                    <a:pt x="95250" y="0"/>
                  </a:cubicBezTo>
                  <a:cubicBezTo>
                    <a:pt x="101473" y="0"/>
                    <a:pt x="107696" y="635"/>
                    <a:pt x="113792" y="1778"/>
                  </a:cubicBezTo>
                  <a:cubicBezTo>
                    <a:pt x="119888" y="2921"/>
                    <a:pt x="125857" y="4826"/>
                    <a:pt x="131699" y="7239"/>
                  </a:cubicBezTo>
                  <a:cubicBezTo>
                    <a:pt x="137541" y="9652"/>
                    <a:pt x="143002" y="12573"/>
                    <a:pt x="148209" y="16002"/>
                  </a:cubicBezTo>
                  <a:cubicBezTo>
                    <a:pt x="153416" y="19431"/>
                    <a:pt x="158242" y="23368"/>
                    <a:pt x="162687" y="27813"/>
                  </a:cubicBezTo>
                  <a:cubicBezTo>
                    <a:pt x="167132" y="32258"/>
                    <a:pt x="171069" y="37084"/>
                    <a:pt x="174498" y="42291"/>
                  </a:cubicBezTo>
                  <a:cubicBezTo>
                    <a:pt x="177927" y="47498"/>
                    <a:pt x="180848" y="52959"/>
                    <a:pt x="183261" y="58801"/>
                  </a:cubicBezTo>
                  <a:cubicBezTo>
                    <a:pt x="185674" y="64643"/>
                    <a:pt x="187452" y="70485"/>
                    <a:pt x="188722" y="76708"/>
                  </a:cubicBezTo>
                  <a:cubicBezTo>
                    <a:pt x="189992" y="82931"/>
                    <a:pt x="190500" y="89027"/>
                    <a:pt x="190500" y="95250"/>
                  </a:cubicBezTo>
                  <a:close/>
                </a:path>
              </a:pathLst>
            </a:custGeom>
            <a:solidFill>
              <a:srgbClr val="0C343D"/>
            </a:solidFill>
          </p:spPr>
        </p:sp>
      </p:grpSp>
      <p:grpSp>
        <p:nvGrpSpPr>
          <p:cNvPr name="Group 8" id="8"/>
          <p:cNvGrpSpPr>
            <a:grpSpLocks noChangeAspect="true"/>
          </p:cNvGrpSpPr>
          <p:nvPr/>
        </p:nvGrpSpPr>
        <p:grpSpPr>
          <a:xfrm rot="0">
            <a:off x="1954159" y="3917613"/>
            <a:ext cx="190500" cy="190500"/>
            <a:chOff x="0" y="0"/>
            <a:chExt cx="190500" cy="190500"/>
          </a:xfrm>
        </p:grpSpPr>
        <p:sp>
          <p:nvSpPr>
            <p:cNvPr name="Freeform 9" id="9"/>
            <p:cNvSpPr/>
            <p:nvPr/>
          </p:nvSpPr>
          <p:spPr>
            <a:xfrm flipH="false" flipV="false" rot="0">
              <a:off x="0" y="0"/>
              <a:ext cx="190500" cy="190500"/>
            </a:xfrm>
            <a:custGeom>
              <a:avLst/>
              <a:gdLst/>
              <a:ahLst/>
              <a:cxnLst/>
              <a:rect r="r" b="b" t="t" l="l"/>
              <a:pathLst>
                <a:path h="190500" w="190500">
                  <a:moveTo>
                    <a:pt x="190500" y="95250"/>
                  </a:moveTo>
                  <a:cubicBezTo>
                    <a:pt x="190500" y="101473"/>
                    <a:pt x="189865" y="107696"/>
                    <a:pt x="188722" y="113792"/>
                  </a:cubicBezTo>
                  <a:cubicBezTo>
                    <a:pt x="187579" y="119888"/>
                    <a:pt x="185674" y="125857"/>
                    <a:pt x="183261" y="131699"/>
                  </a:cubicBezTo>
                  <a:cubicBezTo>
                    <a:pt x="180848" y="137541"/>
                    <a:pt x="177927" y="143002"/>
                    <a:pt x="174498" y="148209"/>
                  </a:cubicBezTo>
                  <a:cubicBezTo>
                    <a:pt x="171069" y="153416"/>
                    <a:pt x="167132" y="158242"/>
                    <a:pt x="162687" y="162687"/>
                  </a:cubicBezTo>
                  <a:cubicBezTo>
                    <a:pt x="158242" y="167132"/>
                    <a:pt x="153416" y="171069"/>
                    <a:pt x="148209" y="174498"/>
                  </a:cubicBezTo>
                  <a:cubicBezTo>
                    <a:pt x="143002" y="177927"/>
                    <a:pt x="137541" y="180848"/>
                    <a:pt x="131699" y="183261"/>
                  </a:cubicBezTo>
                  <a:cubicBezTo>
                    <a:pt x="125857" y="185674"/>
                    <a:pt x="120015" y="187452"/>
                    <a:pt x="113792" y="188722"/>
                  </a:cubicBezTo>
                  <a:cubicBezTo>
                    <a:pt x="107569" y="189992"/>
                    <a:pt x="101473" y="190500"/>
                    <a:pt x="95250" y="190500"/>
                  </a:cubicBezTo>
                  <a:cubicBezTo>
                    <a:pt x="89027" y="190500"/>
                    <a:pt x="82804" y="189865"/>
                    <a:pt x="76708" y="188722"/>
                  </a:cubicBezTo>
                  <a:cubicBezTo>
                    <a:pt x="70612" y="187579"/>
                    <a:pt x="64643" y="185674"/>
                    <a:pt x="58801" y="183261"/>
                  </a:cubicBezTo>
                  <a:cubicBezTo>
                    <a:pt x="52959" y="180848"/>
                    <a:pt x="47498" y="177927"/>
                    <a:pt x="42291" y="174498"/>
                  </a:cubicBezTo>
                  <a:cubicBezTo>
                    <a:pt x="37084" y="171069"/>
                    <a:pt x="32258" y="167132"/>
                    <a:pt x="27813" y="162687"/>
                  </a:cubicBezTo>
                  <a:cubicBezTo>
                    <a:pt x="23368" y="158242"/>
                    <a:pt x="19431" y="153416"/>
                    <a:pt x="16002" y="148209"/>
                  </a:cubicBezTo>
                  <a:cubicBezTo>
                    <a:pt x="12573" y="143002"/>
                    <a:pt x="9652" y="137541"/>
                    <a:pt x="7239" y="131699"/>
                  </a:cubicBezTo>
                  <a:cubicBezTo>
                    <a:pt x="4826" y="125857"/>
                    <a:pt x="3048" y="120015"/>
                    <a:pt x="1778" y="113792"/>
                  </a:cubicBezTo>
                  <a:cubicBezTo>
                    <a:pt x="508" y="107569"/>
                    <a:pt x="0" y="101473"/>
                    <a:pt x="0" y="95250"/>
                  </a:cubicBezTo>
                  <a:cubicBezTo>
                    <a:pt x="0" y="89027"/>
                    <a:pt x="635" y="82804"/>
                    <a:pt x="1778" y="76708"/>
                  </a:cubicBezTo>
                  <a:cubicBezTo>
                    <a:pt x="2921" y="70612"/>
                    <a:pt x="4826" y="64516"/>
                    <a:pt x="7239" y="58801"/>
                  </a:cubicBezTo>
                  <a:cubicBezTo>
                    <a:pt x="9652" y="53086"/>
                    <a:pt x="12573" y="47498"/>
                    <a:pt x="16002" y="42291"/>
                  </a:cubicBezTo>
                  <a:cubicBezTo>
                    <a:pt x="19431" y="37084"/>
                    <a:pt x="23368" y="32258"/>
                    <a:pt x="27813" y="27813"/>
                  </a:cubicBezTo>
                  <a:cubicBezTo>
                    <a:pt x="32258" y="23368"/>
                    <a:pt x="37084" y="19431"/>
                    <a:pt x="42291" y="16002"/>
                  </a:cubicBezTo>
                  <a:cubicBezTo>
                    <a:pt x="47498" y="12573"/>
                    <a:pt x="52959" y="9652"/>
                    <a:pt x="58801" y="7239"/>
                  </a:cubicBezTo>
                  <a:cubicBezTo>
                    <a:pt x="64643" y="4826"/>
                    <a:pt x="70485" y="3048"/>
                    <a:pt x="76708" y="1778"/>
                  </a:cubicBezTo>
                  <a:cubicBezTo>
                    <a:pt x="82931" y="508"/>
                    <a:pt x="89027" y="0"/>
                    <a:pt x="95250" y="0"/>
                  </a:cubicBezTo>
                  <a:cubicBezTo>
                    <a:pt x="101473" y="0"/>
                    <a:pt x="107696" y="635"/>
                    <a:pt x="113792" y="1778"/>
                  </a:cubicBezTo>
                  <a:cubicBezTo>
                    <a:pt x="119888" y="2921"/>
                    <a:pt x="125857" y="4826"/>
                    <a:pt x="131699" y="7239"/>
                  </a:cubicBezTo>
                  <a:cubicBezTo>
                    <a:pt x="137541" y="9652"/>
                    <a:pt x="143002" y="12573"/>
                    <a:pt x="148209" y="16002"/>
                  </a:cubicBezTo>
                  <a:cubicBezTo>
                    <a:pt x="153416" y="19431"/>
                    <a:pt x="158242" y="23368"/>
                    <a:pt x="162687" y="27813"/>
                  </a:cubicBezTo>
                  <a:cubicBezTo>
                    <a:pt x="167132" y="32258"/>
                    <a:pt x="171069" y="37084"/>
                    <a:pt x="174498" y="42291"/>
                  </a:cubicBezTo>
                  <a:cubicBezTo>
                    <a:pt x="177927" y="47498"/>
                    <a:pt x="180848" y="52959"/>
                    <a:pt x="183261" y="58801"/>
                  </a:cubicBezTo>
                  <a:cubicBezTo>
                    <a:pt x="185674" y="64643"/>
                    <a:pt x="187452" y="70485"/>
                    <a:pt x="188722" y="76708"/>
                  </a:cubicBezTo>
                  <a:cubicBezTo>
                    <a:pt x="189992" y="82931"/>
                    <a:pt x="190500" y="89027"/>
                    <a:pt x="190500" y="95250"/>
                  </a:cubicBezTo>
                  <a:close/>
                </a:path>
              </a:pathLst>
            </a:custGeom>
            <a:solidFill>
              <a:srgbClr val="0C343D"/>
            </a:solidFill>
          </p:spPr>
        </p:sp>
      </p:grpSp>
      <p:grpSp>
        <p:nvGrpSpPr>
          <p:cNvPr name="Group 10" id="10"/>
          <p:cNvGrpSpPr>
            <a:grpSpLocks noChangeAspect="true"/>
          </p:cNvGrpSpPr>
          <p:nvPr/>
        </p:nvGrpSpPr>
        <p:grpSpPr>
          <a:xfrm rot="0">
            <a:off x="1954159" y="4689138"/>
            <a:ext cx="190500" cy="190500"/>
            <a:chOff x="0" y="0"/>
            <a:chExt cx="190500" cy="190500"/>
          </a:xfrm>
        </p:grpSpPr>
        <p:sp>
          <p:nvSpPr>
            <p:cNvPr name="Freeform 11" id="11"/>
            <p:cNvSpPr/>
            <p:nvPr/>
          </p:nvSpPr>
          <p:spPr>
            <a:xfrm flipH="false" flipV="false" rot="0">
              <a:off x="0" y="0"/>
              <a:ext cx="190500" cy="190500"/>
            </a:xfrm>
            <a:custGeom>
              <a:avLst/>
              <a:gdLst/>
              <a:ahLst/>
              <a:cxnLst/>
              <a:rect r="r" b="b" t="t" l="l"/>
              <a:pathLst>
                <a:path h="190500" w="190500">
                  <a:moveTo>
                    <a:pt x="190500" y="95250"/>
                  </a:moveTo>
                  <a:cubicBezTo>
                    <a:pt x="190500" y="101473"/>
                    <a:pt x="189865" y="107696"/>
                    <a:pt x="188722" y="113792"/>
                  </a:cubicBezTo>
                  <a:cubicBezTo>
                    <a:pt x="187579" y="119888"/>
                    <a:pt x="185674" y="125857"/>
                    <a:pt x="183261" y="131699"/>
                  </a:cubicBezTo>
                  <a:cubicBezTo>
                    <a:pt x="180848" y="137541"/>
                    <a:pt x="177927" y="143002"/>
                    <a:pt x="174498" y="148209"/>
                  </a:cubicBezTo>
                  <a:cubicBezTo>
                    <a:pt x="171069" y="153416"/>
                    <a:pt x="167132" y="158242"/>
                    <a:pt x="162687" y="162687"/>
                  </a:cubicBezTo>
                  <a:cubicBezTo>
                    <a:pt x="158242" y="167132"/>
                    <a:pt x="153416" y="171069"/>
                    <a:pt x="148209" y="174498"/>
                  </a:cubicBezTo>
                  <a:cubicBezTo>
                    <a:pt x="143002" y="177927"/>
                    <a:pt x="137541" y="180848"/>
                    <a:pt x="131699" y="183261"/>
                  </a:cubicBezTo>
                  <a:cubicBezTo>
                    <a:pt x="125857" y="185674"/>
                    <a:pt x="120015" y="187452"/>
                    <a:pt x="113792" y="188722"/>
                  </a:cubicBezTo>
                  <a:cubicBezTo>
                    <a:pt x="107569" y="189992"/>
                    <a:pt x="101473" y="190500"/>
                    <a:pt x="95250" y="190500"/>
                  </a:cubicBezTo>
                  <a:cubicBezTo>
                    <a:pt x="89027" y="190500"/>
                    <a:pt x="82804" y="189865"/>
                    <a:pt x="76708" y="188722"/>
                  </a:cubicBezTo>
                  <a:cubicBezTo>
                    <a:pt x="70612" y="187579"/>
                    <a:pt x="64643" y="185674"/>
                    <a:pt x="58801" y="183261"/>
                  </a:cubicBezTo>
                  <a:cubicBezTo>
                    <a:pt x="52959" y="180848"/>
                    <a:pt x="47498" y="177927"/>
                    <a:pt x="42291" y="174498"/>
                  </a:cubicBezTo>
                  <a:cubicBezTo>
                    <a:pt x="37084" y="171069"/>
                    <a:pt x="32258" y="167132"/>
                    <a:pt x="27813" y="162687"/>
                  </a:cubicBezTo>
                  <a:cubicBezTo>
                    <a:pt x="23368" y="158242"/>
                    <a:pt x="19431" y="153416"/>
                    <a:pt x="16002" y="148209"/>
                  </a:cubicBezTo>
                  <a:cubicBezTo>
                    <a:pt x="12573" y="143002"/>
                    <a:pt x="9652" y="137541"/>
                    <a:pt x="7239" y="131699"/>
                  </a:cubicBezTo>
                  <a:cubicBezTo>
                    <a:pt x="4826" y="125857"/>
                    <a:pt x="3048" y="120015"/>
                    <a:pt x="1778" y="113792"/>
                  </a:cubicBezTo>
                  <a:cubicBezTo>
                    <a:pt x="508" y="107569"/>
                    <a:pt x="0" y="101473"/>
                    <a:pt x="0" y="95250"/>
                  </a:cubicBezTo>
                  <a:cubicBezTo>
                    <a:pt x="0" y="89027"/>
                    <a:pt x="635" y="82804"/>
                    <a:pt x="1778" y="76708"/>
                  </a:cubicBezTo>
                  <a:cubicBezTo>
                    <a:pt x="2921" y="70612"/>
                    <a:pt x="4826" y="64516"/>
                    <a:pt x="7239" y="58801"/>
                  </a:cubicBezTo>
                  <a:cubicBezTo>
                    <a:pt x="9652" y="53086"/>
                    <a:pt x="12573" y="47498"/>
                    <a:pt x="16002" y="42291"/>
                  </a:cubicBezTo>
                  <a:cubicBezTo>
                    <a:pt x="19431" y="37084"/>
                    <a:pt x="23368" y="32258"/>
                    <a:pt x="27813" y="27813"/>
                  </a:cubicBezTo>
                  <a:cubicBezTo>
                    <a:pt x="32258" y="23368"/>
                    <a:pt x="37084" y="19431"/>
                    <a:pt x="42291" y="16002"/>
                  </a:cubicBezTo>
                  <a:cubicBezTo>
                    <a:pt x="47498" y="12573"/>
                    <a:pt x="52959" y="9652"/>
                    <a:pt x="58801" y="7239"/>
                  </a:cubicBezTo>
                  <a:cubicBezTo>
                    <a:pt x="64643" y="4826"/>
                    <a:pt x="70485" y="3048"/>
                    <a:pt x="76708" y="1778"/>
                  </a:cubicBezTo>
                  <a:cubicBezTo>
                    <a:pt x="82931" y="508"/>
                    <a:pt x="89027" y="0"/>
                    <a:pt x="95250" y="0"/>
                  </a:cubicBezTo>
                  <a:cubicBezTo>
                    <a:pt x="101473" y="0"/>
                    <a:pt x="107696" y="635"/>
                    <a:pt x="113792" y="1778"/>
                  </a:cubicBezTo>
                  <a:cubicBezTo>
                    <a:pt x="119888" y="2921"/>
                    <a:pt x="125857" y="4826"/>
                    <a:pt x="131699" y="7239"/>
                  </a:cubicBezTo>
                  <a:cubicBezTo>
                    <a:pt x="137541" y="9652"/>
                    <a:pt x="143002" y="12573"/>
                    <a:pt x="148209" y="16002"/>
                  </a:cubicBezTo>
                  <a:cubicBezTo>
                    <a:pt x="153416" y="19431"/>
                    <a:pt x="158242" y="23368"/>
                    <a:pt x="162687" y="27813"/>
                  </a:cubicBezTo>
                  <a:cubicBezTo>
                    <a:pt x="167132" y="32258"/>
                    <a:pt x="171069" y="37084"/>
                    <a:pt x="174498" y="42291"/>
                  </a:cubicBezTo>
                  <a:cubicBezTo>
                    <a:pt x="177927" y="47498"/>
                    <a:pt x="180848" y="52959"/>
                    <a:pt x="183261" y="58801"/>
                  </a:cubicBezTo>
                  <a:cubicBezTo>
                    <a:pt x="185674" y="64643"/>
                    <a:pt x="187452" y="70485"/>
                    <a:pt x="188722" y="76708"/>
                  </a:cubicBezTo>
                  <a:cubicBezTo>
                    <a:pt x="189992" y="82931"/>
                    <a:pt x="190500" y="89027"/>
                    <a:pt x="190500" y="95250"/>
                  </a:cubicBezTo>
                  <a:close/>
                </a:path>
              </a:pathLst>
            </a:custGeom>
            <a:solidFill>
              <a:srgbClr val="0C343D"/>
            </a:solidFill>
          </p:spPr>
        </p:sp>
      </p:grpSp>
      <p:grpSp>
        <p:nvGrpSpPr>
          <p:cNvPr name="Group 12" id="12"/>
          <p:cNvGrpSpPr>
            <a:grpSpLocks noChangeAspect="true"/>
          </p:cNvGrpSpPr>
          <p:nvPr/>
        </p:nvGrpSpPr>
        <p:grpSpPr>
          <a:xfrm rot="0">
            <a:off x="1954159" y="5460663"/>
            <a:ext cx="190500" cy="190500"/>
            <a:chOff x="0" y="0"/>
            <a:chExt cx="190500" cy="190500"/>
          </a:xfrm>
        </p:grpSpPr>
        <p:sp>
          <p:nvSpPr>
            <p:cNvPr name="Freeform 13" id="13"/>
            <p:cNvSpPr/>
            <p:nvPr/>
          </p:nvSpPr>
          <p:spPr>
            <a:xfrm flipH="false" flipV="false" rot="0">
              <a:off x="0" y="0"/>
              <a:ext cx="190500" cy="190500"/>
            </a:xfrm>
            <a:custGeom>
              <a:avLst/>
              <a:gdLst/>
              <a:ahLst/>
              <a:cxnLst/>
              <a:rect r="r" b="b" t="t" l="l"/>
              <a:pathLst>
                <a:path h="190500" w="190500">
                  <a:moveTo>
                    <a:pt x="190500" y="95250"/>
                  </a:moveTo>
                  <a:cubicBezTo>
                    <a:pt x="190500" y="101473"/>
                    <a:pt x="189865" y="107696"/>
                    <a:pt x="188722" y="113792"/>
                  </a:cubicBezTo>
                  <a:cubicBezTo>
                    <a:pt x="187579" y="119888"/>
                    <a:pt x="185674" y="125857"/>
                    <a:pt x="183261" y="131699"/>
                  </a:cubicBezTo>
                  <a:cubicBezTo>
                    <a:pt x="180848" y="137541"/>
                    <a:pt x="177927" y="143002"/>
                    <a:pt x="174498" y="148209"/>
                  </a:cubicBezTo>
                  <a:cubicBezTo>
                    <a:pt x="171069" y="153416"/>
                    <a:pt x="167132" y="158242"/>
                    <a:pt x="162687" y="162687"/>
                  </a:cubicBezTo>
                  <a:cubicBezTo>
                    <a:pt x="158242" y="167132"/>
                    <a:pt x="153416" y="171069"/>
                    <a:pt x="148209" y="174498"/>
                  </a:cubicBezTo>
                  <a:cubicBezTo>
                    <a:pt x="143002" y="177927"/>
                    <a:pt x="137541" y="180848"/>
                    <a:pt x="131699" y="183261"/>
                  </a:cubicBezTo>
                  <a:cubicBezTo>
                    <a:pt x="125857" y="185674"/>
                    <a:pt x="120015" y="187452"/>
                    <a:pt x="113792" y="188722"/>
                  </a:cubicBezTo>
                  <a:cubicBezTo>
                    <a:pt x="107569" y="189992"/>
                    <a:pt x="101473" y="190500"/>
                    <a:pt x="95250" y="190500"/>
                  </a:cubicBezTo>
                  <a:cubicBezTo>
                    <a:pt x="89027" y="190500"/>
                    <a:pt x="82804" y="189865"/>
                    <a:pt x="76708" y="188722"/>
                  </a:cubicBezTo>
                  <a:cubicBezTo>
                    <a:pt x="70612" y="187579"/>
                    <a:pt x="64643" y="185674"/>
                    <a:pt x="58801" y="183261"/>
                  </a:cubicBezTo>
                  <a:cubicBezTo>
                    <a:pt x="52959" y="180848"/>
                    <a:pt x="47498" y="177927"/>
                    <a:pt x="42291" y="174498"/>
                  </a:cubicBezTo>
                  <a:cubicBezTo>
                    <a:pt x="37084" y="171069"/>
                    <a:pt x="32258" y="167132"/>
                    <a:pt x="27813" y="162687"/>
                  </a:cubicBezTo>
                  <a:cubicBezTo>
                    <a:pt x="23368" y="158242"/>
                    <a:pt x="19431" y="153416"/>
                    <a:pt x="16002" y="148209"/>
                  </a:cubicBezTo>
                  <a:cubicBezTo>
                    <a:pt x="12573" y="143002"/>
                    <a:pt x="9652" y="137541"/>
                    <a:pt x="7239" y="131699"/>
                  </a:cubicBezTo>
                  <a:cubicBezTo>
                    <a:pt x="4826" y="125857"/>
                    <a:pt x="3048" y="120015"/>
                    <a:pt x="1778" y="113792"/>
                  </a:cubicBezTo>
                  <a:cubicBezTo>
                    <a:pt x="508" y="107569"/>
                    <a:pt x="0" y="101473"/>
                    <a:pt x="0" y="95250"/>
                  </a:cubicBezTo>
                  <a:cubicBezTo>
                    <a:pt x="0" y="89027"/>
                    <a:pt x="635" y="82804"/>
                    <a:pt x="1778" y="76708"/>
                  </a:cubicBezTo>
                  <a:cubicBezTo>
                    <a:pt x="2921" y="70612"/>
                    <a:pt x="4826" y="64516"/>
                    <a:pt x="7239" y="58801"/>
                  </a:cubicBezTo>
                  <a:cubicBezTo>
                    <a:pt x="9652" y="53086"/>
                    <a:pt x="12573" y="47498"/>
                    <a:pt x="16002" y="42291"/>
                  </a:cubicBezTo>
                  <a:cubicBezTo>
                    <a:pt x="19431" y="37084"/>
                    <a:pt x="23368" y="32258"/>
                    <a:pt x="27813" y="27813"/>
                  </a:cubicBezTo>
                  <a:cubicBezTo>
                    <a:pt x="32258" y="23368"/>
                    <a:pt x="37084" y="19431"/>
                    <a:pt x="42291" y="16002"/>
                  </a:cubicBezTo>
                  <a:cubicBezTo>
                    <a:pt x="47498" y="12573"/>
                    <a:pt x="52959" y="9652"/>
                    <a:pt x="58801" y="7239"/>
                  </a:cubicBezTo>
                  <a:cubicBezTo>
                    <a:pt x="64643" y="4826"/>
                    <a:pt x="70485" y="3048"/>
                    <a:pt x="76708" y="1778"/>
                  </a:cubicBezTo>
                  <a:cubicBezTo>
                    <a:pt x="82931" y="508"/>
                    <a:pt x="89027" y="0"/>
                    <a:pt x="95250" y="0"/>
                  </a:cubicBezTo>
                  <a:cubicBezTo>
                    <a:pt x="101473" y="0"/>
                    <a:pt x="107696" y="635"/>
                    <a:pt x="113792" y="1778"/>
                  </a:cubicBezTo>
                  <a:cubicBezTo>
                    <a:pt x="119888" y="2921"/>
                    <a:pt x="125857" y="4826"/>
                    <a:pt x="131699" y="7239"/>
                  </a:cubicBezTo>
                  <a:cubicBezTo>
                    <a:pt x="137541" y="9652"/>
                    <a:pt x="143002" y="12573"/>
                    <a:pt x="148209" y="16002"/>
                  </a:cubicBezTo>
                  <a:cubicBezTo>
                    <a:pt x="153416" y="19431"/>
                    <a:pt x="158242" y="23368"/>
                    <a:pt x="162687" y="27813"/>
                  </a:cubicBezTo>
                  <a:cubicBezTo>
                    <a:pt x="167132" y="32258"/>
                    <a:pt x="171069" y="37084"/>
                    <a:pt x="174498" y="42291"/>
                  </a:cubicBezTo>
                  <a:cubicBezTo>
                    <a:pt x="177927" y="47498"/>
                    <a:pt x="180848" y="52959"/>
                    <a:pt x="183261" y="58801"/>
                  </a:cubicBezTo>
                  <a:cubicBezTo>
                    <a:pt x="185674" y="64643"/>
                    <a:pt x="187452" y="70485"/>
                    <a:pt x="188722" y="76708"/>
                  </a:cubicBezTo>
                  <a:cubicBezTo>
                    <a:pt x="189992" y="82931"/>
                    <a:pt x="190500" y="89027"/>
                    <a:pt x="190500" y="95250"/>
                  </a:cubicBezTo>
                  <a:close/>
                </a:path>
              </a:pathLst>
            </a:custGeom>
            <a:solidFill>
              <a:srgbClr val="0C343D"/>
            </a:solidFill>
          </p:spPr>
        </p:sp>
      </p:grpSp>
      <p:grpSp>
        <p:nvGrpSpPr>
          <p:cNvPr name="Group 14" id="14"/>
          <p:cNvGrpSpPr>
            <a:grpSpLocks noChangeAspect="true"/>
          </p:cNvGrpSpPr>
          <p:nvPr/>
        </p:nvGrpSpPr>
        <p:grpSpPr>
          <a:xfrm rot="0">
            <a:off x="1954159" y="6232188"/>
            <a:ext cx="190500" cy="190500"/>
            <a:chOff x="0" y="0"/>
            <a:chExt cx="190500" cy="190500"/>
          </a:xfrm>
        </p:grpSpPr>
        <p:sp>
          <p:nvSpPr>
            <p:cNvPr name="Freeform 15" id="15"/>
            <p:cNvSpPr/>
            <p:nvPr/>
          </p:nvSpPr>
          <p:spPr>
            <a:xfrm flipH="false" flipV="false" rot="0">
              <a:off x="0" y="0"/>
              <a:ext cx="190500" cy="190500"/>
            </a:xfrm>
            <a:custGeom>
              <a:avLst/>
              <a:gdLst/>
              <a:ahLst/>
              <a:cxnLst/>
              <a:rect r="r" b="b" t="t" l="l"/>
              <a:pathLst>
                <a:path h="190500" w="190500">
                  <a:moveTo>
                    <a:pt x="190500" y="95250"/>
                  </a:moveTo>
                  <a:cubicBezTo>
                    <a:pt x="190500" y="101473"/>
                    <a:pt x="189865" y="107696"/>
                    <a:pt x="188722" y="113792"/>
                  </a:cubicBezTo>
                  <a:cubicBezTo>
                    <a:pt x="187579" y="119888"/>
                    <a:pt x="185674" y="125857"/>
                    <a:pt x="183261" y="131699"/>
                  </a:cubicBezTo>
                  <a:cubicBezTo>
                    <a:pt x="180848" y="137541"/>
                    <a:pt x="177927" y="143002"/>
                    <a:pt x="174498" y="148209"/>
                  </a:cubicBezTo>
                  <a:cubicBezTo>
                    <a:pt x="171069" y="153416"/>
                    <a:pt x="167132" y="158242"/>
                    <a:pt x="162687" y="162687"/>
                  </a:cubicBezTo>
                  <a:cubicBezTo>
                    <a:pt x="158242" y="167132"/>
                    <a:pt x="153416" y="171069"/>
                    <a:pt x="148209" y="174498"/>
                  </a:cubicBezTo>
                  <a:cubicBezTo>
                    <a:pt x="143002" y="177927"/>
                    <a:pt x="137541" y="180848"/>
                    <a:pt x="131699" y="183261"/>
                  </a:cubicBezTo>
                  <a:cubicBezTo>
                    <a:pt x="125857" y="185674"/>
                    <a:pt x="120015" y="187452"/>
                    <a:pt x="113792" y="188722"/>
                  </a:cubicBezTo>
                  <a:cubicBezTo>
                    <a:pt x="107569" y="189992"/>
                    <a:pt x="101473" y="190500"/>
                    <a:pt x="95250" y="190500"/>
                  </a:cubicBezTo>
                  <a:cubicBezTo>
                    <a:pt x="89027" y="190500"/>
                    <a:pt x="82804" y="189865"/>
                    <a:pt x="76708" y="188722"/>
                  </a:cubicBezTo>
                  <a:cubicBezTo>
                    <a:pt x="70612" y="187579"/>
                    <a:pt x="64643" y="185674"/>
                    <a:pt x="58801" y="183261"/>
                  </a:cubicBezTo>
                  <a:cubicBezTo>
                    <a:pt x="52959" y="180848"/>
                    <a:pt x="47498" y="177927"/>
                    <a:pt x="42291" y="174498"/>
                  </a:cubicBezTo>
                  <a:cubicBezTo>
                    <a:pt x="37084" y="171069"/>
                    <a:pt x="32258" y="167132"/>
                    <a:pt x="27813" y="162687"/>
                  </a:cubicBezTo>
                  <a:cubicBezTo>
                    <a:pt x="23368" y="158242"/>
                    <a:pt x="19431" y="153416"/>
                    <a:pt x="16002" y="148209"/>
                  </a:cubicBezTo>
                  <a:cubicBezTo>
                    <a:pt x="12573" y="143002"/>
                    <a:pt x="9652" y="137541"/>
                    <a:pt x="7239" y="131699"/>
                  </a:cubicBezTo>
                  <a:cubicBezTo>
                    <a:pt x="4826" y="125857"/>
                    <a:pt x="3048" y="120015"/>
                    <a:pt x="1778" y="113792"/>
                  </a:cubicBezTo>
                  <a:cubicBezTo>
                    <a:pt x="508" y="107569"/>
                    <a:pt x="0" y="101473"/>
                    <a:pt x="0" y="95250"/>
                  </a:cubicBezTo>
                  <a:cubicBezTo>
                    <a:pt x="0" y="89027"/>
                    <a:pt x="635" y="82804"/>
                    <a:pt x="1778" y="76708"/>
                  </a:cubicBezTo>
                  <a:cubicBezTo>
                    <a:pt x="2921" y="70612"/>
                    <a:pt x="4826" y="64516"/>
                    <a:pt x="7239" y="58801"/>
                  </a:cubicBezTo>
                  <a:cubicBezTo>
                    <a:pt x="9652" y="53086"/>
                    <a:pt x="12573" y="47498"/>
                    <a:pt x="16002" y="42291"/>
                  </a:cubicBezTo>
                  <a:cubicBezTo>
                    <a:pt x="19431" y="37084"/>
                    <a:pt x="23368" y="32258"/>
                    <a:pt x="27813" y="27813"/>
                  </a:cubicBezTo>
                  <a:cubicBezTo>
                    <a:pt x="32258" y="23368"/>
                    <a:pt x="37084" y="19431"/>
                    <a:pt x="42291" y="16002"/>
                  </a:cubicBezTo>
                  <a:cubicBezTo>
                    <a:pt x="47498" y="12573"/>
                    <a:pt x="52959" y="9652"/>
                    <a:pt x="58801" y="7239"/>
                  </a:cubicBezTo>
                  <a:cubicBezTo>
                    <a:pt x="64643" y="4826"/>
                    <a:pt x="70485" y="3048"/>
                    <a:pt x="76708" y="1778"/>
                  </a:cubicBezTo>
                  <a:cubicBezTo>
                    <a:pt x="82931" y="508"/>
                    <a:pt x="89027" y="0"/>
                    <a:pt x="95250" y="0"/>
                  </a:cubicBezTo>
                  <a:cubicBezTo>
                    <a:pt x="101473" y="0"/>
                    <a:pt x="107696" y="635"/>
                    <a:pt x="113792" y="1778"/>
                  </a:cubicBezTo>
                  <a:cubicBezTo>
                    <a:pt x="119888" y="2921"/>
                    <a:pt x="125857" y="4826"/>
                    <a:pt x="131699" y="7239"/>
                  </a:cubicBezTo>
                  <a:cubicBezTo>
                    <a:pt x="137541" y="9652"/>
                    <a:pt x="143002" y="12573"/>
                    <a:pt x="148209" y="16002"/>
                  </a:cubicBezTo>
                  <a:cubicBezTo>
                    <a:pt x="153416" y="19431"/>
                    <a:pt x="158242" y="23368"/>
                    <a:pt x="162687" y="27813"/>
                  </a:cubicBezTo>
                  <a:cubicBezTo>
                    <a:pt x="167132" y="32258"/>
                    <a:pt x="171069" y="37084"/>
                    <a:pt x="174498" y="42291"/>
                  </a:cubicBezTo>
                  <a:cubicBezTo>
                    <a:pt x="177927" y="47498"/>
                    <a:pt x="180848" y="52959"/>
                    <a:pt x="183261" y="58801"/>
                  </a:cubicBezTo>
                  <a:cubicBezTo>
                    <a:pt x="185674" y="64643"/>
                    <a:pt x="187452" y="70485"/>
                    <a:pt x="188722" y="76708"/>
                  </a:cubicBezTo>
                  <a:cubicBezTo>
                    <a:pt x="189992" y="82931"/>
                    <a:pt x="190500" y="89027"/>
                    <a:pt x="190500" y="95250"/>
                  </a:cubicBezTo>
                  <a:close/>
                </a:path>
              </a:pathLst>
            </a:custGeom>
            <a:solidFill>
              <a:srgbClr val="0C343D"/>
            </a:solidFill>
          </p:spPr>
        </p:sp>
      </p:grpSp>
      <p:grpSp>
        <p:nvGrpSpPr>
          <p:cNvPr name="Group 16" id="16"/>
          <p:cNvGrpSpPr>
            <a:grpSpLocks noChangeAspect="true"/>
          </p:cNvGrpSpPr>
          <p:nvPr/>
        </p:nvGrpSpPr>
        <p:grpSpPr>
          <a:xfrm rot="0">
            <a:off x="15087600" y="787708"/>
            <a:ext cx="685800" cy="685800"/>
            <a:chOff x="0" y="0"/>
            <a:chExt cx="685800" cy="685800"/>
          </a:xfrm>
        </p:grpSpPr>
        <p:sp>
          <p:nvSpPr>
            <p:cNvPr name="Freeform 17" id="17"/>
            <p:cNvSpPr/>
            <p:nvPr/>
          </p:nvSpPr>
          <p:spPr>
            <a:xfrm flipH="false" flipV="false" rot="0">
              <a:off x="0" y="0"/>
              <a:ext cx="685800" cy="685800"/>
            </a:xfrm>
            <a:custGeom>
              <a:avLst/>
              <a:gdLst/>
              <a:ahLst/>
              <a:cxnLst/>
              <a:rect r="r" b="b" t="t" l="l"/>
              <a:pathLst>
                <a:path h="685800" w="685800">
                  <a:moveTo>
                    <a:pt x="0" y="0"/>
                  </a:moveTo>
                  <a:lnTo>
                    <a:pt x="685800" y="0"/>
                  </a:lnTo>
                  <a:lnTo>
                    <a:pt x="685800" y="685800"/>
                  </a:lnTo>
                  <a:lnTo>
                    <a:pt x="0" y="685800"/>
                  </a:lnTo>
                  <a:close/>
                </a:path>
              </a:pathLst>
            </a:custGeom>
            <a:solidFill>
              <a:srgbClr val="42AF51"/>
            </a:solidFill>
          </p:spPr>
        </p:sp>
      </p:grpSp>
      <p:sp>
        <p:nvSpPr>
          <p:cNvPr name="TextBox 18" id="18"/>
          <p:cNvSpPr txBox="true"/>
          <p:nvPr/>
        </p:nvSpPr>
        <p:spPr>
          <a:xfrm rot="0">
            <a:off x="16915828" y="9677952"/>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8</a:t>
            </a:r>
          </a:p>
        </p:txBody>
      </p:sp>
      <p:sp>
        <p:nvSpPr>
          <p:cNvPr name="TextBox 19" id="19"/>
          <p:cNvSpPr txBox="true"/>
          <p:nvPr/>
        </p:nvSpPr>
        <p:spPr>
          <a:xfrm rot="0">
            <a:off x="1109662" y="1044912"/>
            <a:ext cx="11982707" cy="1030824"/>
          </a:xfrm>
          <a:prstGeom prst="rect">
            <a:avLst/>
          </a:prstGeom>
        </p:spPr>
        <p:txBody>
          <a:bodyPr anchor="t" rtlCol="false" tIns="0" lIns="0" bIns="0" rIns="0">
            <a:spAutoFit/>
          </a:bodyPr>
          <a:lstStyle/>
          <a:p>
            <a:pPr algn="l">
              <a:lnSpc>
                <a:spcPts val="8400"/>
              </a:lnSpc>
            </a:pPr>
            <a:r>
              <a:rPr lang="en-US" b="true" sz="6000" i="true">
                <a:solidFill>
                  <a:srgbClr val="2D83C3"/>
                </a:solidFill>
                <a:latin typeface="Trebuchet MS Bold Italics"/>
                <a:ea typeface="Trebuchet MS Bold Italics"/>
                <a:cs typeface="Trebuchet MS Bold Italics"/>
                <a:sym typeface="Trebuchet MS Bold Italics"/>
              </a:rPr>
              <a:t>PORTFOLIO DESIGN AND LAYOUT</a:t>
            </a:r>
          </a:p>
        </p:txBody>
      </p:sp>
      <p:sp>
        <p:nvSpPr>
          <p:cNvPr name="TextBox 20" id="20"/>
          <p:cNvSpPr txBox="true"/>
          <p:nvPr/>
        </p:nvSpPr>
        <p:spPr>
          <a:xfrm rot="0">
            <a:off x="2400795" y="2879388"/>
            <a:ext cx="2938424" cy="3868979"/>
          </a:xfrm>
          <a:prstGeom prst="rect">
            <a:avLst/>
          </a:prstGeom>
        </p:spPr>
        <p:txBody>
          <a:bodyPr anchor="t" rtlCol="false" tIns="0" lIns="0" bIns="0" rIns="0">
            <a:spAutoFit/>
          </a:bodyPr>
          <a:lstStyle/>
          <a:p>
            <a:pPr algn="l">
              <a:lnSpc>
                <a:spcPts val="6074"/>
              </a:lnSpc>
            </a:pPr>
            <a:r>
              <a:rPr lang="en-US" sz="5100">
                <a:solidFill>
                  <a:srgbClr val="0C343D"/>
                </a:solidFill>
                <a:latin typeface="Arial"/>
                <a:ea typeface="Arial"/>
                <a:cs typeface="Arial"/>
                <a:sym typeface="Arial"/>
              </a:rPr>
              <a:t>About Skills Education Resume Project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grpSp>
        <p:nvGrpSpPr>
          <p:cNvPr name="Group 4" id="4"/>
          <p:cNvGrpSpPr>
            <a:grpSpLocks noChangeAspect="true"/>
          </p:cNvGrpSpPr>
          <p:nvPr/>
        </p:nvGrpSpPr>
        <p:grpSpPr>
          <a:xfrm rot="0">
            <a:off x="1167689" y="3129401"/>
            <a:ext cx="123825" cy="123825"/>
            <a:chOff x="0" y="0"/>
            <a:chExt cx="123825" cy="123825"/>
          </a:xfrm>
        </p:grpSpPr>
        <p:sp>
          <p:nvSpPr>
            <p:cNvPr name="Freeform 5" id="5"/>
            <p:cNvSpPr/>
            <p:nvPr/>
          </p:nvSpPr>
          <p:spPr>
            <a:xfrm flipH="false" flipV="false" rot="0">
              <a:off x="0" y="0"/>
              <a:ext cx="123825" cy="123825"/>
            </a:xfrm>
            <a:custGeom>
              <a:avLst/>
              <a:gdLst/>
              <a:ahLst/>
              <a:cxnLst/>
              <a:rect r="r" b="b" t="t" l="l"/>
              <a:pathLst>
                <a:path h="123825" w="123825">
                  <a:moveTo>
                    <a:pt x="123825" y="61976"/>
                  </a:moveTo>
                  <a:cubicBezTo>
                    <a:pt x="123825" y="66040"/>
                    <a:pt x="123444" y="70104"/>
                    <a:pt x="122682" y="74041"/>
                  </a:cubicBezTo>
                  <a:cubicBezTo>
                    <a:pt x="121920" y="77978"/>
                    <a:pt x="120777" y="81915"/>
                    <a:pt x="119126" y="85598"/>
                  </a:cubicBezTo>
                  <a:cubicBezTo>
                    <a:pt x="117475" y="89281"/>
                    <a:pt x="115697" y="92964"/>
                    <a:pt x="113411" y="96266"/>
                  </a:cubicBezTo>
                  <a:cubicBezTo>
                    <a:pt x="111125" y="99568"/>
                    <a:pt x="108585" y="102743"/>
                    <a:pt x="105664" y="105664"/>
                  </a:cubicBezTo>
                  <a:cubicBezTo>
                    <a:pt x="102743" y="108585"/>
                    <a:pt x="99695" y="111125"/>
                    <a:pt x="96266" y="113411"/>
                  </a:cubicBezTo>
                  <a:cubicBezTo>
                    <a:pt x="92837" y="115697"/>
                    <a:pt x="89281" y="117602"/>
                    <a:pt x="85598" y="119126"/>
                  </a:cubicBezTo>
                  <a:cubicBezTo>
                    <a:pt x="81915" y="120650"/>
                    <a:pt x="77978" y="121793"/>
                    <a:pt x="74041" y="122682"/>
                  </a:cubicBezTo>
                  <a:cubicBezTo>
                    <a:pt x="70104" y="123571"/>
                    <a:pt x="66040" y="123825"/>
                    <a:pt x="61976" y="123825"/>
                  </a:cubicBezTo>
                  <a:cubicBezTo>
                    <a:pt x="57912" y="123825"/>
                    <a:pt x="53848" y="123444"/>
                    <a:pt x="49911" y="122682"/>
                  </a:cubicBezTo>
                  <a:cubicBezTo>
                    <a:pt x="45974" y="121920"/>
                    <a:pt x="42037" y="120777"/>
                    <a:pt x="38354" y="119126"/>
                  </a:cubicBezTo>
                  <a:cubicBezTo>
                    <a:pt x="34671" y="117475"/>
                    <a:pt x="30988" y="115697"/>
                    <a:pt x="27686" y="113411"/>
                  </a:cubicBezTo>
                  <a:cubicBezTo>
                    <a:pt x="24384" y="111125"/>
                    <a:pt x="21209" y="108585"/>
                    <a:pt x="18288" y="105664"/>
                  </a:cubicBezTo>
                  <a:cubicBezTo>
                    <a:pt x="15367" y="102743"/>
                    <a:pt x="12700" y="99695"/>
                    <a:pt x="10414" y="96266"/>
                  </a:cubicBezTo>
                  <a:cubicBezTo>
                    <a:pt x="8128" y="92837"/>
                    <a:pt x="6223" y="89408"/>
                    <a:pt x="4699" y="85598"/>
                  </a:cubicBezTo>
                  <a:cubicBezTo>
                    <a:pt x="3175" y="81788"/>
                    <a:pt x="2032" y="77978"/>
                    <a:pt x="1143" y="74041"/>
                  </a:cubicBezTo>
                  <a:cubicBezTo>
                    <a:pt x="254" y="70104"/>
                    <a:pt x="0" y="66040"/>
                    <a:pt x="0" y="61976"/>
                  </a:cubicBezTo>
                  <a:cubicBezTo>
                    <a:pt x="0" y="57912"/>
                    <a:pt x="381" y="53848"/>
                    <a:pt x="1143" y="49911"/>
                  </a:cubicBezTo>
                  <a:cubicBezTo>
                    <a:pt x="1905" y="45974"/>
                    <a:pt x="3048" y="42037"/>
                    <a:pt x="4699" y="38354"/>
                  </a:cubicBezTo>
                  <a:cubicBezTo>
                    <a:pt x="6350" y="34671"/>
                    <a:pt x="8128" y="30988"/>
                    <a:pt x="10414" y="27686"/>
                  </a:cubicBezTo>
                  <a:cubicBezTo>
                    <a:pt x="12700" y="24384"/>
                    <a:pt x="15240" y="21209"/>
                    <a:pt x="18161" y="18288"/>
                  </a:cubicBezTo>
                  <a:cubicBezTo>
                    <a:pt x="21082" y="15367"/>
                    <a:pt x="24130" y="12700"/>
                    <a:pt x="27559" y="10414"/>
                  </a:cubicBezTo>
                  <a:cubicBezTo>
                    <a:pt x="30988" y="8128"/>
                    <a:pt x="34544" y="6223"/>
                    <a:pt x="38227" y="4699"/>
                  </a:cubicBezTo>
                  <a:cubicBezTo>
                    <a:pt x="41910" y="3175"/>
                    <a:pt x="45847" y="2032"/>
                    <a:pt x="49784" y="1143"/>
                  </a:cubicBezTo>
                  <a:cubicBezTo>
                    <a:pt x="53721" y="254"/>
                    <a:pt x="57785" y="0"/>
                    <a:pt x="61976" y="0"/>
                  </a:cubicBezTo>
                  <a:cubicBezTo>
                    <a:pt x="66167" y="0"/>
                    <a:pt x="70104" y="381"/>
                    <a:pt x="74041" y="1143"/>
                  </a:cubicBezTo>
                  <a:cubicBezTo>
                    <a:pt x="77978" y="1905"/>
                    <a:pt x="81915" y="3048"/>
                    <a:pt x="85598" y="4699"/>
                  </a:cubicBezTo>
                  <a:cubicBezTo>
                    <a:pt x="89281" y="6350"/>
                    <a:pt x="92964" y="8128"/>
                    <a:pt x="96266" y="10414"/>
                  </a:cubicBezTo>
                  <a:cubicBezTo>
                    <a:pt x="99568" y="12700"/>
                    <a:pt x="102743" y="15240"/>
                    <a:pt x="105664" y="18161"/>
                  </a:cubicBezTo>
                  <a:cubicBezTo>
                    <a:pt x="108585" y="21082"/>
                    <a:pt x="111125" y="24130"/>
                    <a:pt x="113411" y="27559"/>
                  </a:cubicBezTo>
                  <a:cubicBezTo>
                    <a:pt x="115697" y="30988"/>
                    <a:pt x="117602" y="34544"/>
                    <a:pt x="119126" y="38227"/>
                  </a:cubicBezTo>
                  <a:cubicBezTo>
                    <a:pt x="120650" y="41910"/>
                    <a:pt x="121793" y="45847"/>
                    <a:pt x="122682" y="49784"/>
                  </a:cubicBezTo>
                  <a:cubicBezTo>
                    <a:pt x="123571" y="53721"/>
                    <a:pt x="123825" y="57785"/>
                    <a:pt x="123825" y="61849"/>
                  </a:cubicBezTo>
                  <a:close/>
                </a:path>
              </a:pathLst>
            </a:custGeom>
            <a:solidFill>
              <a:srgbClr val="0C343D"/>
            </a:solidFill>
          </p:spPr>
        </p:sp>
      </p:grpSp>
      <p:grpSp>
        <p:nvGrpSpPr>
          <p:cNvPr name="Group 6" id="6"/>
          <p:cNvGrpSpPr>
            <a:grpSpLocks noChangeAspect="true"/>
          </p:cNvGrpSpPr>
          <p:nvPr/>
        </p:nvGrpSpPr>
        <p:grpSpPr>
          <a:xfrm rot="0">
            <a:off x="1167689" y="4120001"/>
            <a:ext cx="123825" cy="123825"/>
            <a:chOff x="0" y="0"/>
            <a:chExt cx="123825" cy="123825"/>
          </a:xfrm>
        </p:grpSpPr>
        <p:sp>
          <p:nvSpPr>
            <p:cNvPr name="Freeform 7" id="7"/>
            <p:cNvSpPr/>
            <p:nvPr/>
          </p:nvSpPr>
          <p:spPr>
            <a:xfrm flipH="false" flipV="false" rot="0">
              <a:off x="0" y="0"/>
              <a:ext cx="123825" cy="123825"/>
            </a:xfrm>
            <a:custGeom>
              <a:avLst/>
              <a:gdLst/>
              <a:ahLst/>
              <a:cxnLst/>
              <a:rect r="r" b="b" t="t" l="l"/>
              <a:pathLst>
                <a:path h="123825" w="123825">
                  <a:moveTo>
                    <a:pt x="123825" y="61976"/>
                  </a:moveTo>
                  <a:cubicBezTo>
                    <a:pt x="123825" y="66040"/>
                    <a:pt x="123444" y="70104"/>
                    <a:pt x="122682" y="74041"/>
                  </a:cubicBezTo>
                  <a:cubicBezTo>
                    <a:pt x="121920" y="77978"/>
                    <a:pt x="120777" y="81915"/>
                    <a:pt x="119126" y="85598"/>
                  </a:cubicBezTo>
                  <a:cubicBezTo>
                    <a:pt x="117475" y="89281"/>
                    <a:pt x="115697" y="92964"/>
                    <a:pt x="113411" y="96266"/>
                  </a:cubicBezTo>
                  <a:cubicBezTo>
                    <a:pt x="111125" y="99568"/>
                    <a:pt x="108585" y="102743"/>
                    <a:pt x="105664" y="105664"/>
                  </a:cubicBezTo>
                  <a:cubicBezTo>
                    <a:pt x="102743" y="108585"/>
                    <a:pt x="99695" y="111125"/>
                    <a:pt x="96266" y="113411"/>
                  </a:cubicBezTo>
                  <a:cubicBezTo>
                    <a:pt x="92837" y="115697"/>
                    <a:pt x="89281" y="117602"/>
                    <a:pt x="85598" y="119126"/>
                  </a:cubicBezTo>
                  <a:cubicBezTo>
                    <a:pt x="81915" y="120650"/>
                    <a:pt x="77978" y="121793"/>
                    <a:pt x="74041" y="122682"/>
                  </a:cubicBezTo>
                  <a:cubicBezTo>
                    <a:pt x="70104" y="123571"/>
                    <a:pt x="66040" y="123825"/>
                    <a:pt x="61976" y="123825"/>
                  </a:cubicBezTo>
                  <a:cubicBezTo>
                    <a:pt x="57912" y="123825"/>
                    <a:pt x="53848" y="123444"/>
                    <a:pt x="49911" y="122682"/>
                  </a:cubicBezTo>
                  <a:cubicBezTo>
                    <a:pt x="45974" y="121920"/>
                    <a:pt x="42037" y="120777"/>
                    <a:pt x="38354" y="119126"/>
                  </a:cubicBezTo>
                  <a:cubicBezTo>
                    <a:pt x="34671" y="117475"/>
                    <a:pt x="30988" y="115697"/>
                    <a:pt x="27686" y="113411"/>
                  </a:cubicBezTo>
                  <a:cubicBezTo>
                    <a:pt x="24384" y="111125"/>
                    <a:pt x="21209" y="108585"/>
                    <a:pt x="18288" y="105664"/>
                  </a:cubicBezTo>
                  <a:cubicBezTo>
                    <a:pt x="15367" y="102743"/>
                    <a:pt x="12700" y="99695"/>
                    <a:pt x="10414" y="96266"/>
                  </a:cubicBezTo>
                  <a:cubicBezTo>
                    <a:pt x="8128" y="92837"/>
                    <a:pt x="6223" y="89408"/>
                    <a:pt x="4699" y="85598"/>
                  </a:cubicBezTo>
                  <a:cubicBezTo>
                    <a:pt x="3175" y="81788"/>
                    <a:pt x="2032" y="77978"/>
                    <a:pt x="1143" y="74041"/>
                  </a:cubicBezTo>
                  <a:cubicBezTo>
                    <a:pt x="254" y="70104"/>
                    <a:pt x="0" y="66040"/>
                    <a:pt x="0" y="61976"/>
                  </a:cubicBezTo>
                  <a:cubicBezTo>
                    <a:pt x="0" y="57912"/>
                    <a:pt x="381" y="53848"/>
                    <a:pt x="1143" y="49911"/>
                  </a:cubicBezTo>
                  <a:cubicBezTo>
                    <a:pt x="1905" y="45974"/>
                    <a:pt x="3048" y="42037"/>
                    <a:pt x="4699" y="38354"/>
                  </a:cubicBezTo>
                  <a:cubicBezTo>
                    <a:pt x="6350" y="34671"/>
                    <a:pt x="8128" y="30988"/>
                    <a:pt x="10414" y="27686"/>
                  </a:cubicBezTo>
                  <a:cubicBezTo>
                    <a:pt x="12700" y="24384"/>
                    <a:pt x="15240" y="21209"/>
                    <a:pt x="18161" y="18288"/>
                  </a:cubicBezTo>
                  <a:cubicBezTo>
                    <a:pt x="21082" y="15367"/>
                    <a:pt x="24130" y="12700"/>
                    <a:pt x="27559" y="10414"/>
                  </a:cubicBezTo>
                  <a:cubicBezTo>
                    <a:pt x="30988" y="8128"/>
                    <a:pt x="34544" y="6223"/>
                    <a:pt x="38227" y="4699"/>
                  </a:cubicBezTo>
                  <a:cubicBezTo>
                    <a:pt x="41910" y="3175"/>
                    <a:pt x="45847" y="2032"/>
                    <a:pt x="49784" y="1143"/>
                  </a:cubicBezTo>
                  <a:cubicBezTo>
                    <a:pt x="53721" y="254"/>
                    <a:pt x="57785" y="0"/>
                    <a:pt x="61976" y="0"/>
                  </a:cubicBezTo>
                  <a:cubicBezTo>
                    <a:pt x="66167" y="0"/>
                    <a:pt x="70104" y="381"/>
                    <a:pt x="74041" y="1143"/>
                  </a:cubicBezTo>
                  <a:cubicBezTo>
                    <a:pt x="77978" y="1905"/>
                    <a:pt x="81915" y="3048"/>
                    <a:pt x="85598" y="4699"/>
                  </a:cubicBezTo>
                  <a:cubicBezTo>
                    <a:pt x="89281" y="6350"/>
                    <a:pt x="92964" y="8128"/>
                    <a:pt x="96266" y="10414"/>
                  </a:cubicBezTo>
                  <a:cubicBezTo>
                    <a:pt x="99568" y="12700"/>
                    <a:pt x="102743" y="15240"/>
                    <a:pt x="105664" y="18161"/>
                  </a:cubicBezTo>
                  <a:cubicBezTo>
                    <a:pt x="108585" y="21082"/>
                    <a:pt x="111125" y="24130"/>
                    <a:pt x="113411" y="27559"/>
                  </a:cubicBezTo>
                  <a:cubicBezTo>
                    <a:pt x="115697" y="30988"/>
                    <a:pt x="117602" y="34544"/>
                    <a:pt x="119126" y="38227"/>
                  </a:cubicBezTo>
                  <a:cubicBezTo>
                    <a:pt x="120650" y="41910"/>
                    <a:pt x="121793" y="45847"/>
                    <a:pt x="122682" y="49784"/>
                  </a:cubicBezTo>
                  <a:cubicBezTo>
                    <a:pt x="123571" y="53721"/>
                    <a:pt x="123825" y="57785"/>
                    <a:pt x="123825" y="61849"/>
                  </a:cubicBezTo>
                  <a:close/>
                </a:path>
              </a:pathLst>
            </a:custGeom>
            <a:solidFill>
              <a:srgbClr val="0C343D"/>
            </a:solidFill>
          </p:spPr>
        </p:sp>
      </p:grpSp>
      <p:grpSp>
        <p:nvGrpSpPr>
          <p:cNvPr name="Group 8" id="8"/>
          <p:cNvGrpSpPr>
            <a:grpSpLocks noChangeAspect="true"/>
          </p:cNvGrpSpPr>
          <p:nvPr/>
        </p:nvGrpSpPr>
        <p:grpSpPr>
          <a:xfrm rot="0">
            <a:off x="1167689" y="5605901"/>
            <a:ext cx="123825" cy="123825"/>
            <a:chOff x="0" y="0"/>
            <a:chExt cx="123825" cy="123825"/>
          </a:xfrm>
        </p:grpSpPr>
        <p:sp>
          <p:nvSpPr>
            <p:cNvPr name="Freeform 9" id="9"/>
            <p:cNvSpPr/>
            <p:nvPr/>
          </p:nvSpPr>
          <p:spPr>
            <a:xfrm flipH="false" flipV="false" rot="0">
              <a:off x="0" y="0"/>
              <a:ext cx="123825" cy="123825"/>
            </a:xfrm>
            <a:custGeom>
              <a:avLst/>
              <a:gdLst/>
              <a:ahLst/>
              <a:cxnLst/>
              <a:rect r="r" b="b" t="t" l="l"/>
              <a:pathLst>
                <a:path h="123825" w="123825">
                  <a:moveTo>
                    <a:pt x="123825" y="61976"/>
                  </a:moveTo>
                  <a:cubicBezTo>
                    <a:pt x="123825" y="66040"/>
                    <a:pt x="123444" y="70104"/>
                    <a:pt x="122682" y="74041"/>
                  </a:cubicBezTo>
                  <a:cubicBezTo>
                    <a:pt x="121920" y="77978"/>
                    <a:pt x="120777" y="81915"/>
                    <a:pt x="119126" y="85598"/>
                  </a:cubicBezTo>
                  <a:cubicBezTo>
                    <a:pt x="117475" y="89281"/>
                    <a:pt x="115697" y="92964"/>
                    <a:pt x="113411" y="96266"/>
                  </a:cubicBezTo>
                  <a:cubicBezTo>
                    <a:pt x="111125" y="99568"/>
                    <a:pt x="108585" y="102743"/>
                    <a:pt x="105664" y="105664"/>
                  </a:cubicBezTo>
                  <a:cubicBezTo>
                    <a:pt x="102743" y="108585"/>
                    <a:pt x="99695" y="111125"/>
                    <a:pt x="96266" y="113411"/>
                  </a:cubicBezTo>
                  <a:cubicBezTo>
                    <a:pt x="92837" y="115697"/>
                    <a:pt x="89281" y="117602"/>
                    <a:pt x="85598" y="119126"/>
                  </a:cubicBezTo>
                  <a:cubicBezTo>
                    <a:pt x="81915" y="120650"/>
                    <a:pt x="77978" y="121793"/>
                    <a:pt x="74041" y="122682"/>
                  </a:cubicBezTo>
                  <a:cubicBezTo>
                    <a:pt x="70104" y="123571"/>
                    <a:pt x="66040" y="123825"/>
                    <a:pt x="61976" y="123825"/>
                  </a:cubicBezTo>
                  <a:cubicBezTo>
                    <a:pt x="57912" y="123825"/>
                    <a:pt x="53848" y="123444"/>
                    <a:pt x="49911" y="122682"/>
                  </a:cubicBezTo>
                  <a:cubicBezTo>
                    <a:pt x="45974" y="121920"/>
                    <a:pt x="42037" y="120777"/>
                    <a:pt x="38354" y="119126"/>
                  </a:cubicBezTo>
                  <a:cubicBezTo>
                    <a:pt x="34671" y="117475"/>
                    <a:pt x="30988" y="115697"/>
                    <a:pt x="27686" y="113411"/>
                  </a:cubicBezTo>
                  <a:cubicBezTo>
                    <a:pt x="24384" y="111125"/>
                    <a:pt x="21209" y="108585"/>
                    <a:pt x="18288" y="105664"/>
                  </a:cubicBezTo>
                  <a:cubicBezTo>
                    <a:pt x="15367" y="102743"/>
                    <a:pt x="12700" y="99695"/>
                    <a:pt x="10414" y="96266"/>
                  </a:cubicBezTo>
                  <a:cubicBezTo>
                    <a:pt x="8128" y="92837"/>
                    <a:pt x="6223" y="89408"/>
                    <a:pt x="4699" y="85598"/>
                  </a:cubicBezTo>
                  <a:cubicBezTo>
                    <a:pt x="3175" y="81788"/>
                    <a:pt x="2032" y="77978"/>
                    <a:pt x="1143" y="74041"/>
                  </a:cubicBezTo>
                  <a:cubicBezTo>
                    <a:pt x="254" y="70104"/>
                    <a:pt x="0" y="66040"/>
                    <a:pt x="0" y="61976"/>
                  </a:cubicBezTo>
                  <a:cubicBezTo>
                    <a:pt x="0" y="57912"/>
                    <a:pt x="381" y="53848"/>
                    <a:pt x="1143" y="49911"/>
                  </a:cubicBezTo>
                  <a:cubicBezTo>
                    <a:pt x="1905" y="45974"/>
                    <a:pt x="3048" y="42037"/>
                    <a:pt x="4699" y="38354"/>
                  </a:cubicBezTo>
                  <a:cubicBezTo>
                    <a:pt x="6350" y="34671"/>
                    <a:pt x="8128" y="30988"/>
                    <a:pt x="10414" y="27686"/>
                  </a:cubicBezTo>
                  <a:cubicBezTo>
                    <a:pt x="12700" y="24384"/>
                    <a:pt x="15240" y="21209"/>
                    <a:pt x="18161" y="18288"/>
                  </a:cubicBezTo>
                  <a:cubicBezTo>
                    <a:pt x="21082" y="15367"/>
                    <a:pt x="24130" y="12700"/>
                    <a:pt x="27559" y="10414"/>
                  </a:cubicBezTo>
                  <a:cubicBezTo>
                    <a:pt x="30988" y="8128"/>
                    <a:pt x="34544" y="6223"/>
                    <a:pt x="38227" y="4699"/>
                  </a:cubicBezTo>
                  <a:cubicBezTo>
                    <a:pt x="41910" y="3175"/>
                    <a:pt x="45847" y="2032"/>
                    <a:pt x="49784" y="1143"/>
                  </a:cubicBezTo>
                  <a:cubicBezTo>
                    <a:pt x="53721" y="254"/>
                    <a:pt x="57785" y="0"/>
                    <a:pt x="61976" y="0"/>
                  </a:cubicBezTo>
                  <a:cubicBezTo>
                    <a:pt x="66167" y="0"/>
                    <a:pt x="70104" y="381"/>
                    <a:pt x="74041" y="1143"/>
                  </a:cubicBezTo>
                  <a:cubicBezTo>
                    <a:pt x="77978" y="1905"/>
                    <a:pt x="81915" y="3048"/>
                    <a:pt x="85598" y="4699"/>
                  </a:cubicBezTo>
                  <a:cubicBezTo>
                    <a:pt x="89281" y="6350"/>
                    <a:pt x="92964" y="8128"/>
                    <a:pt x="96266" y="10414"/>
                  </a:cubicBezTo>
                  <a:cubicBezTo>
                    <a:pt x="99568" y="12700"/>
                    <a:pt x="102743" y="15240"/>
                    <a:pt x="105664" y="18161"/>
                  </a:cubicBezTo>
                  <a:cubicBezTo>
                    <a:pt x="108585" y="21082"/>
                    <a:pt x="111125" y="24130"/>
                    <a:pt x="113411" y="27559"/>
                  </a:cubicBezTo>
                  <a:cubicBezTo>
                    <a:pt x="115697" y="30988"/>
                    <a:pt x="117602" y="34544"/>
                    <a:pt x="119126" y="38227"/>
                  </a:cubicBezTo>
                  <a:cubicBezTo>
                    <a:pt x="120650" y="41910"/>
                    <a:pt x="121793" y="45847"/>
                    <a:pt x="122682" y="49784"/>
                  </a:cubicBezTo>
                  <a:cubicBezTo>
                    <a:pt x="123571" y="53721"/>
                    <a:pt x="123825" y="57785"/>
                    <a:pt x="123825" y="61849"/>
                  </a:cubicBezTo>
                  <a:close/>
                </a:path>
              </a:pathLst>
            </a:custGeom>
            <a:solidFill>
              <a:srgbClr val="0C343D"/>
            </a:solidFill>
          </p:spPr>
        </p:sp>
      </p:grpSp>
      <p:grpSp>
        <p:nvGrpSpPr>
          <p:cNvPr name="Group 10" id="10"/>
          <p:cNvGrpSpPr>
            <a:grpSpLocks noChangeAspect="true"/>
          </p:cNvGrpSpPr>
          <p:nvPr/>
        </p:nvGrpSpPr>
        <p:grpSpPr>
          <a:xfrm rot="0">
            <a:off x="1167689" y="7091801"/>
            <a:ext cx="123825" cy="123825"/>
            <a:chOff x="0" y="0"/>
            <a:chExt cx="123825" cy="123825"/>
          </a:xfrm>
        </p:grpSpPr>
        <p:sp>
          <p:nvSpPr>
            <p:cNvPr name="Freeform 11" id="11"/>
            <p:cNvSpPr/>
            <p:nvPr/>
          </p:nvSpPr>
          <p:spPr>
            <a:xfrm flipH="false" flipV="false" rot="0">
              <a:off x="0" y="0"/>
              <a:ext cx="123825" cy="123825"/>
            </a:xfrm>
            <a:custGeom>
              <a:avLst/>
              <a:gdLst/>
              <a:ahLst/>
              <a:cxnLst/>
              <a:rect r="r" b="b" t="t" l="l"/>
              <a:pathLst>
                <a:path h="123825" w="123825">
                  <a:moveTo>
                    <a:pt x="123825" y="61976"/>
                  </a:moveTo>
                  <a:cubicBezTo>
                    <a:pt x="123825" y="66040"/>
                    <a:pt x="123444" y="70104"/>
                    <a:pt x="122682" y="74041"/>
                  </a:cubicBezTo>
                  <a:cubicBezTo>
                    <a:pt x="121920" y="77978"/>
                    <a:pt x="120777" y="81915"/>
                    <a:pt x="119126" y="85598"/>
                  </a:cubicBezTo>
                  <a:cubicBezTo>
                    <a:pt x="117475" y="89281"/>
                    <a:pt x="115697" y="92964"/>
                    <a:pt x="113411" y="96266"/>
                  </a:cubicBezTo>
                  <a:cubicBezTo>
                    <a:pt x="111125" y="99568"/>
                    <a:pt x="108585" y="102743"/>
                    <a:pt x="105664" y="105664"/>
                  </a:cubicBezTo>
                  <a:cubicBezTo>
                    <a:pt x="102743" y="108585"/>
                    <a:pt x="99695" y="111125"/>
                    <a:pt x="96266" y="113411"/>
                  </a:cubicBezTo>
                  <a:cubicBezTo>
                    <a:pt x="92837" y="115697"/>
                    <a:pt x="89281" y="117602"/>
                    <a:pt x="85598" y="119126"/>
                  </a:cubicBezTo>
                  <a:cubicBezTo>
                    <a:pt x="81915" y="120650"/>
                    <a:pt x="77978" y="121793"/>
                    <a:pt x="74041" y="122682"/>
                  </a:cubicBezTo>
                  <a:cubicBezTo>
                    <a:pt x="70104" y="123571"/>
                    <a:pt x="66040" y="123825"/>
                    <a:pt x="61976" y="123825"/>
                  </a:cubicBezTo>
                  <a:cubicBezTo>
                    <a:pt x="57912" y="123825"/>
                    <a:pt x="53848" y="123444"/>
                    <a:pt x="49911" y="122682"/>
                  </a:cubicBezTo>
                  <a:cubicBezTo>
                    <a:pt x="45974" y="121920"/>
                    <a:pt x="42037" y="120777"/>
                    <a:pt x="38354" y="119126"/>
                  </a:cubicBezTo>
                  <a:cubicBezTo>
                    <a:pt x="34671" y="117475"/>
                    <a:pt x="30988" y="115697"/>
                    <a:pt x="27686" y="113411"/>
                  </a:cubicBezTo>
                  <a:cubicBezTo>
                    <a:pt x="24384" y="111125"/>
                    <a:pt x="21209" y="108585"/>
                    <a:pt x="18288" y="105664"/>
                  </a:cubicBezTo>
                  <a:cubicBezTo>
                    <a:pt x="15367" y="102743"/>
                    <a:pt x="12700" y="99695"/>
                    <a:pt x="10414" y="96266"/>
                  </a:cubicBezTo>
                  <a:cubicBezTo>
                    <a:pt x="8128" y="92837"/>
                    <a:pt x="6223" y="89408"/>
                    <a:pt x="4699" y="85598"/>
                  </a:cubicBezTo>
                  <a:cubicBezTo>
                    <a:pt x="3175" y="81788"/>
                    <a:pt x="2032" y="77978"/>
                    <a:pt x="1143" y="74041"/>
                  </a:cubicBezTo>
                  <a:cubicBezTo>
                    <a:pt x="254" y="70104"/>
                    <a:pt x="0" y="66040"/>
                    <a:pt x="0" y="61976"/>
                  </a:cubicBezTo>
                  <a:cubicBezTo>
                    <a:pt x="0" y="57912"/>
                    <a:pt x="381" y="53848"/>
                    <a:pt x="1143" y="49911"/>
                  </a:cubicBezTo>
                  <a:cubicBezTo>
                    <a:pt x="1905" y="45974"/>
                    <a:pt x="3048" y="42037"/>
                    <a:pt x="4699" y="38354"/>
                  </a:cubicBezTo>
                  <a:cubicBezTo>
                    <a:pt x="6350" y="34671"/>
                    <a:pt x="8128" y="30988"/>
                    <a:pt x="10414" y="27686"/>
                  </a:cubicBezTo>
                  <a:cubicBezTo>
                    <a:pt x="12700" y="24384"/>
                    <a:pt x="15240" y="21209"/>
                    <a:pt x="18161" y="18288"/>
                  </a:cubicBezTo>
                  <a:cubicBezTo>
                    <a:pt x="21082" y="15367"/>
                    <a:pt x="24130" y="12700"/>
                    <a:pt x="27559" y="10414"/>
                  </a:cubicBezTo>
                  <a:cubicBezTo>
                    <a:pt x="30988" y="8128"/>
                    <a:pt x="34544" y="6223"/>
                    <a:pt x="38227" y="4699"/>
                  </a:cubicBezTo>
                  <a:cubicBezTo>
                    <a:pt x="41910" y="3175"/>
                    <a:pt x="45847" y="2032"/>
                    <a:pt x="49784" y="1143"/>
                  </a:cubicBezTo>
                  <a:cubicBezTo>
                    <a:pt x="53721" y="254"/>
                    <a:pt x="57785" y="0"/>
                    <a:pt x="61976" y="0"/>
                  </a:cubicBezTo>
                  <a:cubicBezTo>
                    <a:pt x="66167" y="0"/>
                    <a:pt x="70104" y="381"/>
                    <a:pt x="74041" y="1143"/>
                  </a:cubicBezTo>
                  <a:cubicBezTo>
                    <a:pt x="77978" y="1905"/>
                    <a:pt x="81915" y="3048"/>
                    <a:pt x="85598" y="4699"/>
                  </a:cubicBezTo>
                  <a:cubicBezTo>
                    <a:pt x="89281" y="6350"/>
                    <a:pt x="92964" y="8128"/>
                    <a:pt x="96266" y="10414"/>
                  </a:cubicBezTo>
                  <a:cubicBezTo>
                    <a:pt x="99568" y="12700"/>
                    <a:pt x="102743" y="15240"/>
                    <a:pt x="105664" y="18161"/>
                  </a:cubicBezTo>
                  <a:cubicBezTo>
                    <a:pt x="108585" y="21082"/>
                    <a:pt x="111125" y="24130"/>
                    <a:pt x="113411" y="27559"/>
                  </a:cubicBezTo>
                  <a:cubicBezTo>
                    <a:pt x="115697" y="30988"/>
                    <a:pt x="117602" y="34544"/>
                    <a:pt x="119126" y="38227"/>
                  </a:cubicBezTo>
                  <a:cubicBezTo>
                    <a:pt x="120650" y="41910"/>
                    <a:pt x="121793" y="45847"/>
                    <a:pt x="122682" y="49784"/>
                  </a:cubicBezTo>
                  <a:cubicBezTo>
                    <a:pt x="123571" y="53721"/>
                    <a:pt x="123825" y="57785"/>
                    <a:pt x="123825" y="61849"/>
                  </a:cubicBezTo>
                  <a:close/>
                </a:path>
              </a:pathLst>
            </a:custGeom>
            <a:solidFill>
              <a:srgbClr val="0C343D"/>
            </a:solidFill>
          </p:spPr>
        </p:sp>
      </p:grpSp>
      <p:sp>
        <p:nvSpPr>
          <p:cNvPr name="Freeform 12" id="12"/>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1000049" y="918972"/>
            <a:ext cx="11659362" cy="1030824"/>
          </a:xfrm>
          <a:prstGeom prst="rect">
            <a:avLst/>
          </a:prstGeom>
        </p:spPr>
        <p:txBody>
          <a:bodyPr anchor="t" rtlCol="false" tIns="0" lIns="0" bIns="0" rIns="0">
            <a:spAutoFit/>
          </a:bodyPr>
          <a:lstStyle/>
          <a:p>
            <a:pPr algn="l">
              <a:lnSpc>
                <a:spcPts val="8400"/>
              </a:lnSpc>
            </a:pPr>
            <a:r>
              <a:rPr lang="en-US" b="true" sz="6000" i="true">
                <a:solidFill>
                  <a:srgbClr val="2D83C3"/>
                </a:solidFill>
                <a:latin typeface="Trebuchet MS Bold Italics"/>
                <a:ea typeface="Trebuchet MS Bold Italics"/>
                <a:cs typeface="Trebuchet MS Bold Italics"/>
                <a:sym typeface="Trebuchet MS Bold Italics"/>
              </a:rPr>
              <a:t>FEATURES AND FUNCTIONALITY</a:t>
            </a:r>
          </a:p>
        </p:txBody>
      </p:sp>
      <p:sp>
        <p:nvSpPr>
          <p:cNvPr name="TextBox 14" id="14"/>
          <p:cNvSpPr txBox="true"/>
          <p:nvPr/>
        </p:nvSpPr>
        <p:spPr>
          <a:xfrm rot="0">
            <a:off x="1479042" y="2946187"/>
            <a:ext cx="16205911" cy="4485218"/>
          </a:xfrm>
          <a:prstGeom prst="rect">
            <a:avLst/>
          </a:prstGeom>
        </p:spPr>
        <p:txBody>
          <a:bodyPr anchor="t" rtlCol="false" tIns="0" lIns="0" bIns="0" rIns="0">
            <a:spAutoFit/>
          </a:bodyPr>
          <a:lstStyle/>
          <a:p>
            <a:pPr algn="l">
              <a:lnSpc>
                <a:spcPts val="3900"/>
              </a:lnSpc>
            </a:pPr>
            <a:r>
              <a:rPr lang="en-US" sz="3300">
                <a:solidFill>
                  <a:srgbClr val="0C343D"/>
                </a:solidFill>
                <a:latin typeface="Arial"/>
                <a:ea typeface="Arial"/>
                <a:cs typeface="Arial"/>
                <a:sym typeface="Arial"/>
              </a:rPr>
              <a:t>Homepage/Landing Page: Introduces a professional role and value proposition. About Me Section: A personal narrative detailing background, career goals, skills, and motivations. Include a professional photo to connect with the audience. Projects/Work Samples Section: Showcases the best work. Each project should include a title, brief description, and the role performed. Resume/CV: A downloadable PDF of the resume for recruiters.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DAGypTbZv54</dc:identifier>
  <dcterms:modified xsi:type="dcterms:W3CDTF">2011-08-01T06:04:30Z</dcterms:modified>
  <cp:revision>1</cp:revision>
  <dc:title>ASSIGNMENT FRONT PAGE -DS.pdf</dc:title>
</cp:coreProperties>
</file>