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5" r:id="rId1"/>
  </p:sldMasterIdLst>
  <p:notesMasterIdLst>
    <p:notesMasterId r:id="rId15"/>
  </p:notesMasterIdLst>
  <p:sldIdLst>
    <p:sldId id="256" r:id="rId2"/>
    <p:sldId id="272" r:id="rId3"/>
    <p:sldId id="271" r:id="rId4"/>
    <p:sldId id="259" r:id="rId5"/>
    <p:sldId id="260" r:id="rId6"/>
    <p:sldId id="261" r:id="rId7"/>
    <p:sldId id="262" r:id="rId8"/>
    <p:sldId id="269" r:id="rId9"/>
    <p:sldId id="264" r:id="rId10"/>
    <p:sldId id="270" r:id="rId11"/>
    <p:sldId id="265" r:id="rId12"/>
    <p:sldId id="273"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0514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4860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33781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3738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2092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8788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150596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1857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96116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332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9064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35668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09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908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766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29233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2523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028081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9.tmp"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0.tmp"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Saran Raj .N</a:t>
            </a:r>
          </a:p>
          <a:p>
            <a:r>
              <a:rPr lang="en-US" sz="2400" dirty="0"/>
              <a:t>REGISTER NO: 22CM219 &amp; autunm1103122011277</a:t>
            </a:r>
          </a:p>
          <a:p>
            <a:r>
              <a:rPr lang="en-US" sz="2400" dirty="0"/>
              <a:t>DEPARTMENT: COMMERCE</a:t>
            </a:r>
          </a:p>
          <a:p>
            <a:r>
              <a:rPr lang="en-US" sz="2400" dirty="0"/>
              <a:t>COLLEGE: DRBCCC HINDU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407195" y="1442560"/>
            <a:ext cx="5867401" cy="849154"/>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407195" y="2291714"/>
            <a:ext cx="10972800" cy="2769989"/>
          </a:xfrm>
        </p:spPr>
        <p:txBody>
          <a:bodyPr>
            <a:normAutofit/>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7D497FAC-D213-CE1C-C7A6-489F7F38F900}"/>
              </a:ext>
            </a:extLst>
          </p:cNvPr>
          <p:cNvPicPr>
            <a:picLocks noChangeAspect="1"/>
          </p:cNvPicPr>
          <p:nvPr/>
        </p:nvPicPr>
        <p:blipFill>
          <a:blip r:embed="rId3"/>
          <a:srcRect/>
          <a:stretch/>
        </p:blipFill>
        <p:spPr>
          <a:xfrm>
            <a:off x="1502569" y="1382618"/>
            <a:ext cx="7843838" cy="47165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EA92-208A-7441-A005-711B16090405}"/>
              </a:ext>
            </a:extLst>
          </p:cNvPr>
          <p:cNvSpPr>
            <a:spLocks noGrp="1"/>
          </p:cNvSpPr>
          <p:nvPr>
            <p:ph type="title"/>
          </p:nvPr>
        </p:nvSpPr>
        <p:spPr/>
        <p:txBody>
          <a:bodyPr/>
          <a:lstStyle/>
          <a:p>
            <a:r>
              <a:rPr lang="en-US" dirty="0"/>
              <a:t>Result:</a:t>
            </a:r>
          </a:p>
        </p:txBody>
      </p:sp>
      <p:pic>
        <p:nvPicPr>
          <p:cNvPr id="3" name="Picture 2">
            <a:extLst>
              <a:ext uri="{FF2B5EF4-FFF2-40B4-BE49-F238E27FC236}">
                <a16:creationId xmlns:a16="http://schemas.microsoft.com/office/drawing/2014/main" id="{14D134E3-7CD0-B08B-F9B6-6FA68675F6BA}"/>
              </a:ext>
            </a:extLst>
          </p:cNvPr>
          <p:cNvPicPr>
            <a:picLocks noChangeAspect="1"/>
          </p:cNvPicPr>
          <p:nvPr/>
        </p:nvPicPr>
        <p:blipFill>
          <a:blip r:embed="rId2"/>
          <a:srcRect/>
          <a:stretch/>
        </p:blipFill>
        <p:spPr>
          <a:xfrm>
            <a:off x="1964532" y="1722786"/>
            <a:ext cx="6917532" cy="4420973"/>
          </a:xfrm>
          <a:prstGeom prst="rect">
            <a:avLst/>
          </a:prstGeom>
        </p:spPr>
      </p:pic>
    </p:spTree>
    <p:extLst>
      <p:ext uri="{BB962C8B-B14F-4D97-AF65-F5344CB8AC3E}">
        <p14:creationId xmlns:p14="http://schemas.microsoft.com/office/powerpoint/2010/main" val="189184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648302" y="1057275"/>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64E3B82E-01C5-443B-5E57-D0E27B61FCE3}"/>
              </a:ext>
            </a:extLst>
          </p:cNvPr>
          <p:cNvSpPr txBox="1">
            <a:spLocks noGrp="1"/>
          </p:cNvSpPr>
          <p:nvPr>
            <p:ph type="title"/>
          </p:nvPr>
        </p:nvSpPr>
        <p:spPr>
          <a:prstGeom prst="rect">
            <a:avLst/>
          </a:prstGeom>
        </p:spPr>
        <p:txBody>
          <a:bodyPr vert="horz" wrap="square" lIns="0" tIns="16510"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30"/>
              </a:spcBef>
            </a:pPr>
            <a:r>
              <a:rPr lang="en-US" sz="4250" u="sng" spc="5" dirty="0"/>
              <a:t>PROJECT</a:t>
            </a:r>
            <a:r>
              <a:rPr lang="en-US" sz="4250" u="sng" spc="-85" dirty="0"/>
              <a:t> </a:t>
            </a:r>
            <a:r>
              <a:rPr lang="en-US" sz="4250" u="sng" spc="25" dirty="0"/>
              <a:t>TITLE</a:t>
            </a:r>
            <a:endParaRPr lang="en-US" sz="4250" u="sng" dirty="0"/>
          </a:p>
        </p:txBody>
      </p:sp>
      <p:sp>
        <p:nvSpPr>
          <p:cNvPr id="6" name="TextBox 5">
            <a:extLst>
              <a:ext uri="{FF2B5EF4-FFF2-40B4-BE49-F238E27FC236}">
                <a16:creationId xmlns:a16="http://schemas.microsoft.com/office/drawing/2014/main" id="{915A3ACD-2238-523A-88EE-34D742920F4E}"/>
              </a:ext>
            </a:extLst>
          </p:cNvPr>
          <p:cNvSpPr txBox="1"/>
          <p:nvPr/>
        </p:nvSpPr>
        <p:spPr>
          <a:xfrm>
            <a:off x="914400" y="2019300"/>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9DB583-6F93-43E6-67AF-446CFAEFE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891" y="3429000"/>
            <a:ext cx="4123709" cy="3206602"/>
          </a:xfrm>
          <a:prstGeom prst="rect">
            <a:avLst/>
          </a:prstGeom>
        </p:spPr>
      </p:pic>
    </p:spTree>
    <p:extLst>
      <p:ext uri="{BB962C8B-B14F-4D97-AF65-F5344CB8AC3E}">
        <p14:creationId xmlns:p14="http://schemas.microsoft.com/office/powerpoint/2010/main" val="223174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018A7CA0-1CA0-3F50-410A-80A22E654523}"/>
              </a:ext>
            </a:extLst>
          </p:cNvPr>
          <p:cNvSpPr txBox="1">
            <a:spLocks noGrp="1"/>
          </p:cNvSpPr>
          <p:nvPr>
            <p:ph type="title"/>
          </p:nvPr>
        </p:nvSpPr>
        <p:spPr>
          <a:xfrm>
            <a:off x="1594454" y="1209332"/>
            <a:ext cx="9603275" cy="1049235"/>
          </a:xfrm>
          <a:prstGeom prst="rect">
            <a:avLst/>
          </a:prstGeom>
        </p:spPr>
        <p:txBody>
          <a:bodyPr vert="horz" wrap="square" lIns="0" tIns="13335" rIns="0" bIns="0" rtlCol="0" anchor="t">
            <a:sp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12700">
              <a:lnSpc>
                <a:spcPct val="100000"/>
              </a:lnSpc>
              <a:spcBef>
                <a:spcPts val="105"/>
              </a:spcBef>
            </a:pPr>
            <a:r>
              <a:rPr lang="en-US" u="sng" spc="25" dirty="0"/>
              <a:t>A</a:t>
            </a:r>
            <a:r>
              <a:rPr lang="en-US" u="sng" spc="-5" dirty="0"/>
              <a:t>G</a:t>
            </a:r>
            <a:r>
              <a:rPr lang="en-US" u="sng" spc="-35" dirty="0"/>
              <a:t>E</a:t>
            </a:r>
            <a:r>
              <a:rPr lang="en-US" u="sng" spc="15" dirty="0"/>
              <a:t>N</a:t>
            </a:r>
            <a:r>
              <a:rPr lang="en-US" u="sng" dirty="0"/>
              <a:t>DA:</a:t>
            </a:r>
          </a:p>
        </p:txBody>
      </p:sp>
      <p:sp>
        <p:nvSpPr>
          <p:cNvPr id="6" name="TextBox 5">
            <a:extLst>
              <a:ext uri="{FF2B5EF4-FFF2-40B4-BE49-F238E27FC236}">
                <a16:creationId xmlns:a16="http://schemas.microsoft.com/office/drawing/2014/main" id="{F321A32E-3DF0-B86D-ED01-B176BF7E8D28}"/>
              </a:ext>
            </a:extLst>
          </p:cNvPr>
          <p:cNvSpPr txBox="1"/>
          <p:nvPr/>
        </p:nvSpPr>
        <p:spPr>
          <a:xfrm>
            <a:off x="3498025" y="185375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36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503521" y="1245750"/>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44867" y="1132133"/>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0983"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249" y="3567112"/>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59843"/>
            <a:ext cx="2607469" cy="310753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6696075" y="1476376"/>
            <a:ext cx="1102519" cy="21907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37347" y="1190626"/>
            <a:ext cx="12322493"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93006" y="829866"/>
            <a:ext cx="10827067" cy="5539978"/>
          </a:xfrm>
        </p:spPr>
        <p:txBody>
          <a:bodyPr>
            <a:noAutofit/>
          </a:bodyPr>
          <a:lstStyle/>
          <a:p>
            <a:r>
              <a:rPr lang="en-IN" sz="2800" dirty="0"/>
              <a:t>Dataset Description</a:t>
            </a:r>
            <a:br>
              <a:rPr lang="en-IN" sz="2800" dirty="0"/>
            </a:br>
            <a:br>
              <a:rPr lang="en-IN" sz="2800" dirty="0"/>
            </a:br>
            <a:r>
              <a:rPr lang="en-IN" sz="2800" dirty="0"/>
              <a:t>EMPLOYEE DETAILS-KAGGLE.COM</a:t>
            </a:r>
            <a:br>
              <a:rPr lang="en-IN" sz="2800" dirty="0"/>
            </a:br>
            <a:r>
              <a:rPr lang="en-IN" sz="2800" dirty="0"/>
              <a:t>30-FEATURES</a:t>
            </a:r>
            <a:br>
              <a:rPr lang="en-IN" sz="2800" dirty="0"/>
            </a:br>
            <a:r>
              <a:rPr lang="en-IN" sz="2800" dirty="0"/>
              <a:t>11-FEATURES</a:t>
            </a:r>
            <a:br>
              <a:rPr lang="en-IN" sz="2800" dirty="0"/>
            </a:br>
            <a:r>
              <a:rPr lang="en-IN" sz="2800" dirty="0"/>
              <a:t>NAME-TEXT</a:t>
            </a:r>
            <a:br>
              <a:rPr lang="en-IN" sz="2800" dirty="0"/>
            </a:br>
            <a:r>
              <a:rPr lang="en-IN" sz="2800" dirty="0"/>
              <a:t>JOINING YEAR-NUMBERS</a:t>
            </a:r>
            <a:br>
              <a:rPr lang="en-IN" sz="2800" dirty="0"/>
            </a:br>
            <a:r>
              <a:rPr lang="en-IN" sz="2800" dirty="0"/>
              <a:t>GENDER-MALE OR FEMALE</a:t>
            </a:r>
            <a:br>
              <a:rPr lang="en-IN" sz="2800" dirty="0"/>
            </a:br>
            <a:r>
              <a:rPr lang="en-IN" sz="2800" dirty="0"/>
              <a:t>AGE-NUMBERS</a:t>
            </a:r>
            <a:br>
              <a:rPr lang="en-IN" sz="2800" dirty="0"/>
            </a:br>
            <a:r>
              <a:rPr lang="en-IN" sz="2800" dirty="0"/>
              <a:t>SALARY-NUMBERS</a:t>
            </a:r>
            <a:br>
              <a:rPr lang="en-IN" sz="2800" dirty="0"/>
            </a:br>
            <a:r>
              <a:rPr lang="en-IN" sz="2800" dirty="0"/>
              <a:t>WORK LOCATION-TEXT</a:t>
            </a:r>
            <a:br>
              <a:rPr lang="en-IN" sz="2800" dirty="0"/>
            </a:br>
            <a:r>
              <a:rPr lang="en-IN" sz="2800" dirty="0"/>
              <a:t>EMPLOYEE RATING-NUMBERS</a:t>
            </a:r>
            <a:br>
              <a:rPr lang="en-IN" sz="2800" dirty="0"/>
            </a:br>
            <a:r>
              <a:rPr lang="en-IN" sz="2800" dirty="0"/>
              <a:t>PERFORMANCE-TEXT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970087" y="144590"/>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PowerPoint Presentation</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14</cp:revision>
  <dcterms:created xsi:type="dcterms:W3CDTF">2024-03-29T15:07:22Z</dcterms:created>
  <dcterms:modified xsi:type="dcterms:W3CDTF">2024-08-30T10:41:41Z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