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CAB1653-FA25-4560-BF61-A4D3D282E00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3FBDEF5-845A-4B73-B894-DD502150A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99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653-FA25-4560-BF61-A4D3D282E00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DEF5-845A-4B73-B894-DD502150A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99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653-FA25-4560-BF61-A4D3D282E00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DEF5-845A-4B73-B894-DD502150A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902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653-FA25-4560-BF61-A4D3D282E00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DEF5-845A-4B73-B894-DD502150A9B4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6709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653-FA25-4560-BF61-A4D3D282E00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DEF5-845A-4B73-B894-DD502150A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407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653-FA25-4560-BF61-A4D3D282E00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DEF5-845A-4B73-B894-DD502150A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754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653-FA25-4560-BF61-A4D3D282E00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DEF5-845A-4B73-B894-DD502150A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512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653-FA25-4560-BF61-A4D3D282E00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DEF5-845A-4B73-B894-DD502150A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073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653-FA25-4560-BF61-A4D3D282E00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DEF5-845A-4B73-B894-DD502150A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80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653-FA25-4560-BF61-A4D3D282E00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DEF5-845A-4B73-B894-DD502150A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05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653-FA25-4560-BF61-A4D3D282E00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DEF5-845A-4B73-B894-DD502150A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6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653-FA25-4560-BF61-A4D3D282E00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DEF5-845A-4B73-B894-DD502150A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11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653-FA25-4560-BF61-A4D3D282E00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DEF5-845A-4B73-B894-DD502150A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3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653-FA25-4560-BF61-A4D3D282E00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DEF5-845A-4B73-B894-DD502150A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79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653-FA25-4560-BF61-A4D3D282E00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DEF5-845A-4B73-B894-DD502150A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81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653-FA25-4560-BF61-A4D3D282E00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DEF5-845A-4B73-B894-DD502150A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5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653-FA25-4560-BF61-A4D3D282E00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DEF5-845A-4B73-B894-DD502150A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52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1653-FA25-4560-BF61-A4D3D282E00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BDEF5-845A-4B73-B894-DD502150A9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782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ranrajsounder.sm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E117-DB63-560F-95E4-1A0A4BE5C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0691" y="1066799"/>
            <a:ext cx="7703127" cy="995217"/>
          </a:xfrm>
        </p:spPr>
        <p:txBody>
          <a:bodyPr/>
          <a:lstStyle/>
          <a:p>
            <a:r>
              <a:rPr lang="en-IN" dirty="0"/>
              <a:t>DIGITAL PORTFOLIO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5B371-DF6A-66CA-BA39-FD8E9CA5A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0" y="2147453"/>
            <a:ext cx="9448800" cy="2648532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  <a:p>
            <a:r>
              <a:rPr lang="en-IN" sz="7200" dirty="0"/>
              <a:t>STUDENT NAME   :  SARANRAJ  S</a:t>
            </a:r>
          </a:p>
          <a:p>
            <a:r>
              <a:rPr lang="en-IN" sz="7200" dirty="0"/>
              <a:t>REG NO &amp; NMID   : 31924U18027</a:t>
            </a:r>
          </a:p>
          <a:p>
            <a:r>
              <a:rPr lang="en-IN" sz="7200" dirty="0"/>
              <a:t>EMAIL                     :  </a:t>
            </a:r>
            <a:r>
              <a:rPr lang="en-IN" sz="7200" dirty="0">
                <a:hlinkClick r:id="rId2"/>
              </a:rPr>
              <a:t>saranrajsounder.sm@gmail.com</a:t>
            </a:r>
            <a:endParaRPr lang="en-IN" sz="7200" dirty="0"/>
          </a:p>
          <a:p>
            <a:r>
              <a:rPr lang="en-IN" sz="7200" dirty="0"/>
              <a:t>DEPARTMENT        :  </a:t>
            </a:r>
            <a:r>
              <a:rPr lang="en-IN" sz="7200" dirty="0" err="1"/>
              <a:t>B.Sc.COMPUTER</a:t>
            </a:r>
            <a:r>
              <a:rPr lang="en-IN" sz="7200" dirty="0"/>
              <a:t> SCIENCE</a:t>
            </a:r>
          </a:p>
          <a:p>
            <a:r>
              <a:rPr lang="en-IN" sz="7200" dirty="0"/>
              <a:t>COLLEGE                 :  MU COLLEGE AUTONOMOUS/ </a:t>
            </a:r>
          </a:p>
          <a:p>
            <a:r>
              <a:rPr lang="en-IN" sz="7200" dirty="0"/>
              <a:t>                                    THIRUVALLUVAR UNIVERSITY</a:t>
            </a:r>
          </a:p>
          <a:p>
            <a:r>
              <a:rPr lang="en-IN" sz="7200" dirty="0"/>
              <a:t>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096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F8AF-A65C-9533-5851-46F00582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Screenshot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6A02D-E929-236E-8394-44C4BDD6D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Portfolio effectively showcases skills with responsive design, interactive features, and visually appealing project displays.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A17FDF-0159-59C0-DA91-622C7012CD3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255819"/>
            <a:ext cx="2917970" cy="29836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7A818E-F4E3-E5C5-834B-3459605D555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410116" y="3255819"/>
            <a:ext cx="3085194" cy="2983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BF10FB-E63E-3D24-0FD4-F41F9EB952E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7632011" y="3255818"/>
            <a:ext cx="3085193" cy="298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2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A543-25E6-841B-8CE8-2D7EE29C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482-228A-4CBC-0237-7DF00B5A9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753" y="2097088"/>
            <a:ext cx="9905999" cy="4003965"/>
          </a:xfrm>
        </p:spPr>
        <p:txBody>
          <a:bodyPr/>
          <a:lstStyle/>
          <a:p>
            <a:r>
              <a:rPr lang="en-US" sz="2400" dirty="0"/>
              <a:t>This portfolio successfully represents personal and professional achievements through a structured, visually appealing, and responsive design. It highlights skills, projects, and experiences in an organized manner, providing easy navigation for users. Serving as a digital identity, it enhances opportunities by creating a lasting impression on employers, recruiters, and clients.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80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3D2E-B6DF-AAA3-48A1-5FA6816AA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273" y="955963"/>
            <a:ext cx="5555672" cy="857592"/>
          </a:xfrm>
        </p:spPr>
        <p:txBody>
          <a:bodyPr>
            <a:normAutofit/>
          </a:bodyPr>
          <a:lstStyle/>
          <a:p>
            <a:r>
              <a:rPr lang="en-IN" dirty="0"/>
              <a:t>PROJECT TITLE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E2B9A-730C-DB21-1B2D-9992626CE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818" y="2216727"/>
            <a:ext cx="8326581" cy="25769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ABOUT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DETAILS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43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2D5B-BC6F-FC8F-E9E1-01057839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3FE78-526F-E24E-E376-490DD745A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467" y="1958542"/>
            <a:ext cx="9163193" cy="3888076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PROJECT </a:t>
            </a:r>
            <a:r>
              <a:rPr lang="en-IN" dirty="0"/>
              <a:t>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END USERS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TOOLS AND TECHNOLOGIES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PORTFOLIO DESIGN AND </a:t>
            </a:r>
            <a:r>
              <a:rPr lang="en-IN" dirty="0"/>
              <a:t>LAYOUT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FEATURES AND FUNCTIONALITY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RESULTS AND FUNCTIONALITY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GITHUB LINK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0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2A3A-E39B-BB49-93A2-5AC17EBE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D432-EDB8-6B16-7381-0E9C57623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bg1"/>
                </a:solidFill>
              </a:rPr>
              <a:t>POINTS:</a:t>
            </a:r>
          </a:p>
          <a:p>
            <a:r>
              <a:rPr lang="en-IN" dirty="0"/>
              <a:t>DIFFICULT TO SHOWCASE SKILLS EFFECTIVELY WITHOUT STRUCTURED</a:t>
            </a:r>
            <a:r>
              <a:rPr lang="en-GB" dirty="0"/>
              <a:t> LAYOUT GUIDANCE</a:t>
            </a:r>
          </a:p>
          <a:p>
            <a:r>
              <a:rPr lang="en-GB" dirty="0"/>
              <a:t>LACK OF VISUAL CONSISTENCY REDUCES PORTFOLIO’S OVERALL PROFESSIONAL IMPACT</a:t>
            </a:r>
          </a:p>
          <a:p>
            <a:r>
              <a:rPr lang="en-GB" dirty="0"/>
              <a:t>LIMITED TECHNICAL KNOWLEDGE HINDERS BUILDING INTERACTIVE AND DYNAMIC SECTIONS.</a:t>
            </a:r>
          </a:p>
          <a:p>
            <a:r>
              <a:rPr lang="en-IN" dirty="0"/>
              <a:t>ABSENCE OF ORGANISED NAVIGATION CONFUSES VIEWERS AND WEAKENS IMPRESSION.</a:t>
            </a:r>
          </a:p>
        </p:txBody>
      </p:sp>
    </p:spTree>
    <p:extLst>
      <p:ext uri="{BB962C8B-B14F-4D97-AF65-F5344CB8AC3E}">
        <p14:creationId xmlns:p14="http://schemas.microsoft.com/office/powerpoint/2010/main" val="61450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8260-9865-E25F-8EFB-0B411BBF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4E521-16EF-5356-9EA1-C97DC4B82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611"/>
            <a:ext cx="9905999" cy="3799897"/>
          </a:xfrm>
        </p:spPr>
        <p:txBody>
          <a:bodyPr>
            <a:normAutofit/>
          </a:bodyPr>
          <a:lstStyle/>
          <a:p>
            <a:r>
              <a:rPr lang="en-IN" sz="2300" dirty="0"/>
              <a:t>THE PORTFOLIO PROJECT AIMS TO DESIGN AND DEVELOP A PROFESSIONAL PLATFORM THAT HIGHILIGHTS PERSONAL ACHIEVEMENTS, SKILLS, AND EXPERIENCES.  IT PROVIDES A STRUCTURED LAYOUT WITH VISUALLY APPEALING DESIGN, ENSURING BETTER ENGAGEMENT AND CLARITY FOR VIEWERS.</a:t>
            </a:r>
          </a:p>
          <a:p>
            <a:r>
              <a:rPr lang="en-IN" sz="1800" dirty="0"/>
              <a:t>     Showcases personal skills, achievements, and career development journey.</a:t>
            </a:r>
          </a:p>
          <a:p>
            <a:r>
              <a:rPr lang="en-IN" sz="1800" dirty="0"/>
              <a:t>     Provides structured sections for  education, projects and work experience.</a:t>
            </a:r>
          </a:p>
          <a:p>
            <a:r>
              <a:rPr lang="en-IN" sz="1800" dirty="0"/>
              <a:t>     Enhances professional identity through attractive and responsive design.</a:t>
            </a:r>
          </a:p>
          <a:p>
            <a:r>
              <a:rPr lang="en-GB" sz="1800" dirty="0"/>
              <a:t>     Improves engagement with interactive navigation and user-friendly interface.</a:t>
            </a:r>
          </a:p>
        </p:txBody>
      </p:sp>
    </p:spTree>
    <p:extLst>
      <p:ext uri="{BB962C8B-B14F-4D97-AF65-F5344CB8AC3E}">
        <p14:creationId xmlns:p14="http://schemas.microsoft.com/office/powerpoint/2010/main" val="204791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D53F-67A0-7B2E-9DC5-6148F89D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79F2E-EA50-AAD6-4D5D-868C2838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THE PORTFOLIO IS DESIGNED TO SERVE INDIVIDUALS AND PROFESSIONALS WHO WANT TO SHOWCASE THEIR PERSONAL, ACADEMIC OR PROFESSIONAL ACHIEVEMENTS IN AN ORGANIZED AND VISUALLY ENGAGING MANNER.</a:t>
            </a:r>
          </a:p>
          <a:p>
            <a:r>
              <a:rPr lang="en-US" b="1" dirty="0"/>
              <a:t>Key End Users :</a:t>
            </a:r>
            <a:endParaRPr lang="en-US" dirty="0"/>
          </a:p>
          <a:p>
            <a:r>
              <a:rPr lang="en-US" dirty="0"/>
              <a:t>Recruiters seeking qualified candidates through professional portfolio presentations.</a:t>
            </a:r>
          </a:p>
          <a:p>
            <a:r>
              <a:rPr lang="en-US" dirty="0"/>
              <a:t>Employers evaluating applicant skills, projects, and career growth history.</a:t>
            </a:r>
          </a:p>
          <a:p>
            <a:r>
              <a:rPr lang="en-US" dirty="0"/>
              <a:t>Clients searching for creative individuals to handle professional projects.</a:t>
            </a:r>
          </a:p>
          <a:p>
            <a:r>
              <a:rPr lang="en-US" dirty="0"/>
              <a:t>Students displaying academic achievements, skills, and extracurricular accomplishments.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97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C123-0E12-8CDE-DE81-EE2D53DE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10" dirty="0"/>
              <a:t>TOOLS AND TECHNIQUES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F518B-D7FC-CF0D-16CB-F91B9D54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spc="10" dirty="0"/>
              <a:t>VS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spc="10" dirty="0"/>
              <a:t>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spc="10" dirty="0"/>
              <a:t>(HTML / CSS / JAVA SCRIPT)</a:t>
            </a:r>
            <a:endParaRPr lang="en-US" sz="28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96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3123-E385-A87E-9F2F-D38C7650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15" dirty="0">
                <a:latin typeface="Trebuchet MS"/>
                <a:cs typeface="Trebuchet MS"/>
              </a:rPr>
              <a:t>POTFOLIO DESIGN AND LAYOUT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62600-2127-C7B2-0D02-DE0DE625F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86250"/>
            <a:ext cx="10039206" cy="359713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portfolio is designed with a professional structure, focusing on clarity, consistency, and user-friendly navigation to highlight skills and achievements effectively.</a:t>
            </a:r>
          </a:p>
          <a:p>
            <a:r>
              <a:rPr lang="en-US" b="1" dirty="0"/>
              <a:t>Key Points 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Clean, minimal design emphasizes professionalism and easy visual flow.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Organized sections highlight projects, skills, education, and personal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Responsive layout ensures accessibility across devices and screen sizes.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Consistent colors, fonts, and icons enhance visual identity appeal.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22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88E6-B2D0-FF74-03A1-6E70779F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5B37-530A-88CB-4392-E604188CB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81200"/>
            <a:ext cx="9905999" cy="38100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portfolio includes interactive elements and well-structured features that enhance usability, highlight achievements, and create a professional digital presence.</a:t>
            </a:r>
          </a:p>
          <a:p>
            <a:r>
              <a:rPr lang="en-US" sz="2400" b="1" dirty="0"/>
              <a:t>Key Points :</a:t>
            </a:r>
            <a:endParaRPr lang="en-US" sz="2400" dirty="0"/>
          </a:p>
          <a:p>
            <a:r>
              <a:rPr lang="en-US" sz="2400" dirty="0"/>
              <a:t>Interactive navigation enables smooth access to all portfolio sections.</a:t>
            </a:r>
          </a:p>
          <a:p>
            <a:r>
              <a:rPr lang="en-US" sz="2400" dirty="0"/>
              <a:t>Contact form allows quick communication between visitors and owner.</a:t>
            </a:r>
          </a:p>
          <a:p>
            <a:r>
              <a:rPr lang="en-US" sz="2400" dirty="0"/>
              <a:t>Project showcase highlights work samples with descriptions and visuals.</a:t>
            </a:r>
          </a:p>
          <a:p>
            <a:r>
              <a:rPr lang="en-US" sz="2400" dirty="0"/>
              <a:t>Responsive functionality adapts design to multiple devices and screens.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111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58</TotalTime>
  <Words>518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DIGITAL PORTFOLIO</vt:lpstr>
      <vt:lpstr>PROJECT TITLE </vt:lpstr>
      <vt:lpstr>AGENDA</vt:lpstr>
      <vt:lpstr>PROBLEM STATEMENT 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 and Screenshot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saran raj</dc:creator>
  <cp:lastModifiedBy>saran raj</cp:lastModifiedBy>
  <cp:revision>2</cp:revision>
  <dcterms:created xsi:type="dcterms:W3CDTF">2025-08-31T06:53:46Z</dcterms:created>
  <dcterms:modified xsi:type="dcterms:W3CDTF">2025-08-31T07:51:46Z</dcterms:modified>
</cp:coreProperties>
</file>