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0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0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0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6" descr="Celestia-R1---OverlayTitle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1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7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7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Picture 1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57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58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9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0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2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Picture 10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82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048683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86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5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6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6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588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9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8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8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8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2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5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4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4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5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1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Picture 4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4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90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1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2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9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9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Picture 7" descr="Celestia-R1---OverlayContentH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048629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3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63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63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3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 </a:t>
            </a:r>
            <a:r>
              <a:rPr lang="en-US" altLang="en-GB" sz="2000" dirty="0">
                <a:latin typeface="Aptos Narrow" panose="020B0004020202020204" pitchFamily="34" charset="0"/>
              </a:rPr>
              <a:t>SARANRAJ S</a:t>
            </a:r>
            <a:endParaRPr lang="zh-CN" altLang="en-US"/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REG NO &amp; NMID     :   31924U1802</a:t>
            </a:r>
            <a:r>
              <a:rPr lang="en-US" altLang="en-GB" sz="2000" dirty="0">
                <a:latin typeface="Aptos Narrow" panose="020B0004020202020204" pitchFamily="34" charset="0"/>
              </a:rPr>
              <a:t>7</a:t>
            </a:r>
            <a:endParaRPr lang="zh-CN" altLang="en-US"/>
          </a:p>
          <a:p>
            <a:pPr algn="l"/>
            <a:r>
              <a:rPr lang="en-US" sz="2000" dirty="0">
                <a:latin typeface="Aptos Narrow" panose="020B0004020202020204" pitchFamily="34" charset="0"/>
                <a:cs typeface="Calibri"/>
              </a:rPr>
              <a:t>EMAIL                   </a:t>
            </a:r>
            <a:r>
              <a:rPr lang="en-US" sz="2000">
                <a:latin typeface="Aptos Narrow" panose="020B0004020202020204" pitchFamily="34" charset="0"/>
                <a:cs typeface="Calibri"/>
              </a:rPr>
              <a:t>:</a:t>
            </a:r>
            <a:r>
              <a:rPr lang="en-US" altLang="en-GB" sz="2000">
                <a:latin typeface="Aptos Narrow" panose="020B0004020202020204" pitchFamily="34" charset="0"/>
                <a:cs typeface="Calibri"/>
              </a:rPr>
              <a:t> saranrajsounder.sm@gmaIL.COm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:  MU College Autonomous/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85800" y="825439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1048612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79753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2097173" name="Picture 209717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9" y="3428999"/>
            <a:ext cx="3631659" cy="2723217"/>
          </a:xfrm>
          <a:prstGeom prst="rect">
            <a:avLst/>
          </a:prstGeom>
        </p:spPr>
      </p:pic>
      <p:pic>
        <p:nvPicPr>
          <p:cNvPr id="2097174" name="Picture 2097173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223053" y="3457625"/>
            <a:ext cx="3368591" cy="2606715"/>
          </a:xfrm>
          <a:prstGeom prst="rect">
            <a:avLst/>
          </a:prstGeom>
        </p:spPr>
      </p:pic>
      <p:pic>
        <p:nvPicPr>
          <p:cNvPr id="2097175" name="Picture 2097174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184723" y="3409163"/>
            <a:ext cx="3766133" cy="26501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1048594" name="Text Placeholder 2"/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About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Education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Certificates</a:t>
            </a:r>
            <a:endParaRPr lang="en-US" sz="36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Hobbies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Contact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1048596" name="Text Placeholder 2"/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1048598" name="Text Placeholder 2"/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1048600" name="Text Placeholder 2"/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53125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1048601" name="Text Placeholder 2"/>
          <p:cNvSpPr txBox="1"/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8125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104860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1048605" name="Text Placeholder 2"/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1048607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1048609" name="Text Placeholder 2"/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5000" lnSpcReduction="200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1048610" name="TextBox 3"/>
          <p:cNvSpPr txBox="1"/>
          <p:nvPr/>
        </p:nvSpPr>
        <p:spPr>
          <a:xfrm>
            <a:off x="685799" y="2983979"/>
            <a:ext cx="10131427" cy="2936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Celestial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 Mohammed imran</dc:creator>
  <cp:lastModifiedBy>Saif ali Saifu</cp:lastModifiedBy>
  <cp:revision>1</cp:revision>
  <dcterms:created xsi:type="dcterms:W3CDTF">2025-08-28T16:21:01Z</dcterms:created>
  <dcterms:modified xsi:type="dcterms:W3CDTF">2025-08-30T08:23:51Z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a92be99fc1804576943d7e04d10aee42</vt:lpwstr>
  </property>
</Properties>
</file>