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276D79ED-3FA7-4EF8-964B-EB8BCFAB02F8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3D54DDF3-844B-DA42-8399-8B4F5A82F210}"/>
              </a:ext>
            </a:extLst>
          </p:cNvPr>
          <p:cNvSpPr/>
          <p:nvPr userDrawn="1"/>
        </p:nvSpPr>
        <p:spPr>
          <a:xfrm rot="16200000">
            <a:off x="-1582150" y="1912322"/>
            <a:ext cx="2770465" cy="3935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F6A78-DE14-094C-8850-D331F3227FD0}"/>
              </a:ext>
            </a:extLst>
          </p:cNvPr>
          <p:cNvSpPr txBox="1"/>
          <p:nvPr userDrawn="1"/>
        </p:nvSpPr>
        <p:spPr>
          <a:xfrm rot="16200000">
            <a:off x="-1540625" y="1952496"/>
            <a:ext cx="26887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400" b="1" baseline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free-ppt-templates.com</a:t>
            </a:r>
            <a:endParaRPr lang="en-US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179"/>
            <a:ext cx="9144000" cy="178804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CE223 Computer Programming II (for EG)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8019"/>
            <a:ext cx="9144000" cy="1655762"/>
          </a:xfrm>
        </p:spPr>
        <p:txBody>
          <a:bodyPr/>
          <a:lstStyle/>
          <a:p>
            <a:r>
              <a:rPr lang="en-US" dirty="0"/>
              <a:t>Project </a:t>
            </a:r>
          </a:p>
          <a:p>
            <a:r>
              <a:rPr lang="en-US" dirty="0"/>
              <a:t> </a:t>
            </a:r>
            <a:r>
              <a:rPr lang="en-US" dirty="0" err="1"/>
              <a:t>HomeAutomation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สาระสำคัญ และ</a:t>
            </a:r>
            <a:r>
              <a:rPr lang="en-US" dirty="0"/>
              <a:t> Keyword </a:t>
            </a:r>
            <a:r>
              <a:rPr lang="th-TH" dirty="0"/>
              <a:t>ของ 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โปรเจคน</a:t>
            </a:r>
            <a:r>
              <a:rPr lang="th-TH" sz="2000" dirty="0" err="1"/>
              <a:t>ี้</a:t>
            </a:r>
            <a:r>
              <a:rPr lang="th-TH" sz="2000" dirty="0"/>
              <a:t>จะเป็นการนำ </a:t>
            </a:r>
            <a:r>
              <a:rPr lang="en-US" sz="2000" dirty="0" err="1"/>
              <a:t>NodeMCU</a:t>
            </a:r>
            <a:r>
              <a:rPr lang="en-US" sz="2000" dirty="0"/>
              <a:t> Esp8266</a:t>
            </a:r>
            <a:r>
              <a:rPr lang="th-TH" sz="2000" dirty="0"/>
              <a:t> และ เซ็นเซอร์วัดระยะทาง</a:t>
            </a:r>
            <a:r>
              <a:rPr lang="en-US" sz="2000" dirty="0"/>
              <a:t> </a:t>
            </a:r>
            <a:r>
              <a:rPr lang="en-US" sz="2000" dirty="0" err="1"/>
              <a:t>UltraSonic</a:t>
            </a:r>
            <a:r>
              <a:rPr lang="en-US" sz="2000" dirty="0"/>
              <a:t> Dht11 Soil moisture sensor </a:t>
            </a:r>
            <a:r>
              <a:rPr lang="th-TH" sz="2000" dirty="0"/>
              <a:t>มาทำเป็น โมเดลบ้านอัจฉริยะโดยให้ภายในตัวบ้าน มีการติดตั้งเซนเซอร์ตามจุดที่กำหนดเพื่อวัดค่า</a:t>
            </a:r>
            <a:r>
              <a:rPr lang="th-TH" sz="2000" dirty="0" err="1"/>
              <a:t>ต่างๆ</a:t>
            </a:r>
            <a:r>
              <a:rPr lang="th-TH" sz="2000" dirty="0"/>
              <a:t>ที่ต้องการ และนำค่าไปโชว์ผ่าน </a:t>
            </a:r>
            <a:r>
              <a:rPr lang="en-US" sz="2000" dirty="0"/>
              <a:t>IoT broker </a:t>
            </a:r>
            <a:r>
              <a:rPr lang="th-TH" sz="2000" dirty="0" err="1"/>
              <a:t>ต่างๆ</a:t>
            </a:r>
            <a:r>
              <a:rPr lang="th-TH" sz="2000" dirty="0"/>
              <a:t>อาทิเช่น </a:t>
            </a:r>
            <a:r>
              <a:rPr lang="en-US" sz="2000" dirty="0"/>
              <a:t>Blynk </a:t>
            </a:r>
            <a:r>
              <a:rPr lang="en-US" sz="2000" dirty="0" err="1"/>
              <a:t>SenseWiFi</a:t>
            </a:r>
            <a:endParaRPr lang="th-TH" sz="2000" dirty="0"/>
          </a:p>
          <a:p>
            <a:pPr marL="0" indent="0">
              <a:buNone/>
            </a:pPr>
            <a:r>
              <a:rPr lang="en-US" sz="2000" dirty="0"/>
              <a:t>IoT tweet </a:t>
            </a:r>
            <a:r>
              <a:rPr lang="th-TH" sz="2000" dirty="0"/>
              <a:t>เพื่อให้ผู้ใช้สามารถเช็คค่าจากสื่อ</a:t>
            </a:r>
            <a:r>
              <a:rPr lang="th-TH" sz="2000" dirty="0" err="1"/>
              <a:t>ต่างๆ</a:t>
            </a:r>
            <a:r>
              <a:rPr lang="th-TH" sz="2000" dirty="0"/>
              <a:t>เมื่อ</a:t>
            </a:r>
            <a:r>
              <a:rPr lang="th-TH" sz="2000" dirty="0" err="1"/>
              <a:t>ไม</a:t>
            </a:r>
            <a:r>
              <a:rPr lang="th-TH" sz="2000" dirty="0"/>
              <a:t>ได้อยู่ใกล้กับตัวอุปกรณ์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Keyword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NodeMCU</a:t>
            </a:r>
            <a:r>
              <a:rPr lang="en-US" sz="2000" dirty="0"/>
              <a:t> Esp8266</a:t>
            </a:r>
          </a:p>
          <a:p>
            <a:pPr marL="0" indent="0">
              <a:buNone/>
            </a:pPr>
            <a:r>
              <a:rPr lang="en-US" sz="2000" dirty="0"/>
              <a:t>-IoT Broker</a:t>
            </a:r>
          </a:p>
          <a:p>
            <a:pPr marL="0" indent="0">
              <a:buNone/>
            </a:pPr>
            <a:r>
              <a:rPr lang="en-US" sz="2000" dirty="0"/>
              <a:t>-Sensor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ที่มาและความสำคัญของโครงการ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ในยุคปัจจุบันจะสามารถสังเกตได้ว่าทุกวันนี้รอบตัวเราทั้งการใช้ชีวิตการเดินทาง การกระทำกิจวัตรประจำวัน</a:t>
            </a:r>
            <a:r>
              <a:rPr lang="th-TH" sz="2000" dirty="0" err="1"/>
              <a:t>ต่างๆ</a:t>
            </a:r>
            <a:r>
              <a:rPr lang="th-TH" sz="2000" dirty="0"/>
              <a:t>  จะมีเทคโนโลยีที่พัฒนาขึ้นตามยุคสมัยเข้ามาอยู่ในชีวิตประจำวันของเรา และประเด็นที่จะยกมาเป็นปัญหาในครังนี้คือทางคณะผู้จัดทำโครงงานได้มองเห็นว่า ปัจจุบัน </a:t>
            </a:r>
            <a:r>
              <a:rPr lang="en-US" sz="2000" dirty="0"/>
              <a:t>Internet of thing </a:t>
            </a:r>
            <a:r>
              <a:rPr lang="th-TH" sz="2000" dirty="0"/>
              <a:t>มีผลกับการใช้ชีวิตในปัจจุบันมาก ในหลายๆด้าน ทำให้คณะผู้จัดทำสนใจที่จะทำชิ้นงานเพื่อออกมาเป็นการสาธิตการเข้าถึง </a:t>
            </a:r>
            <a:r>
              <a:rPr lang="en-US" sz="2000" dirty="0"/>
              <a:t>IoT </a:t>
            </a:r>
            <a:r>
              <a:rPr lang="th-TH" sz="2000" dirty="0"/>
              <a:t>เบื้องต้น และงานชิ้นนี้สามารถนำไปต่อยอด</a:t>
            </a:r>
            <a:r>
              <a:rPr lang="th-TH" sz="2000" dirty="0" err="1"/>
              <a:t>ต่างๆ</a:t>
            </a:r>
            <a:r>
              <a:rPr lang="th-TH" sz="2000" dirty="0"/>
              <a:t>ได้อีกมากมาย และโปรเจคที่คณะผู้จัดทำเลือก</a:t>
            </a:r>
            <a:r>
              <a:rPr lang="th-TH" sz="2000" dirty="0" err="1"/>
              <a:t>ทำใน</a:t>
            </a:r>
            <a:r>
              <a:rPr lang="th-TH" sz="2000" dirty="0"/>
              <a:t>ครั้งนี้คือ โมเดลบ้านอัจฉริยะ</a:t>
            </a:r>
          </a:p>
          <a:p>
            <a:pPr marL="0" indent="0">
              <a:buNone/>
            </a:pPr>
            <a:r>
              <a:rPr lang="th-TH" sz="2000" dirty="0"/>
              <a:t>เพื่อให้ผู้ใช้ สะดวกสบายต่อการเช็คค่าที่ตัวเซนเซอร์วัดได้ผ่าน </a:t>
            </a:r>
            <a:r>
              <a:rPr lang="en-US" sz="2000" dirty="0"/>
              <a:t>IoT broker </a:t>
            </a:r>
            <a:r>
              <a:rPr lang="th-TH" sz="2000" dirty="0"/>
              <a:t>โดยที่ตัวผู้ใช้ไม่ต้องอยู่กับชิ้นงานหรืออุปกรณ์เลย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8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-เพื่อให้ </a:t>
            </a:r>
            <a:r>
              <a:rPr lang="en-US" sz="2000" dirty="0"/>
              <a:t>IoT </a:t>
            </a:r>
            <a:r>
              <a:rPr lang="th-TH" sz="2000" dirty="0"/>
              <a:t>มาอยู่ในชีวิตประจำวันของทุกคน</a:t>
            </a:r>
          </a:p>
          <a:p>
            <a:pPr marL="0" indent="0">
              <a:buNone/>
            </a:pPr>
            <a:r>
              <a:rPr lang="th-TH" sz="2000" dirty="0"/>
              <a:t>-ผู้ใช้งานสามารถเช็คค่าที่เซนเซอร์วัดได้ แม้ไม่ได้อยู่กับตัวชิ้นงาน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5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ประโยชน์ของโครงการ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-ผู้ใช้สามารถได้รับความสะดวกจากการที่เช็คค่าที่เวน</a:t>
            </a:r>
            <a:r>
              <a:rPr lang="th-TH" sz="2000" dirty="0" err="1"/>
              <a:t>เซอร์</a:t>
            </a:r>
            <a:r>
              <a:rPr lang="th-TH" sz="2000" dirty="0"/>
              <a:t>วัดได้จาก </a:t>
            </a:r>
            <a:r>
              <a:rPr lang="en-US" sz="2000" dirty="0"/>
              <a:t>IoT broker </a:t>
            </a:r>
            <a:r>
              <a:rPr lang="th-TH" sz="2000" dirty="0"/>
              <a:t>ที่เรารันข้อมูลขึ้น ถึงแม้ว่าจะไม่ได้อยู่ใกล้กับตัวชิ้นงานหรืออุปกรณ์ก็ตาม</a:t>
            </a:r>
          </a:p>
          <a:p>
            <a:pPr marL="0" indent="0">
              <a:buNone/>
            </a:pPr>
            <a:r>
              <a:rPr lang="th-TH" sz="2000" dirty="0"/>
              <a:t>-ผู้ใช้หรือผู้ที่สนใจสามาร</a:t>
            </a:r>
            <a:r>
              <a:rPr lang="th-TH" sz="2000" dirty="0" err="1"/>
              <a:t>ถนิ้น</a:t>
            </a:r>
            <a:r>
              <a:rPr lang="th-TH" sz="2000" dirty="0"/>
              <a:t>งานไปต่อยอดได้หลายอย่างอาทิเช่น </a:t>
            </a:r>
            <a:r>
              <a:rPr lang="en-US" sz="2000" dirty="0"/>
              <a:t>Smart Farm DIY Sensor </a:t>
            </a:r>
            <a:r>
              <a:rPr lang="th-TH" sz="2000" dirty="0"/>
              <a:t>และ</a:t>
            </a:r>
            <a:r>
              <a:rPr lang="th-TH" sz="2000" dirty="0" err="1"/>
              <a:t>อื่นๆ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0833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User </a:t>
            </a:r>
            <a:r>
              <a:rPr lang="th-TH" sz="2000" dirty="0"/>
              <a:t>ต้องการให้มีเซนเซอร์อย่างน้อย 3 ตัวเพื่อวัดค่าจากชิ้นงาน</a:t>
            </a:r>
          </a:p>
          <a:p>
            <a:pPr marL="0" indent="0">
              <a:buNone/>
            </a:pPr>
            <a:r>
              <a:rPr lang="en-US" sz="2000" dirty="0"/>
              <a:t>Sensor </a:t>
            </a:r>
            <a:r>
              <a:rPr lang="th-TH" sz="2000" dirty="0"/>
              <a:t>ที่ใช้มีทั้งหมด 4 ตัวดังต่อไปนี้</a:t>
            </a:r>
          </a:p>
          <a:p>
            <a:pPr marL="0" indent="0">
              <a:buNone/>
            </a:pPr>
            <a:r>
              <a:rPr lang="th-TH" sz="2000" dirty="0"/>
              <a:t>-</a:t>
            </a:r>
            <a:r>
              <a:rPr lang="en-US" sz="2000" dirty="0"/>
              <a:t>Ultra sonic sensor</a:t>
            </a:r>
          </a:p>
          <a:p>
            <a:pPr marL="0" indent="0">
              <a:buNone/>
            </a:pPr>
            <a:r>
              <a:rPr lang="en-US" sz="2000" dirty="0"/>
              <a:t>-DHT11 sensor</a:t>
            </a:r>
          </a:p>
          <a:p>
            <a:pPr marL="0" indent="0">
              <a:buNone/>
            </a:pPr>
            <a:r>
              <a:rPr lang="en-US" sz="2000" dirty="0"/>
              <a:t>-Soil moisture sensor</a:t>
            </a:r>
          </a:p>
          <a:p>
            <a:pPr marL="0" indent="0">
              <a:buNone/>
            </a:pPr>
            <a:r>
              <a:rPr lang="en-US" sz="2000" dirty="0"/>
              <a:t>-Relay sensor (</a:t>
            </a:r>
            <a:r>
              <a:rPr lang="th-TH" sz="2000" dirty="0"/>
              <a:t>ใ</a:t>
            </a:r>
            <a:r>
              <a:rPr lang="th-TH" sz="2000" dirty="0" err="1"/>
              <a:t>ว้</a:t>
            </a:r>
            <a:r>
              <a:rPr lang="th-TH" sz="2000" dirty="0"/>
              <a:t>คุมไฟเพื่อเชื่อมกับพัดลมและให้</a:t>
            </a:r>
            <a:r>
              <a:rPr lang="en-US" sz="2000" dirty="0"/>
              <a:t> DHT 11 </a:t>
            </a:r>
            <a:r>
              <a:rPr lang="th-TH" sz="2000" dirty="0"/>
              <a:t>ทำงานควบคู่กับพัดลม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2. User </a:t>
            </a:r>
            <a:r>
              <a:rPr lang="th-TH" sz="2000" dirty="0"/>
              <a:t>ต้องการให้นำค่าที่ </a:t>
            </a:r>
            <a:r>
              <a:rPr lang="en-US" sz="2000" dirty="0"/>
              <a:t>sensor </a:t>
            </a:r>
            <a:r>
              <a:rPr lang="th-TH" sz="2000" dirty="0"/>
              <a:t>อ่านรันผลขึ้นไปที่ </a:t>
            </a:r>
            <a:r>
              <a:rPr lang="en-US" sz="2000" dirty="0"/>
              <a:t>IoT broker</a:t>
            </a:r>
          </a:p>
          <a:p>
            <a:pPr marL="0" indent="0">
              <a:buNone/>
            </a:pPr>
            <a:r>
              <a:rPr lang="en-US" sz="2000" dirty="0"/>
              <a:t>IoT Broker </a:t>
            </a:r>
            <a:r>
              <a:rPr lang="th-TH" sz="2000" dirty="0"/>
              <a:t>ที่เลือกใช้ใน</a:t>
            </a:r>
            <a:r>
              <a:rPr lang="th-TH" sz="2000" dirty="0" err="1"/>
              <a:t>ที่นี้</a:t>
            </a:r>
            <a:r>
              <a:rPr lang="th-TH" sz="2000" dirty="0"/>
              <a:t>คือ </a:t>
            </a:r>
            <a:r>
              <a:rPr lang="en-US" sz="2000" dirty="0"/>
              <a:t>Blynk Application</a:t>
            </a:r>
          </a:p>
          <a:p>
            <a:pPr marL="0" indent="0">
              <a:buNone/>
            </a:pPr>
            <a:r>
              <a:rPr lang="th-TH" sz="2000" dirty="0"/>
              <a:t>3. สามารถกดปุ่ม</a:t>
            </a:r>
            <a:r>
              <a:rPr lang="th-TH" sz="2000" dirty="0" err="1"/>
              <a:t>สวิต</a:t>
            </a:r>
            <a:r>
              <a:rPr lang="th-TH" sz="2000" dirty="0"/>
              <a:t>ใน </a:t>
            </a:r>
            <a:r>
              <a:rPr lang="en-US" sz="2000" dirty="0"/>
              <a:t>Blynk Application </a:t>
            </a:r>
            <a:r>
              <a:rPr lang="th-TH" sz="2000" dirty="0"/>
              <a:t>เพื่อเปิดไฟปิดไฟตามที่ </a:t>
            </a:r>
            <a:r>
              <a:rPr lang="en-US" sz="2000" dirty="0"/>
              <a:t>User </a:t>
            </a:r>
            <a:r>
              <a:rPr lang="th-TH" sz="2000" dirty="0"/>
              <a:t>สั่ง</a:t>
            </a:r>
          </a:p>
        </p:txBody>
      </p:sp>
    </p:spTree>
    <p:extLst>
      <p:ext uri="{BB962C8B-B14F-4D97-AF65-F5344CB8AC3E}">
        <p14:creationId xmlns:p14="http://schemas.microsoft.com/office/powerpoint/2010/main" val="106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ขอบเขตของโครงการ </a:t>
            </a:r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4. หน้าจอที่แสดงผลของเซนเซอร์ใน </a:t>
            </a:r>
            <a:r>
              <a:rPr lang="en-US" sz="2000" dirty="0"/>
              <a:t>Blynk Application </a:t>
            </a:r>
            <a:r>
              <a:rPr lang="th-TH" sz="2000" dirty="0"/>
              <a:t>มีการแสดงผลของค่า</a:t>
            </a:r>
          </a:p>
          <a:p>
            <a:pPr marL="0" indent="0">
              <a:buNone/>
            </a:pPr>
            <a:r>
              <a:rPr lang="en-US" sz="2000" dirty="0"/>
              <a:t>Humidity</a:t>
            </a:r>
          </a:p>
          <a:p>
            <a:pPr marL="0" indent="0">
              <a:buNone/>
            </a:pPr>
            <a:r>
              <a:rPr lang="en-US" sz="2000" dirty="0"/>
              <a:t>Temperature</a:t>
            </a:r>
          </a:p>
          <a:p>
            <a:pPr marL="0" indent="0">
              <a:buNone/>
            </a:pPr>
            <a:r>
              <a:rPr lang="en-US" sz="2000" dirty="0"/>
              <a:t>Soil</a:t>
            </a:r>
          </a:p>
        </p:txBody>
      </p:sp>
    </p:spTree>
    <p:extLst>
      <p:ext uri="{BB962C8B-B14F-4D97-AF65-F5344CB8AC3E}">
        <p14:creationId xmlns:p14="http://schemas.microsoft.com/office/powerpoint/2010/main" val="34611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รายละเอียดของโครงการ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ตัวชิ้นงานใช้ภาษา </a:t>
            </a:r>
            <a:r>
              <a:rPr lang="en-US" sz="2000" dirty="0"/>
              <a:t>C </a:t>
            </a:r>
            <a:r>
              <a:rPr lang="th-TH" sz="2000" dirty="0"/>
              <a:t>ในการสั่งอุปกรณ์และ</a:t>
            </a:r>
            <a:r>
              <a:rPr lang="th-TH" sz="2000" dirty="0" err="1"/>
              <a:t>เซ</a:t>
            </a:r>
            <a:r>
              <a:rPr lang="th-TH" sz="2000" dirty="0"/>
              <a:t>นอเวรอ</a:t>
            </a:r>
            <a:r>
              <a:rPr lang="th-TH" sz="2000" dirty="0" err="1"/>
              <a:t>ต่างๆ</a:t>
            </a:r>
            <a:r>
              <a:rPr lang="th-TH" sz="2000" dirty="0"/>
              <a:t>ผ่าน </a:t>
            </a:r>
            <a:r>
              <a:rPr lang="en-US" sz="2000" dirty="0"/>
              <a:t>Arduino IDE </a:t>
            </a:r>
            <a:endParaRPr lang="th-TH" sz="2000" dirty="0"/>
          </a:p>
          <a:p>
            <a:pPr marL="0" indent="0">
              <a:buNone/>
            </a:pPr>
            <a:r>
              <a:rPr lang="th-TH" sz="2000" dirty="0"/>
              <a:t>มีการออกแบบตัวโมเดลเพื่อทำให้เห็นภาพที่ชัดขึ้น</a:t>
            </a:r>
          </a:p>
          <a:p>
            <a:pPr marL="0" indent="0">
              <a:buNone/>
            </a:pPr>
            <a:r>
              <a:rPr lang="th-TH" sz="2000" dirty="0"/>
              <a:t>ติดตั้งเซนเซอร์ตามจุดที่กำหนดใ</a:t>
            </a:r>
            <a:r>
              <a:rPr lang="th-TH" sz="2000" dirty="0" err="1"/>
              <a:t>ว้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2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1B45-8F94-49B9-88EE-5BC84769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จัดทำโดย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72EC-BBDF-4244-8A5D-6D3DC00D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นายสร</a:t>
            </a:r>
            <a:r>
              <a:rPr lang="th-TH" dirty="0" err="1"/>
              <a:t>ัล</a:t>
            </a:r>
            <a:r>
              <a:rPr lang="th-TH" dirty="0"/>
              <a:t>รัตน์  ฉายรัตน์  1600902827 </a:t>
            </a:r>
            <a:r>
              <a:rPr lang="en-US" dirty="0"/>
              <a:t>section 2541</a:t>
            </a:r>
            <a:endParaRPr lang="th-TH" dirty="0"/>
          </a:p>
          <a:p>
            <a:r>
              <a:rPr lang="th-TH" dirty="0"/>
              <a:t>หน้าที่การทำงานของคนในกลุ่ม</a:t>
            </a:r>
          </a:p>
          <a:p>
            <a:r>
              <a:rPr lang="th-TH" dirty="0"/>
              <a:t>สร</a:t>
            </a:r>
            <a:r>
              <a:rPr lang="th-TH" dirty="0" err="1"/>
              <a:t>ัล</a:t>
            </a:r>
            <a:r>
              <a:rPr lang="th-TH" dirty="0"/>
              <a:t>รัตน์ ฉายรัตน์ 1600902827</a:t>
            </a:r>
          </a:p>
          <a:p>
            <a:r>
              <a:rPr lang="th-TH" dirty="0"/>
              <a:t>-100</a:t>
            </a:r>
            <a:r>
              <a:rPr lang="en-US" dirty="0"/>
              <a:t>% </a:t>
            </a:r>
            <a:r>
              <a:rPr lang="th-TH" dirty="0"/>
              <a:t>ทำเองทุกอย่างคนเดียว</a:t>
            </a:r>
          </a:p>
        </p:txBody>
      </p:sp>
    </p:spTree>
    <p:extLst>
      <p:ext uri="{BB962C8B-B14F-4D97-AF65-F5344CB8AC3E}">
        <p14:creationId xmlns:p14="http://schemas.microsoft.com/office/powerpoint/2010/main" val="18275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67797A3-CC00-AC49-9C04-377546A61338}" vid="{F28735DC-9A2E-6A42-ADCE-6192228EF8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Pastel-PowerPoint-Template</Template>
  <TotalTime>128</TotalTime>
  <Words>532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Trebuchet MS</vt:lpstr>
      <vt:lpstr>Office Theme</vt:lpstr>
      <vt:lpstr>Project CE223 Computer Programming II (for EG)</vt:lpstr>
      <vt:lpstr>สาระสำคัญ และ Keyword ของ โครงการ</vt:lpstr>
      <vt:lpstr>ที่มาและความสำคัญของโครงการ</vt:lpstr>
      <vt:lpstr>วัตถุประสงค์ของโครงการ</vt:lpstr>
      <vt:lpstr>ประโยชน์ของโครงการ</vt:lpstr>
      <vt:lpstr>ขอบเขตของโครงการ</vt:lpstr>
      <vt:lpstr>ขอบเขตของโครงการ Cont.</vt:lpstr>
      <vt:lpstr>รายละเอียดของโครงการ</vt:lpstr>
      <vt:lpstr>จัดทำโดย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CE223 Computer Programming II (for EG)</dc:title>
  <dc:creator>lilnd sadboy</dc:creator>
  <cp:lastModifiedBy>lilnd sadboy</cp:lastModifiedBy>
  <cp:revision>14</cp:revision>
  <dcterms:created xsi:type="dcterms:W3CDTF">2020-02-25T18:52:18Z</dcterms:created>
  <dcterms:modified xsi:type="dcterms:W3CDTF">2020-04-28T18:45:30Z</dcterms:modified>
</cp:coreProperties>
</file>