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79" r:id="rId17"/>
    <p:sldId id="284" r:id="rId18"/>
    <p:sldId id="282" r:id="rId19"/>
    <p:sldId id="283" r:id="rId20"/>
    <p:sldId id="285" r:id="rId21"/>
    <p:sldId id="28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nd sadboy" initials="ls" lastIdx="1" clrIdx="0">
    <p:extLst>
      <p:ext uri="{19B8F6BF-5375-455C-9EA6-DF929625EA0E}">
        <p15:presenceInfo xmlns:p15="http://schemas.microsoft.com/office/powerpoint/2012/main" userId="057458af50aff3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03:33:34.19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276D79ED-3FA7-4EF8-964B-EB8BCFAB02F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3D54DDF3-844B-DA42-8399-8B4F5A82F210}"/>
              </a:ext>
            </a:extLst>
          </p:cNvPr>
          <p:cNvSpPr/>
          <p:nvPr userDrawn="1"/>
        </p:nvSpPr>
        <p:spPr>
          <a:xfrm rot="16200000">
            <a:off x="-1582150" y="1912322"/>
            <a:ext cx="2770465" cy="39352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2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F6A78-DE14-094C-8850-D331F3227FD0}"/>
              </a:ext>
            </a:extLst>
          </p:cNvPr>
          <p:cNvSpPr txBox="1"/>
          <p:nvPr userDrawn="1"/>
        </p:nvSpPr>
        <p:spPr>
          <a:xfrm rot="16200000">
            <a:off x="-1540625" y="1952496"/>
            <a:ext cx="268877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bs-Latn-BA" sz="1400" b="1" baseline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free-ppt-templates.com</a:t>
            </a:r>
            <a:endParaRPr lang="en-US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179"/>
            <a:ext cx="9144000" cy="178804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CE223 Computer Programming II (for EG)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8019"/>
            <a:ext cx="9144000" cy="1655762"/>
          </a:xfrm>
        </p:spPr>
        <p:txBody>
          <a:bodyPr/>
          <a:lstStyle/>
          <a:p>
            <a:r>
              <a:rPr lang="en-US" dirty="0"/>
              <a:t>Project </a:t>
            </a:r>
          </a:p>
          <a:p>
            <a:r>
              <a:rPr lang="en-US" dirty="0"/>
              <a:t> </a:t>
            </a:r>
            <a:r>
              <a:rPr lang="en-US" dirty="0" err="1"/>
              <a:t>HomeAutomation</a:t>
            </a:r>
            <a:r>
              <a:rPr lang="en-US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High level designs</a:t>
            </a:r>
          </a:p>
        </p:txBody>
      </p:sp>
    </p:spTree>
    <p:extLst>
      <p:ext uri="{BB962C8B-B14F-4D97-AF65-F5344CB8AC3E}">
        <p14:creationId xmlns:p14="http://schemas.microsoft.com/office/powerpoint/2010/main" val="106124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844ABC3-1BB7-4AAE-B3CF-1C9843B3D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99" y="2548859"/>
            <a:ext cx="592570" cy="592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550E7-D9FA-4C2B-B820-116D7A2C21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9598" r="19084" b="19291"/>
          <a:stretch/>
        </p:blipFill>
        <p:spPr>
          <a:xfrm rot="2858254">
            <a:off x="435801" y="307296"/>
            <a:ext cx="1364975" cy="1185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0478E2-A784-42D3-B28C-7CDD6A226A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1" t="42292" r="-1" b="-1020"/>
          <a:stretch/>
        </p:blipFill>
        <p:spPr>
          <a:xfrm rot="13336893">
            <a:off x="2875446" y="386836"/>
            <a:ext cx="995381" cy="1033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BC82CC-B131-4255-B6F8-9FE8ED2F4F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8413" r="8595" b="28485"/>
          <a:stretch/>
        </p:blipFill>
        <p:spPr>
          <a:xfrm rot="10800000">
            <a:off x="943446" y="2666747"/>
            <a:ext cx="4770782" cy="2487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CD6DEA-5191-4769-8474-240C41E885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38" y="1250696"/>
            <a:ext cx="3448417" cy="36760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CBBBB1-2766-469A-9D18-71621D8474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79" y="-420831"/>
            <a:ext cx="2978805" cy="29788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D9A91E-F8E0-4EE0-AED8-C7F02DC4D093}"/>
              </a:ext>
            </a:extLst>
          </p:cNvPr>
          <p:cNvSpPr/>
          <p:nvPr/>
        </p:nvSpPr>
        <p:spPr>
          <a:xfrm>
            <a:off x="5241413" y="5289529"/>
            <a:ext cx="945630" cy="54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Vin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7D5FF1-EDA5-47D5-83BF-4A2EDDBA8FEB}"/>
              </a:ext>
            </a:extLst>
          </p:cNvPr>
          <p:cNvSpPr/>
          <p:nvPr/>
        </p:nvSpPr>
        <p:spPr>
          <a:xfrm>
            <a:off x="3480909" y="5289529"/>
            <a:ext cx="945630" cy="54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Ground</a:t>
            </a:r>
            <a:endParaRPr lang="th-TH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C43DE5-771C-4A42-B521-BCF107E6C4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077" y="1571814"/>
            <a:ext cx="1292144" cy="897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A627B-E18F-4BA0-880E-D7BAB0CC80D0}"/>
              </a:ext>
            </a:extLst>
          </p:cNvPr>
          <p:cNvCxnSpPr>
            <a:cxnSpLocks/>
          </p:cNvCxnSpPr>
          <p:nvPr/>
        </p:nvCxnSpPr>
        <p:spPr>
          <a:xfrm>
            <a:off x="4991100" y="5054561"/>
            <a:ext cx="0" cy="514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B2338-649C-49A4-9B66-0CF18D86AB3B}"/>
              </a:ext>
            </a:extLst>
          </p:cNvPr>
          <p:cNvCxnSpPr/>
          <p:nvPr/>
        </p:nvCxnSpPr>
        <p:spPr>
          <a:xfrm>
            <a:off x="4775200" y="5054560"/>
            <a:ext cx="0" cy="46993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4BB899-2F89-4FBD-8F46-EB24E06F1327}"/>
              </a:ext>
            </a:extLst>
          </p:cNvPr>
          <p:cNvCxnSpPr>
            <a:cxnSpLocks/>
          </p:cNvCxnSpPr>
          <p:nvPr/>
        </p:nvCxnSpPr>
        <p:spPr>
          <a:xfrm>
            <a:off x="4426540" y="5524499"/>
            <a:ext cx="34866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2C742FD-AB06-4E5B-ACBC-400E3C037A93}"/>
              </a:ext>
            </a:extLst>
          </p:cNvPr>
          <p:cNvCxnSpPr>
            <a:cxnSpLocks/>
          </p:cNvCxnSpPr>
          <p:nvPr/>
        </p:nvCxnSpPr>
        <p:spPr>
          <a:xfrm rot="5400000">
            <a:off x="-1592088" y="3503992"/>
            <a:ext cx="4743579" cy="516199"/>
          </a:xfrm>
          <a:prstGeom prst="bentConnector3">
            <a:avLst>
              <a:gd name="adj1" fmla="val 1332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1E51C27-3EE1-4A13-ACCB-A5BC0345DC2B}"/>
              </a:ext>
            </a:extLst>
          </p:cNvPr>
          <p:cNvCxnSpPr>
            <a:cxnSpLocks/>
          </p:cNvCxnSpPr>
          <p:nvPr/>
        </p:nvCxnSpPr>
        <p:spPr>
          <a:xfrm flipV="1">
            <a:off x="536148" y="5813174"/>
            <a:ext cx="4956605" cy="306767"/>
          </a:xfrm>
          <a:prstGeom prst="bentConnector3">
            <a:avLst>
              <a:gd name="adj1" fmla="val 1002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A40A4EE-C1B9-478B-80E1-8A635D2D01C7}"/>
              </a:ext>
            </a:extLst>
          </p:cNvPr>
          <p:cNvCxnSpPr>
            <a:cxnSpLocks/>
          </p:cNvCxnSpPr>
          <p:nvPr/>
        </p:nvCxnSpPr>
        <p:spPr>
          <a:xfrm rot="5400000">
            <a:off x="-946567" y="3145384"/>
            <a:ext cx="3957309" cy="494155"/>
          </a:xfrm>
          <a:prstGeom prst="bentConnector3">
            <a:avLst>
              <a:gd name="adj1" fmla="val 1854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3288E85-4125-4AF7-A31E-D66FD7E5C260}"/>
              </a:ext>
            </a:extLst>
          </p:cNvPr>
          <p:cNvCxnSpPr>
            <a:cxnSpLocks/>
          </p:cNvCxnSpPr>
          <p:nvPr/>
        </p:nvCxnSpPr>
        <p:spPr>
          <a:xfrm rot="5400000">
            <a:off x="45451" y="2299487"/>
            <a:ext cx="4073736" cy="2448525"/>
          </a:xfrm>
          <a:prstGeom prst="bentConnector3">
            <a:avLst>
              <a:gd name="adj1" fmla="val 18513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A08B781-34F1-4EAD-90AD-915688A1E83D}"/>
              </a:ext>
            </a:extLst>
          </p:cNvPr>
          <p:cNvCxnSpPr>
            <a:cxnSpLocks/>
          </p:cNvCxnSpPr>
          <p:nvPr/>
        </p:nvCxnSpPr>
        <p:spPr>
          <a:xfrm flipV="1">
            <a:off x="1587500" y="1486881"/>
            <a:ext cx="1893409" cy="1192820"/>
          </a:xfrm>
          <a:prstGeom prst="bentConnector3">
            <a:avLst>
              <a:gd name="adj1" fmla="val -1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0D6777-6D71-42C0-BB98-3C93B5B484CC}"/>
              </a:ext>
            </a:extLst>
          </p:cNvPr>
          <p:cNvCxnSpPr/>
          <p:nvPr/>
        </p:nvCxnSpPr>
        <p:spPr>
          <a:xfrm flipH="1">
            <a:off x="3643036" y="2223604"/>
            <a:ext cx="15983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27270D-B6A2-430A-A86A-3956A9001F4B}"/>
              </a:ext>
            </a:extLst>
          </p:cNvPr>
          <p:cNvCxnSpPr/>
          <p:nvPr/>
        </p:nvCxnSpPr>
        <p:spPr>
          <a:xfrm flipV="1">
            <a:off x="2286000" y="2557974"/>
            <a:ext cx="0" cy="10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9A7C86-F6FE-4742-9BF3-F1EA8BF04BB7}"/>
              </a:ext>
            </a:extLst>
          </p:cNvPr>
          <p:cNvCxnSpPr/>
          <p:nvPr/>
        </p:nvCxnSpPr>
        <p:spPr>
          <a:xfrm>
            <a:off x="2286000" y="2557974"/>
            <a:ext cx="1357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EDAAD5-FB57-4D02-9FA6-1F2D09D60AAD}"/>
              </a:ext>
            </a:extLst>
          </p:cNvPr>
          <p:cNvCxnSpPr/>
          <p:nvPr/>
        </p:nvCxnSpPr>
        <p:spPr>
          <a:xfrm flipV="1">
            <a:off x="3643036" y="2223604"/>
            <a:ext cx="0" cy="334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3F0336-9ACD-4DE9-9A28-D276967CAAF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991099" y="5560615"/>
            <a:ext cx="250314" cy="8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40BBED-C187-44F5-9650-4516E15FE82F}"/>
              </a:ext>
            </a:extLst>
          </p:cNvPr>
          <p:cNvCxnSpPr>
            <a:cxnSpLocks/>
          </p:cNvCxnSpPr>
          <p:nvPr/>
        </p:nvCxnSpPr>
        <p:spPr>
          <a:xfrm>
            <a:off x="779701" y="5371116"/>
            <a:ext cx="27012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E5EA10B-1F10-4DBD-B8C1-E0C54E297D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58056" y="5560615"/>
            <a:ext cx="262285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2F5920-7F50-4AE9-9663-ED2589F3DB73}"/>
              </a:ext>
            </a:extLst>
          </p:cNvPr>
          <p:cNvCxnSpPr/>
          <p:nvPr/>
        </p:nvCxnSpPr>
        <p:spPr>
          <a:xfrm>
            <a:off x="5339760" y="2083291"/>
            <a:ext cx="0" cy="46993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86E9085-A410-4762-8967-59DC2CFD89A0}"/>
              </a:ext>
            </a:extLst>
          </p:cNvPr>
          <p:cNvCxnSpPr/>
          <p:nvPr/>
        </p:nvCxnSpPr>
        <p:spPr>
          <a:xfrm>
            <a:off x="3822700" y="5814118"/>
            <a:ext cx="0" cy="46993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09A460-27DE-4CEC-B3EB-73F1DA3AC623}"/>
              </a:ext>
            </a:extLst>
          </p:cNvPr>
          <p:cNvCxnSpPr>
            <a:cxnSpLocks/>
          </p:cNvCxnSpPr>
          <p:nvPr/>
        </p:nvCxnSpPr>
        <p:spPr>
          <a:xfrm>
            <a:off x="5339760" y="2548859"/>
            <a:ext cx="990599" cy="43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6BB08E-8EDC-4BE1-B24B-8A16CC3489B3}"/>
              </a:ext>
            </a:extLst>
          </p:cNvPr>
          <p:cNvCxnSpPr>
            <a:cxnSpLocks/>
          </p:cNvCxnSpPr>
          <p:nvPr/>
        </p:nvCxnSpPr>
        <p:spPr>
          <a:xfrm>
            <a:off x="3822700" y="6284057"/>
            <a:ext cx="250765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761D5B-C430-4CB9-88C2-50B7FC5798C4}"/>
              </a:ext>
            </a:extLst>
          </p:cNvPr>
          <p:cNvCxnSpPr>
            <a:cxnSpLocks/>
          </p:cNvCxnSpPr>
          <p:nvPr/>
        </p:nvCxnSpPr>
        <p:spPr>
          <a:xfrm>
            <a:off x="6330360" y="2548859"/>
            <a:ext cx="0" cy="37351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798310-01FC-4EFC-B8B0-B74A052410FE}"/>
              </a:ext>
            </a:extLst>
          </p:cNvPr>
          <p:cNvCxnSpPr/>
          <p:nvPr/>
        </p:nvCxnSpPr>
        <p:spPr>
          <a:xfrm>
            <a:off x="5492753" y="2020675"/>
            <a:ext cx="0" cy="469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EE8D4A1-0C8D-4C2B-9E72-F9EF433E20B0}"/>
              </a:ext>
            </a:extLst>
          </p:cNvPr>
          <p:cNvCxnSpPr>
            <a:cxnSpLocks/>
          </p:cNvCxnSpPr>
          <p:nvPr/>
        </p:nvCxnSpPr>
        <p:spPr>
          <a:xfrm>
            <a:off x="5498931" y="2498260"/>
            <a:ext cx="990599" cy="4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220018-4E13-4312-AE99-1FA5A0501533}"/>
              </a:ext>
            </a:extLst>
          </p:cNvPr>
          <p:cNvCxnSpPr>
            <a:cxnSpLocks/>
          </p:cNvCxnSpPr>
          <p:nvPr/>
        </p:nvCxnSpPr>
        <p:spPr>
          <a:xfrm>
            <a:off x="6489530" y="2498260"/>
            <a:ext cx="0" cy="2556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E405AD-0B91-4965-A505-276938A27854}"/>
              </a:ext>
            </a:extLst>
          </p:cNvPr>
          <p:cNvCxnSpPr>
            <a:cxnSpLocks/>
          </p:cNvCxnSpPr>
          <p:nvPr/>
        </p:nvCxnSpPr>
        <p:spPr>
          <a:xfrm>
            <a:off x="5799617" y="5066315"/>
            <a:ext cx="689913" cy="2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85A4CC2-DE31-45AB-9BEF-B4E1CCFF06B9}"/>
              </a:ext>
            </a:extLst>
          </p:cNvPr>
          <p:cNvCxnSpPr>
            <a:cxnSpLocks/>
          </p:cNvCxnSpPr>
          <p:nvPr/>
        </p:nvCxnSpPr>
        <p:spPr>
          <a:xfrm>
            <a:off x="5809659" y="5054560"/>
            <a:ext cx="0" cy="244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A25C2323-53B4-421E-9180-698465857DFC}"/>
              </a:ext>
            </a:extLst>
          </p:cNvPr>
          <p:cNvSpPr/>
          <p:nvPr/>
        </p:nvSpPr>
        <p:spPr>
          <a:xfrm>
            <a:off x="7167968" y="3306039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998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Details design</a:t>
            </a:r>
          </a:p>
        </p:txBody>
      </p:sp>
    </p:spTree>
    <p:extLst>
      <p:ext uri="{BB962C8B-B14F-4D97-AF65-F5344CB8AC3E}">
        <p14:creationId xmlns:p14="http://schemas.microsoft.com/office/powerpoint/2010/main" val="380153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76B97A-C102-4A1A-8A1F-2A18710B069A}"/>
              </a:ext>
            </a:extLst>
          </p:cNvPr>
          <p:cNvSpPr/>
          <p:nvPr/>
        </p:nvSpPr>
        <p:spPr>
          <a:xfrm>
            <a:off x="2471376" y="101600"/>
            <a:ext cx="11811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DHT11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835E6-055D-494B-B726-55D76CC6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8413" r="8595" b="28485"/>
          <a:stretch/>
        </p:blipFill>
        <p:spPr>
          <a:xfrm>
            <a:off x="1017885" y="3392598"/>
            <a:ext cx="4088082" cy="21319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27F915-646A-402E-8955-8E31FD68B637}"/>
              </a:ext>
            </a:extLst>
          </p:cNvPr>
          <p:cNvSpPr/>
          <p:nvPr/>
        </p:nvSpPr>
        <p:spPr>
          <a:xfrm>
            <a:off x="2538664" y="1020763"/>
            <a:ext cx="1046524" cy="3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 out -</a:t>
            </a:r>
            <a:endParaRPr lang="th-T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052DA-D63E-48F7-A2B0-C02E42C8EFFE}"/>
              </a:ext>
            </a:extLst>
          </p:cNvPr>
          <p:cNvSpPr/>
          <p:nvPr/>
        </p:nvSpPr>
        <p:spPr>
          <a:xfrm>
            <a:off x="2743200" y="1333500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246CD-0B3D-4EA8-A4C2-7131199B7AD5}"/>
              </a:ext>
            </a:extLst>
          </p:cNvPr>
          <p:cNvSpPr/>
          <p:nvPr/>
        </p:nvSpPr>
        <p:spPr>
          <a:xfrm>
            <a:off x="3023936" y="1333500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946EE-3AF6-4148-87C0-CBABBA15658D}"/>
              </a:ext>
            </a:extLst>
          </p:cNvPr>
          <p:cNvSpPr/>
          <p:nvPr/>
        </p:nvSpPr>
        <p:spPr>
          <a:xfrm>
            <a:off x="3338206" y="1333500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B329A1-E4A6-4E34-A5A7-E6EB050DC452}"/>
              </a:ext>
            </a:extLst>
          </p:cNvPr>
          <p:cNvCxnSpPr>
            <a:cxnSpLocks/>
          </p:cNvCxnSpPr>
          <p:nvPr/>
        </p:nvCxnSpPr>
        <p:spPr>
          <a:xfrm rot="5400000">
            <a:off x="1806055" y="1896847"/>
            <a:ext cx="1592999" cy="147130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5508D7-F136-4CE8-AB0D-7D510EF46660}"/>
              </a:ext>
            </a:extLst>
          </p:cNvPr>
          <p:cNvCxnSpPr>
            <a:cxnSpLocks/>
          </p:cNvCxnSpPr>
          <p:nvPr/>
        </p:nvCxnSpPr>
        <p:spPr>
          <a:xfrm rot="5400000">
            <a:off x="1421119" y="2049570"/>
            <a:ext cx="1504949" cy="1181107"/>
          </a:xfrm>
          <a:prstGeom prst="bentConnector3">
            <a:avLst>
              <a:gd name="adj1" fmla="val 272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E51A85-C78B-4A92-B6AB-787FFE1E7864}"/>
              </a:ext>
            </a:extLst>
          </p:cNvPr>
          <p:cNvCxnSpPr>
            <a:cxnSpLocks/>
          </p:cNvCxnSpPr>
          <p:nvPr/>
        </p:nvCxnSpPr>
        <p:spPr>
          <a:xfrm flipV="1">
            <a:off x="4152900" y="5397500"/>
            <a:ext cx="0" cy="44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337EE4-91E9-42B8-B599-3C637998BEE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62036" y="1943100"/>
            <a:ext cx="0" cy="105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5AB40A-4499-4B33-BAA5-7D5B90506102}"/>
              </a:ext>
            </a:extLst>
          </p:cNvPr>
          <p:cNvCxnSpPr/>
          <p:nvPr/>
        </p:nvCxnSpPr>
        <p:spPr>
          <a:xfrm>
            <a:off x="3062036" y="2997200"/>
            <a:ext cx="23735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2F723E-75CB-4DEE-BD17-4A382F9C0181}"/>
              </a:ext>
            </a:extLst>
          </p:cNvPr>
          <p:cNvCxnSpPr>
            <a:cxnSpLocks/>
          </p:cNvCxnSpPr>
          <p:nvPr/>
        </p:nvCxnSpPr>
        <p:spPr>
          <a:xfrm>
            <a:off x="5435600" y="2997200"/>
            <a:ext cx="0" cy="284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8237D3-149B-4847-89D3-77EC2149C438}"/>
              </a:ext>
            </a:extLst>
          </p:cNvPr>
          <p:cNvCxnSpPr>
            <a:cxnSpLocks/>
          </p:cNvCxnSpPr>
          <p:nvPr/>
        </p:nvCxnSpPr>
        <p:spPr>
          <a:xfrm>
            <a:off x="4152900" y="5842000"/>
            <a:ext cx="128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0B0385-78DC-4B37-A342-6CE45827450D}"/>
              </a:ext>
            </a:extLst>
          </p:cNvPr>
          <p:cNvSpPr txBox="1"/>
          <p:nvPr/>
        </p:nvSpPr>
        <p:spPr>
          <a:xfrm>
            <a:off x="6718299" y="2376935"/>
            <a:ext cx="3568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module by connect from Esp8266 to Dht11</a:t>
            </a:r>
          </a:p>
          <a:p>
            <a:endParaRPr lang="en-US" dirty="0"/>
          </a:p>
          <a:p>
            <a:r>
              <a:rPr lang="en-US" dirty="0"/>
              <a:t>        esp8266         Dht11</a:t>
            </a:r>
          </a:p>
          <a:p>
            <a:r>
              <a:rPr lang="en-US" dirty="0"/>
              <a:t>Port     D2        &gt;    out</a:t>
            </a:r>
          </a:p>
          <a:p>
            <a:r>
              <a:rPr lang="en-US" dirty="0"/>
              <a:t>Port     Vin       &gt;    +</a:t>
            </a:r>
          </a:p>
          <a:p>
            <a:r>
              <a:rPr lang="en-US" dirty="0"/>
              <a:t>Port     </a:t>
            </a:r>
            <a:r>
              <a:rPr lang="en-US" dirty="0" err="1"/>
              <a:t>Gnd</a:t>
            </a:r>
            <a:r>
              <a:rPr lang="en-US" dirty="0"/>
              <a:t>      &gt;    -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1222817-6398-4D52-8D12-7F5B5D0306FD}"/>
              </a:ext>
            </a:extLst>
          </p:cNvPr>
          <p:cNvSpPr/>
          <p:nvPr/>
        </p:nvSpPr>
        <p:spPr>
          <a:xfrm>
            <a:off x="2718265" y="1887649"/>
            <a:ext cx="129884" cy="953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3BD088E-6F92-4FB0-A9F6-AED994FFEAE4}"/>
              </a:ext>
            </a:extLst>
          </p:cNvPr>
          <p:cNvSpPr/>
          <p:nvPr/>
        </p:nvSpPr>
        <p:spPr>
          <a:xfrm>
            <a:off x="2997773" y="1895448"/>
            <a:ext cx="129884" cy="95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89619D9-8BB2-4E11-B8E0-23C90BA854C9}"/>
              </a:ext>
            </a:extLst>
          </p:cNvPr>
          <p:cNvSpPr/>
          <p:nvPr/>
        </p:nvSpPr>
        <p:spPr>
          <a:xfrm>
            <a:off x="3264360" y="1887648"/>
            <a:ext cx="129884" cy="953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369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76B97A-C102-4A1A-8A1F-2A18710B069A}"/>
              </a:ext>
            </a:extLst>
          </p:cNvPr>
          <p:cNvSpPr/>
          <p:nvPr/>
        </p:nvSpPr>
        <p:spPr>
          <a:xfrm>
            <a:off x="2471376" y="101600"/>
            <a:ext cx="1181100" cy="152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MH</a:t>
            </a:r>
          </a:p>
          <a:p>
            <a:pPr algn="ctr"/>
            <a:r>
              <a:rPr lang="en-US" dirty="0"/>
              <a:t>Sensor Serie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835E6-055D-494B-B726-55D76CC6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8413" r="8595" b="28485"/>
          <a:stretch/>
        </p:blipFill>
        <p:spPr>
          <a:xfrm>
            <a:off x="1017885" y="3392598"/>
            <a:ext cx="4088082" cy="21319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27F915-646A-402E-8955-8E31FD68B637}"/>
              </a:ext>
            </a:extLst>
          </p:cNvPr>
          <p:cNvSpPr/>
          <p:nvPr/>
        </p:nvSpPr>
        <p:spPr>
          <a:xfrm>
            <a:off x="2538664" y="1238195"/>
            <a:ext cx="1046524" cy="3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D0 </a:t>
            </a:r>
            <a:r>
              <a:rPr lang="en-US" sz="1200" dirty="0" err="1"/>
              <a:t>Gnd</a:t>
            </a:r>
            <a:r>
              <a:rPr lang="en-US" sz="1200" dirty="0"/>
              <a:t> </a:t>
            </a:r>
            <a:r>
              <a:rPr lang="en-US" sz="1200" dirty="0" err="1"/>
              <a:t>Vcc</a:t>
            </a:r>
            <a:endParaRPr lang="th-TH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052DA-D63E-48F7-A2B0-C02E42C8EFFE}"/>
              </a:ext>
            </a:extLst>
          </p:cNvPr>
          <p:cNvSpPr/>
          <p:nvPr/>
        </p:nvSpPr>
        <p:spPr>
          <a:xfrm>
            <a:off x="2726048" y="1477647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246CD-0B3D-4EA8-A4C2-7131199B7AD5}"/>
              </a:ext>
            </a:extLst>
          </p:cNvPr>
          <p:cNvSpPr/>
          <p:nvPr/>
        </p:nvSpPr>
        <p:spPr>
          <a:xfrm>
            <a:off x="2994027" y="1477647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946EE-3AF6-4148-87C0-CBABBA15658D}"/>
              </a:ext>
            </a:extLst>
          </p:cNvPr>
          <p:cNvSpPr/>
          <p:nvPr/>
        </p:nvSpPr>
        <p:spPr>
          <a:xfrm>
            <a:off x="3295651" y="1451395"/>
            <a:ext cx="762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B329A1-E4A6-4E34-A5A7-E6EB050DC452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746966" y="2157384"/>
            <a:ext cx="1355298" cy="121502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5508D7-F136-4CE8-AB0D-7D510EF466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0422" y="2326699"/>
            <a:ext cx="1796483" cy="1128769"/>
          </a:xfrm>
          <a:prstGeom prst="bentConnector3">
            <a:avLst>
              <a:gd name="adj1" fmla="val 1001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E51A85-C78B-4A92-B6AB-787FFE1E7864}"/>
              </a:ext>
            </a:extLst>
          </p:cNvPr>
          <p:cNvCxnSpPr>
            <a:cxnSpLocks/>
          </p:cNvCxnSpPr>
          <p:nvPr/>
        </p:nvCxnSpPr>
        <p:spPr>
          <a:xfrm flipV="1">
            <a:off x="3949700" y="5397500"/>
            <a:ext cx="0" cy="44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337EE4-91E9-42B8-B599-3C637998BEE4}"/>
              </a:ext>
            </a:extLst>
          </p:cNvPr>
          <p:cNvCxnSpPr>
            <a:cxnSpLocks/>
          </p:cNvCxnSpPr>
          <p:nvPr/>
        </p:nvCxnSpPr>
        <p:spPr>
          <a:xfrm>
            <a:off x="2756523" y="2087247"/>
            <a:ext cx="0" cy="90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5AB40A-4499-4B33-BAA5-7D5B90506102}"/>
              </a:ext>
            </a:extLst>
          </p:cNvPr>
          <p:cNvCxnSpPr>
            <a:cxnSpLocks/>
          </p:cNvCxnSpPr>
          <p:nvPr/>
        </p:nvCxnSpPr>
        <p:spPr>
          <a:xfrm>
            <a:off x="2726048" y="2997200"/>
            <a:ext cx="270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2F723E-75CB-4DEE-BD17-4A382F9C0181}"/>
              </a:ext>
            </a:extLst>
          </p:cNvPr>
          <p:cNvCxnSpPr>
            <a:cxnSpLocks/>
          </p:cNvCxnSpPr>
          <p:nvPr/>
        </p:nvCxnSpPr>
        <p:spPr>
          <a:xfrm>
            <a:off x="5435600" y="2997200"/>
            <a:ext cx="0" cy="284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8237D3-149B-4847-89D3-77EC2149C438}"/>
              </a:ext>
            </a:extLst>
          </p:cNvPr>
          <p:cNvCxnSpPr>
            <a:cxnSpLocks/>
          </p:cNvCxnSpPr>
          <p:nvPr/>
        </p:nvCxnSpPr>
        <p:spPr>
          <a:xfrm>
            <a:off x="3949700" y="5842000"/>
            <a:ext cx="148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0B0385-78DC-4B37-A342-6CE45827450D}"/>
              </a:ext>
            </a:extLst>
          </p:cNvPr>
          <p:cNvSpPr txBox="1"/>
          <p:nvPr/>
        </p:nvSpPr>
        <p:spPr>
          <a:xfrm>
            <a:off x="6718299" y="2376935"/>
            <a:ext cx="3568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module by connect from Esp8266 to Soil Moisture Sensor</a:t>
            </a:r>
          </a:p>
          <a:p>
            <a:endParaRPr lang="en-US" dirty="0"/>
          </a:p>
          <a:p>
            <a:r>
              <a:rPr lang="en-US" dirty="0"/>
              <a:t>        esp8266         Soil.</a:t>
            </a:r>
          </a:p>
          <a:p>
            <a:r>
              <a:rPr lang="en-US" dirty="0"/>
              <a:t>Port     D3        &gt;    D0</a:t>
            </a:r>
          </a:p>
          <a:p>
            <a:r>
              <a:rPr lang="en-US" dirty="0"/>
              <a:t>Port     Vin       &gt;    </a:t>
            </a:r>
            <a:r>
              <a:rPr lang="en-US" dirty="0" err="1"/>
              <a:t>Vcc</a:t>
            </a:r>
            <a:endParaRPr lang="en-US" dirty="0"/>
          </a:p>
          <a:p>
            <a:r>
              <a:rPr lang="en-US" dirty="0"/>
              <a:t>Port     </a:t>
            </a:r>
            <a:r>
              <a:rPr lang="en-US" dirty="0" err="1"/>
              <a:t>Gnd</a:t>
            </a:r>
            <a:r>
              <a:rPr lang="en-US" dirty="0"/>
              <a:t>      &gt;    </a:t>
            </a:r>
            <a:r>
              <a:rPr lang="en-US" dirty="0" err="1"/>
              <a:t>Gnd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B052FD-9D3D-4EF0-8CAD-C239F04B797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33751" y="2060995"/>
            <a:ext cx="0" cy="265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2AE87-61F6-453A-9875-0EFA94210418}"/>
              </a:ext>
            </a:extLst>
          </p:cNvPr>
          <p:cNvSpPr/>
          <p:nvPr/>
        </p:nvSpPr>
        <p:spPr>
          <a:xfrm>
            <a:off x="2840287" y="185341"/>
            <a:ext cx="493464" cy="3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- +</a:t>
            </a:r>
            <a:endParaRPr lang="th-TH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D17AD5-B7EB-4B29-A468-EE65DF6A4ACD}"/>
              </a:ext>
            </a:extLst>
          </p:cNvPr>
          <p:cNvCxnSpPr>
            <a:cxnSpLocks/>
          </p:cNvCxnSpPr>
          <p:nvPr/>
        </p:nvCxnSpPr>
        <p:spPr>
          <a:xfrm>
            <a:off x="3008269" y="8929"/>
            <a:ext cx="0" cy="185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2C33C4-07A2-42E1-9B24-092B0BF912BC}"/>
              </a:ext>
            </a:extLst>
          </p:cNvPr>
          <p:cNvCxnSpPr>
            <a:cxnSpLocks/>
          </p:cNvCxnSpPr>
          <p:nvPr/>
        </p:nvCxnSpPr>
        <p:spPr>
          <a:xfrm>
            <a:off x="3174288" y="8929"/>
            <a:ext cx="0" cy="185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B2F0BF-DA0C-4E65-A1EE-6F7E92CB6F04}"/>
              </a:ext>
            </a:extLst>
          </p:cNvPr>
          <p:cNvCxnSpPr>
            <a:cxnSpLocks/>
          </p:cNvCxnSpPr>
          <p:nvPr/>
        </p:nvCxnSpPr>
        <p:spPr>
          <a:xfrm>
            <a:off x="2994027" y="8929"/>
            <a:ext cx="1984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A10CE0-E371-4AA7-9CAE-39BF83C67B57}"/>
              </a:ext>
            </a:extLst>
          </p:cNvPr>
          <p:cNvCxnSpPr>
            <a:cxnSpLocks/>
          </p:cNvCxnSpPr>
          <p:nvPr/>
        </p:nvCxnSpPr>
        <p:spPr>
          <a:xfrm>
            <a:off x="4978400" y="0"/>
            <a:ext cx="0" cy="90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B9F1D-D74A-481A-9A21-4250FA6E4C00}"/>
              </a:ext>
            </a:extLst>
          </p:cNvPr>
          <p:cNvCxnSpPr>
            <a:cxnSpLocks/>
          </p:cNvCxnSpPr>
          <p:nvPr/>
        </p:nvCxnSpPr>
        <p:spPr>
          <a:xfrm>
            <a:off x="4864723" y="8929"/>
            <a:ext cx="0" cy="90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4FEFFC-A227-4B17-8185-1C80DB2599E4}"/>
              </a:ext>
            </a:extLst>
          </p:cNvPr>
          <p:cNvSpPr/>
          <p:nvPr/>
        </p:nvSpPr>
        <p:spPr>
          <a:xfrm>
            <a:off x="4507231" y="765427"/>
            <a:ext cx="788669" cy="250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Diagonal Stripe 30">
            <a:extLst>
              <a:ext uri="{FF2B5EF4-FFF2-40B4-BE49-F238E27FC236}">
                <a16:creationId xmlns:a16="http://schemas.microsoft.com/office/drawing/2014/main" id="{D780BB0C-F41A-4FEF-B837-A07C699A9608}"/>
              </a:ext>
            </a:extLst>
          </p:cNvPr>
          <p:cNvSpPr/>
          <p:nvPr/>
        </p:nvSpPr>
        <p:spPr>
          <a:xfrm rot="20382877">
            <a:off x="4604232" y="908010"/>
            <a:ext cx="495290" cy="1534737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3" name="Diagonal Stripe 42">
            <a:extLst>
              <a:ext uri="{FF2B5EF4-FFF2-40B4-BE49-F238E27FC236}">
                <a16:creationId xmlns:a16="http://schemas.microsoft.com/office/drawing/2014/main" id="{32B09B1F-4763-4FB9-ACA2-356609049A63}"/>
              </a:ext>
            </a:extLst>
          </p:cNvPr>
          <p:cNvSpPr/>
          <p:nvPr/>
        </p:nvSpPr>
        <p:spPr>
          <a:xfrm rot="1217123" flipH="1">
            <a:off x="4752514" y="916941"/>
            <a:ext cx="495290" cy="1534737"/>
          </a:xfrm>
          <a:prstGeom prst="diagStri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E4601A9-91F5-4FD6-A086-FBD0CEFA4070}"/>
              </a:ext>
            </a:extLst>
          </p:cNvPr>
          <p:cNvSpPr/>
          <p:nvPr/>
        </p:nvSpPr>
        <p:spPr>
          <a:xfrm>
            <a:off x="2692403" y="2088669"/>
            <a:ext cx="129884" cy="953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D03D60B-C136-4152-AFCB-0CFD0EF996FF}"/>
              </a:ext>
            </a:extLst>
          </p:cNvPr>
          <p:cNvSpPr/>
          <p:nvPr/>
        </p:nvSpPr>
        <p:spPr>
          <a:xfrm>
            <a:off x="2973988" y="2098542"/>
            <a:ext cx="129884" cy="9530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A669EAA-45FB-4BDE-AE00-5C73A0CF8115}"/>
              </a:ext>
            </a:extLst>
          </p:cNvPr>
          <p:cNvSpPr/>
          <p:nvPr/>
        </p:nvSpPr>
        <p:spPr>
          <a:xfrm>
            <a:off x="3276433" y="2064016"/>
            <a:ext cx="129884" cy="9530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38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9835E6-055D-494B-B726-55D76CC6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28413" r="8595" b="28485"/>
          <a:stretch/>
        </p:blipFill>
        <p:spPr>
          <a:xfrm>
            <a:off x="1017885" y="3392598"/>
            <a:ext cx="4088082" cy="21319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E51A85-C78B-4A92-B6AB-787FFE1E7864}"/>
              </a:ext>
            </a:extLst>
          </p:cNvPr>
          <p:cNvCxnSpPr>
            <a:cxnSpLocks/>
          </p:cNvCxnSpPr>
          <p:nvPr/>
        </p:nvCxnSpPr>
        <p:spPr>
          <a:xfrm flipV="1">
            <a:off x="2895600" y="5397500"/>
            <a:ext cx="0" cy="44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2F723E-75CB-4DEE-BD17-4A382F9C0181}"/>
              </a:ext>
            </a:extLst>
          </p:cNvPr>
          <p:cNvCxnSpPr>
            <a:cxnSpLocks/>
          </p:cNvCxnSpPr>
          <p:nvPr/>
        </p:nvCxnSpPr>
        <p:spPr>
          <a:xfrm>
            <a:off x="5435600" y="2997200"/>
            <a:ext cx="0" cy="284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8237D3-149B-4847-89D3-77EC2149C438}"/>
              </a:ext>
            </a:extLst>
          </p:cNvPr>
          <p:cNvCxnSpPr>
            <a:cxnSpLocks/>
          </p:cNvCxnSpPr>
          <p:nvPr/>
        </p:nvCxnSpPr>
        <p:spPr>
          <a:xfrm>
            <a:off x="2895600" y="5842000"/>
            <a:ext cx="25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0B0385-78DC-4B37-A342-6CE45827450D}"/>
              </a:ext>
            </a:extLst>
          </p:cNvPr>
          <p:cNvSpPr txBox="1"/>
          <p:nvPr/>
        </p:nvSpPr>
        <p:spPr>
          <a:xfrm>
            <a:off x="6718299" y="2376935"/>
            <a:ext cx="3568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module by connect from Esp8266 to LED</a:t>
            </a:r>
          </a:p>
          <a:p>
            <a:endParaRPr lang="en-US" dirty="0"/>
          </a:p>
          <a:p>
            <a:r>
              <a:rPr lang="en-US" dirty="0"/>
              <a:t>        esp8266         LED</a:t>
            </a:r>
          </a:p>
          <a:p>
            <a:r>
              <a:rPr lang="en-US" dirty="0"/>
              <a:t>Port     D6        &gt;    </a:t>
            </a:r>
            <a:r>
              <a:rPr lang="th-TH" dirty="0"/>
              <a:t>ขายาว</a:t>
            </a:r>
            <a:r>
              <a:rPr lang="en-US" dirty="0"/>
              <a:t>led1</a:t>
            </a:r>
            <a:r>
              <a:rPr lang="th-TH" dirty="0"/>
              <a:t>    </a:t>
            </a:r>
            <a:endParaRPr lang="en-US" dirty="0"/>
          </a:p>
          <a:p>
            <a:r>
              <a:rPr lang="en-US" dirty="0"/>
              <a:t>Port     D0        &gt;    </a:t>
            </a:r>
            <a:r>
              <a:rPr lang="th-TH" dirty="0"/>
              <a:t>ขายาว</a:t>
            </a:r>
            <a:r>
              <a:rPr lang="en-US" dirty="0"/>
              <a:t>led2</a:t>
            </a:r>
          </a:p>
          <a:p>
            <a:r>
              <a:rPr lang="en-US" dirty="0"/>
              <a:t>Port     </a:t>
            </a:r>
            <a:r>
              <a:rPr lang="en-US" dirty="0" err="1"/>
              <a:t>Gnd</a:t>
            </a:r>
            <a:r>
              <a:rPr lang="en-US" dirty="0"/>
              <a:t>      &gt;    </a:t>
            </a:r>
            <a:r>
              <a:rPr lang="th-TH" dirty="0"/>
              <a:t>ขาสั้น</a:t>
            </a:r>
            <a:r>
              <a:rPr lang="en-US" dirty="0"/>
              <a:t>led1</a:t>
            </a:r>
          </a:p>
          <a:p>
            <a:r>
              <a:rPr lang="en-US" dirty="0"/>
              <a:t>Port     </a:t>
            </a:r>
            <a:r>
              <a:rPr lang="en-US" dirty="0" err="1"/>
              <a:t>Gnd</a:t>
            </a:r>
            <a:r>
              <a:rPr lang="en-US" dirty="0"/>
              <a:t>      &gt;    </a:t>
            </a:r>
            <a:r>
              <a:rPr lang="th-TH" dirty="0"/>
              <a:t>ขาสั้น</a:t>
            </a:r>
            <a:r>
              <a:rPr lang="en-US" dirty="0"/>
              <a:t>led2</a:t>
            </a: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989CDD-E059-47AB-8AE0-DABFAC5F90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1" t="42292" r="-1" b="-1020"/>
          <a:stretch/>
        </p:blipFill>
        <p:spPr>
          <a:xfrm rot="13336893">
            <a:off x="2599378" y="879974"/>
            <a:ext cx="995381" cy="10334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0FC7DC-FB26-4605-8B84-381E111E29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1" t="42292" r="-1" b="-1020"/>
          <a:stretch/>
        </p:blipFill>
        <p:spPr>
          <a:xfrm rot="13336893">
            <a:off x="4141050" y="386836"/>
            <a:ext cx="995381" cy="1033476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FDFE4FC-A0DC-4B93-BCCA-43A32700DC9C}"/>
              </a:ext>
            </a:extLst>
          </p:cNvPr>
          <p:cNvSpPr/>
          <p:nvPr/>
        </p:nvSpPr>
        <p:spPr>
          <a:xfrm>
            <a:off x="2967185" y="2019245"/>
            <a:ext cx="129884" cy="953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7975B8C-283C-4080-89D7-0D31213B5957}"/>
              </a:ext>
            </a:extLst>
          </p:cNvPr>
          <p:cNvSpPr/>
          <p:nvPr/>
        </p:nvSpPr>
        <p:spPr>
          <a:xfrm>
            <a:off x="4505683" y="1491954"/>
            <a:ext cx="129884" cy="9530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EE74EF-2394-46D7-92A0-0539AAA04022}"/>
              </a:ext>
            </a:extLst>
          </p:cNvPr>
          <p:cNvCxnSpPr>
            <a:cxnSpLocks/>
          </p:cNvCxnSpPr>
          <p:nvPr/>
        </p:nvCxnSpPr>
        <p:spPr>
          <a:xfrm>
            <a:off x="1816100" y="2667000"/>
            <a:ext cx="0" cy="8284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6ADA42-6937-4FA9-AEFF-E34FD2523C64}"/>
              </a:ext>
            </a:extLst>
          </p:cNvPr>
          <p:cNvCxnSpPr>
            <a:cxnSpLocks/>
          </p:cNvCxnSpPr>
          <p:nvPr/>
        </p:nvCxnSpPr>
        <p:spPr>
          <a:xfrm>
            <a:off x="3032127" y="2097535"/>
            <a:ext cx="0" cy="5694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17C664-F758-4716-B846-59ADD4083423}"/>
              </a:ext>
            </a:extLst>
          </p:cNvPr>
          <p:cNvCxnSpPr>
            <a:cxnSpLocks/>
          </p:cNvCxnSpPr>
          <p:nvPr/>
        </p:nvCxnSpPr>
        <p:spPr>
          <a:xfrm>
            <a:off x="1801668" y="2667000"/>
            <a:ext cx="276895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022AA5-2BAC-45B6-A6F1-F28AFC30D584}"/>
              </a:ext>
            </a:extLst>
          </p:cNvPr>
          <p:cNvCxnSpPr>
            <a:cxnSpLocks/>
          </p:cNvCxnSpPr>
          <p:nvPr/>
        </p:nvCxnSpPr>
        <p:spPr>
          <a:xfrm>
            <a:off x="4570625" y="1587259"/>
            <a:ext cx="0" cy="10797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4E272E-9738-49B4-A096-4B17A32C4DF1}"/>
              </a:ext>
            </a:extLst>
          </p:cNvPr>
          <p:cNvCxnSpPr>
            <a:cxnSpLocks/>
          </p:cNvCxnSpPr>
          <p:nvPr/>
        </p:nvCxnSpPr>
        <p:spPr>
          <a:xfrm flipV="1">
            <a:off x="4570625" y="5397500"/>
            <a:ext cx="0" cy="44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9162DE-F681-4E40-993E-FCEFA66CF26E}"/>
              </a:ext>
            </a:extLst>
          </p:cNvPr>
          <p:cNvCxnSpPr>
            <a:cxnSpLocks/>
          </p:cNvCxnSpPr>
          <p:nvPr/>
        </p:nvCxnSpPr>
        <p:spPr>
          <a:xfrm>
            <a:off x="3186146" y="2997200"/>
            <a:ext cx="2249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A3036-D3EC-4F54-95D3-5D2EDD29D49D}"/>
              </a:ext>
            </a:extLst>
          </p:cNvPr>
          <p:cNvCxnSpPr>
            <a:cxnSpLocks/>
          </p:cNvCxnSpPr>
          <p:nvPr/>
        </p:nvCxnSpPr>
        <p:spPr>
          <a:xfrm>
            <a:off x="3197471" y="2127129"/>
            <a:ext cx="0" cy="87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5F1714C-CE31-437C-9BAB-E577A6C641EA}"/>
              </a:ext>
            </a:extLst>
          </p:cNvPr>
          <p:cNvSpPr/>
          <p:nvPr/>
        </p:nvSpPr>
        <p:spPr>
          <a:xfrm>
            <a:off x="3132529" y="2048552"/>
            <a:ext cx="129884" cy="95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CC60559-D248-4BE1-84F3-5F095BAAB689}"/>
              </a:ext>
            </a:extLst>
          </p:cNvPr>
          <p:cNvSpPr/>
          <p:nvPr/>
        </p:nvSpPr>
        <p:spPr>
          <a:xfrm>
            <a:off x="4680570" y="1479495"/>
            <a:ext cx="129884" cy="95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29D3EA-6758-4188-82F6-8697EB7B3837}"/>
              </a:ext>
            </a:extLst>
          </p:cNvPr>
          <p:cNvCxnSpPr>
            <a:cxnSpLocks/>
          </p:cNvCxnSpPr>
          <p:nvPr/>
        </p:nvCxnSpPr>
        <p:spPr>
          <a:xfrm>
            <a:off x="4728441" y="1539606"/>
            <a:ext cx="17071" cy="1457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7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10095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r>
              <a:rPr lang="en-US" dirty="0"/>
              <a:t>#define BLYNK_PRINT Serial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#include &lt;ESP8266WiFi.h&gt;</a:t>
            </a:r>
          </a:p>
          <a:p>
            <a:r>
              <a:rPr lang="en-US" dirty="0"/>
              <a:t>#include &lt;BlynkSimpleEsp8266.h&gt;</a:t>
            </a:r>
          </a:p>
          <a:p>
            <a:r>
              <a:rPr lang="en-US" dirty="0"/>
              <a:t>#include "</a:t>
            </a:r>
            <a:r>
              <a:rPr lang="en-US" dirty="0" err="1"/>
              <a:t>DHT.h</a:t>
            </a:r>
            <a:r>
              <a:rPr lang="en-US" dirty="0"/>
              <a:t>"</a:t>
            </a:r>
          </a:p>
          <a:p>
            <a:r>
              <a:rPr lang="en-US" dirty="0"/>
              <a:t>#define DHTTYPE DHT11 </a:t>
            </a:r>
          </a:p>
          <a:p>
            <a:r>
              <a:rPr lang="en-US" dirty="0"/>
              <a:t>#define DHTPIN D2</a:t>
            </a:r>
          </a:p>
          <a:p>
            <a:r>
              <a:rPr lang="en-US" dirty="0"/>
              <a:t>char auth[] = "CRtkHojRrhS9WbwIABBsotu1vir_-O29";</a:t>
            </a:r>
          </a:p>
          <a:p>
            <a:r>
              <a:rPr lang="en-US" dirty="0"/>
              <a:t>char </a:t>
            </a:r>
            <a:r>
              <a:rPr lang="en-US" dirty="0" err="1"/>
              <a:t>ssid</a:t>
            </a:r>
            <a:r>
              <a:rPr lang="en-US" dirty="0"/>
              <a:t>[] = "Anarchy";</a:t>
            </a:r>
          </a:p>
          <a:p>
            <a:r>
              <a:rPr lang="en-US" dirty="0"/>
              <a:t>char pass[] = "111111111";</a:t>
            </a:r>
          </a:p>
          <a:p>
            <a:r>
              <a:rPr lang="en-US" dirty="0"/>
              <a:t>DHT </a:t>
            </a:r>
            <a:r>
              <a:rPr lang="en-US" dirty="0" err="1"/>
              <a:t>dht</a:t>
            </a:r>
            <a:r>
              <a:rPr lang="en-US" dirty="0"/>
              <a:t>(DHTPIN, DHTTYPE);</a:t>
            </a:r>
          </a:p>
        </p:txBody>
      </p:sp>
    </p:spTree>
    <p:extLst>
      <p:ext uri="{BB962C8B-B14F-4D97-AF65-F5344CB8AC3E}">
        <p14:creationId xmlns:p14="http://schemas.microsoft.com/office/powerpoint/2010/main" val="103398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r>
              <a:rPr lang="en-US"/>
              <a:t>void setup()</a:t>
            </a:r>
          </a:p>
          <a:p>
            <a:r>
              <a:rPr lang="en-US"/>
              <a:t>  {</a:t>
            </a:r>
          </a:p>
          <a:p>
            <a:r>
              <a:rPr lang="en-US"/>
              <a:t> </a:t>
            </a:r>
          </a:p>
          <a:p>
            <a:r>
              <a:rPr lang="en-US"/>
              <a:t>  Serial.begin(9600);</a:t>
            </a:r>
          </a:p>
          <a:p>
            <a:r>
              <a:rPr lang="en-US"/>
              <a:t> </a:t>
            </a:r>
          </a:p>
          <a:p>
            <a:r>
              <a:rPr lang="en-US"/>
              <a:t>  Blynk.begin(auth, ssid, pass);</a:t>
            </a:r>
          </a:p>
          <a:p>
            <a:r>
              <a:rPr lang="en-US"/>
              <a:t>  pinMode(D0,OUTPUT);</a:t>
            </a:r>
          </a:p>
          <a:p>
            <a:r>
              <a:rPr lang="en-US"/>
              <a:t>  pinMode(D4,OUTPUT);</a:t>
            </a:r>
          </a:p>
          <a:p>
            <a:r>
              <a:rPr lang="en-US"/>
              <a:t>  dht.begin();</a:t>
            </a:r>
          </a:p>
          <a:p>
            <a:r>
              <a:rPr lang="en-US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221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r>
              <a:rPr lang="en-US"/>
              <a:t>void loop()</a:t>
            </a:r>
          </a:p>
          <a:p>
            <a:r>
              <a:rPr lang="en-US"/>
              <a:t>  {</a:t>
            </a:r>
          </a:p>
          <a:p>
            <a:r>
              <a:rPr lang="en-US"/>
              <a:t>  Blynk.run();</a:t>
            </a:r>
          </a:p>
          <a:p>
            <a:r>
              <a:rPr lang="en-US"/>
              <a:t>  float h = dht.readHumidity();</a:t>
            </a:r>
          </a:p>
          <a:p>
            <a:r>
              <a:rPr lang="en-US"/>
              <a:t>  float t = dht.readTemperature();</a:t>
            </a:r>
          </a:p>
        </p:txBody>
      </p:sp>
    </p:spTree>
    <p:extLst>
      <p:ext uri="{BB962C8B-B14F-4D97-AF65-F5344CB8AC3E}">
        <p14:creationId xmlns:p14="http://schemas.microsoft.com/office/powerpoint/2010/main" val="35388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รอแก้*****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6E9-D586-4F60-973B-10A1B3F6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int </a:t>
            </a:r>
            <a:r>
              <a:rPr lang="en-US" dirty="0" err="1"/>
              <a:t>mois</a:t>
            </a:r>
            <a:r>
              <a:rPr lang="en-US" dirty="0"/>
              <a:t> = </a:t>
            </a:r>
            <a:r>
              <a:rPr lang="en-US" dirty="0" err="1"/>
              <a:t>digitalRead</a:t>
            </a:r>
            <a:r>
              <a:rPr lang="en-US" dirty="0"/>
              <a:t>(D3);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("\</a:t>
            </a:r>
            <a:r>
              <a:rPr lang="en-US" dirty="0" err="1"/>
              <a:t>tMoisturizer</a:t>
            </a:r>
            <a:r>
              <a:rPr lang="en-US" dirty="0"/>
              <a:t> is : ");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</a:t>
            </a:r>
            <a:r>
              <a:rPr lang="en-US" dirty="0" err="1"/>
              <a:t>mois</a:t>
            </a:r>
            <a:r>
              <a:rPr lang="en-US" dirty="0"/>
              <a:t>);</a:t>
            </a:r>
          </a:p>
          <a:p>
            <a:r>
              <a:rPr lang="en-US" dirty="0"/>
              <a:t>  if(</a:t>
            </a:r>
            <a:r>
              <a:rPr lang="en-US" dirty="0" err="1"/>
              <a:t>mois</a:t>
            </a:r>
            <a:r>
              <a:rPr lang="en-US" dirty="0"/>
              <a:t> == 1)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(D6,LOW);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if(</a:t>
            </a:r>
            <a:r>
              <a:rPr lang="en-US" dirty="0" err="1"/>
              <a:t>mois</a:t>
            </a:r>
            <a:r>
              <a:rPr lang="en-US" dirty="0"/>
              <a:t> == 0)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(D6,HIGH);</a:t>
            </a:r>
          </a:p>
          <a:p>
            <a:r>
              <a:rPr lang="en-US" dirty="0"/>
              <a:t>  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198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8A1D-2A68-4819-BD7B-4F6211FB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4"/>
            <a:ext cx="10515600" cy="542158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if (</a:t>
            </a:r>
            <a:r>
              <a:rPr lang="en-US" dirty="0" err="1"/>
              <a:t>isnan</a:t>
            </a:r>
            <a:r>
              <a:rPr lang="en-US" dirty="0"/>
              <a:t>(t) || </a:t>
            </a:r>
            <a:r>
              <a:rPr lang="en-US" dirty="0" err="1"/>
              <a:t>isnan</a:t>
            </a:r>
            <a:r>
              <a:rPr lang="en-US" dirty="0"/>
              <a:t>(h))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("Failed to read value from DHT11 </a:t>
            </a:r>
            <a:r>
              <a:rPr lang="en-US" dirty="0" err="1"/>
              <a:t>Humitdity</a:t>
            </a:r>
            <a:r>
              <a:rPr lang="en-US" dirty="0"/>
              <a:t> and Temperature");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("\</a:t>
            </a:r>
            <a:r>
              <a:rPr lang="en-US" dirty="0" err="1"/>
              <a:t>tHumidity</a:t>
            </a:r>
            <a:r>
              <a:rPr lang="en-US" dirty="0"/>
              <a:t> is : "); 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(h);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 %\t");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("Temperature is : "); </a:t>
            </a:r>
          </a:p>
          <a:p>
            <a:r>
              <a:rPr lang="en-US" dirty="0"/>
              <a:t>    </a:t>
            </a:r>
            <a:r>
              <a:rPr lang="en-US" dirty="0" err="1"/>
              <a:t>Serial.print</a:t>
            </a:r>
            <a:r>
              <a:rPr lang="en-US" dirty="0"/>
              <a:t>(t);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 *C");</a:t>
            </a:r>
          </a:p>
          <a:p>
            <a:r>
              <a:rPr lang="en-US" dirty="0"/>
              <a:t>    </a:t>
            </a:r>
            <a:r>
              <a:rPr lang="en-US" dirty="0" err="1"/>
              <a:t>Blynk.virtualWrite</a:t>
            </a:r>
            <a:r>
              <a:rPr lang="en-US" dirty="0"/>
              <a:t>(V0,h);</a:t>
            </a:r>
          </a:p>
          <a:p>
            <a:r>
              <a:rPr lang="en-US" dirty="0"/>
              <a:t>    </a:t>
            </a:r>
            <a:r>
              <a:rPr lang="en-US" dirty="0" err="1"/>
              <a:t>Blynk.virtualWrite</a:t>
            </a:r>
            <a:r>
              <a:rPr lang="en-US" dirty="0"/>
              <a:t>(V1,t);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delay(3000);</a:t>
            </a:r>
          </a:p>
          <a:p>
            <a:r>
              <a:rPr lang="en-US" dirty="0"/>
              <a:t>}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9976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1B45-8F94-49B9-88EE-5BC84769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จัดทำโดย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72EC-BBDF-4244-8A5D-6D3DC00D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h-TH" dirty="0"/>
              <a:t>นายสร</a:t>
            </a:r>
            <a:r>
              <a:rPr lang="th-TH" dirty="0" err="1"/>
              <a:t>ัล</a:t>
            </a:r>
            <a:r>
              <a:rPr lang="th-TH" dirty="0"/>
              <a:t>รัตน์  ฉายรัตน์  1600902827 </a:t>
            </a:r>
            <a:r>
              <a:rPr lang="en-US" dirty="0"/>
              <a:t>section 2541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75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Homeautomation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/>
              <a:t>รูป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8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1.มีเซนเซอร์ทั้งหมด 4 ตัว</a:t>
            </a:r>
          </a:p>
          <a:p>
            <a:pPr marL="0" indent="0">
              <a:buNone/>
            </a:pPr>
            <a:r>
              <a:rPr lang="en-US" sz="2000" dirty="0"/>
              <a:t>1.1 DHT11</a:t>
            </a:r>
          </a:p>
          <a:p>
            <a:pPr marL="0" indent="0">
              <a:buNone/>
            </a:pPr>
            <a:r>
              <a:rPr lang="en-US" sz="2000" dirty="0"/>
              <a:t>1.2 Soil moisture sensor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r>
              <a:rPr lang="th-TH" sz="2000" dirty="0"/>
              <a:t>2.ให้ตัวโมเดลบ้านมี ห้องนอน ห้องนั่งเล่น และสวน กำหนดให้เซนเซอร์</a:t>
            </a:r>
            <a:r>
              <a:rPr lang="th-TH" sz="2000" dirty="0" err="1"/>
              <a:t>ต่างๆ</a:t>
            </a:r>
            <a:r>
              <a:rPr lang="th-TH" sz="2000" dirty="0"/>
              <a:t>อยู่ตามจุดนี้ในโมเดล</a:t>
            </a:r>
          </a:p>
          <a:p>
            <a:pPr marL="0" indent="0">
              <a:buNone/>
            </a:pPr>
            <a:r>
              <a:rPr lang="en-US" sz="2000" dirty="0"/>
              <a:t>2.1 DHT11 </a:t>
            </a:r>
            <a:r>
              <a:rPr lang="th-TH" sz="2000" dirty="0"/>
              <a:t>อยู่หัวเตียงภายในห้องนอน</a:t>
            </a:r>
          </a:p>
          <a:p>
            <a:pPr marL="0" indent="0">
              <a:buNone/>
            </a:pPr>
            <a:r>
              <a:rPr lang="en-US" sz="2000" dirty="0"/>
              <a:t>2.2 Soil moisture sensor </a:t>
            </a:r>
            <a:r>
              <a:rPr lang="th-TH" sz="2000" dirty="0"/>
              <a:t>อยู่ด้านนอกตัวบ้านเพื่อวัดค่าน้ำ</a:t>
            </a:r>
            <a:r>
              <a:rPr lang="th-TH" sz="2000" dirty="0" err="1"/>
              <a:t>ท่</a:t>
            </a:r>
            <a:r>
              <a:rPr lang="th-TH" sz="2000" dirty="0"/>
              <a:t>วนหรือฝนตก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5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 dirty="0"/>
              <a:t>3.มีการแจ้งเตือนในโทรศัพท์ </a:t>
            </a:r>
            <a:r>
              <a:rPr lang="en-US" sz="2000" dirty="0"/>
              <a:t>(Blynk Application)</a:t>
            </a:r>
          </a:p>
          <a:p>
            <a:pPr marL="0" indent="0">
              <a:buNone/>
            </a:pPr>
            <a:r>
              <a:rPr lang="th-TH" sz="2000" dirty="0"/>
              <a:t>รับค่าจากเซนเซอร์</a:t>
            </a:r>
            <a:r>
              <a:rPr lang="th-TH" sz="2000" dirty="0" err="1"/>
              <a:t>ทุกๆ</a:t>
            </a:r>
            <a:r>
              <a:rPr lang="en-US" sz="2000" dirty="0"/>
              <a:t>3</a:t>
            </a:r>
            <a:r>
              <a:rPr lang="th-TH" sz="2000" dirty="0"/>
              <a:t>วินาทีโดยให้เซนเซอร์แต่ละตัวมีผลดังนี้</a:t>
            </a:r>
          </a:p>
          <a:p>
            <a:pPr marL="0" indent="0">
              <a:buNone/>
            </a:pPr>
            <a:r>
              <a:rPr lang="en-US" sz="2000" dirty="0"/>
              <a:t>3.1 DHT11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th-TH" sz="2000" dirty="0"/>
              <a:t>แสดง </a:t>
            </a:r>
            <a:r>
              <a:rPr lang="en-US" sz="2000" dirty="0"/>
              <a:t>output </a:t>
            </a:r>
            <a:r>
              <a:rPr lang="th-TH" sz="2000" dirty="0"/>
              <a:t>เป็น </a:t>
            </a:r>
            <a:r>
              <a:rPr lang="en-US" sz="2000" dirty="0"/>
              <a:t>Temperature *C </a:t>
            </a:r>
            <a:r>
              <a:rPr lang="th-TH" sz="2000" dirty="0"/>
              <a:t>และ</a:t>
            </a:r>
            <a:r>
              <a:rPr lang="en-US" sz="2000" dirty="0"/>
              <a:t> Humidity %</a:t>
            </a:r>
          </a:p>
          <a:p>
            <a:pPr marL="0" indent="0">
              <a:buNone/>
            </a:pPr>
            <a:r>
              <a:rPr lang="en-US" sz="2000" dirty="0"/>
              <a:t>3.2 Soil moisture sensor</a:t>
            </a:r>
          </a:p>
          <a:p>
            <a:pPr marL="0" indent="0">
              <a:buNone/>
            </a:pPr>
            <a:r>
              <a:rPr lang="th-TH" sz="2000" dirty="0"/>
              <a:t>     แสดง </a:t>
            </a:r>
            <a:r>
              <a:rPr lang="en-US" sz="2000" dirty="0"/>
              <a:t>output </a:t>
            </a:r>
            <a:r>
              <a:rPr lang="th-TH" sz="2000" dirty="0"/>
              <a:t>เป็น เมื่อตรวจไม่เจอน้ำเป็น </a:t>
            </a:r>
            <a:r>
              <a:rPr lang="en-US" sz="2000" dirty="0"/>
              <a:t>1</a:t>
            </a:r>
            <a:r>
              <a:rPr lang="th-TH" sz="2000" dirty="0"/>
              <a:t> เมื่อตรวจเจอน้ำเป็น </a:t>
            </a:r>
            <a:r>
              <a:rPr lang="en-US" sz="2000" dirty="0"/>
              <a:t>0</a:t>
            </a:r>
            <a:r>
              <a:rPr lang="th-TH" sz="2000" dirty="0"/>
              <a:t> </a:t>
            </a:r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r>
              <a:rPr lang="th-TH" sz="2000" dirty="0"/>
              <a:t>4.ค่าทีเซนเซอร์วัดได้จะแสดงผลเป็นเวลาดังนี้</a:t>
            </a:r>
          </a:p>
          <a:p>
            <a:pPr marL="0" indent="0">
              <a:buNone/>
            </a:pPr>
            <a:r>
              <a:rPr lang="th-TH" sz="2000" dirty="0"/>
              <a:t>-ใน</a:t>
            </a:r>
            <a:r>
              <a:rPr lang="en-US" sz="2000" dirty="0"/>
              <a:t>Serial Monitor </a:t>
            </a:r>
            <a:r>
              <a:rPr lang="th-TH" sz="2000" dirty="0"/>
              <a:t>แสดงผล</a:t>
            </a:r>
            <a:r>
              <a:rPr lang="th-TH" sz="2000" dirty="0" err="1"/>
              <a:t>ทุกๆ</a:t>
            </a:r>
            <a:r>
              <a:rPr lang="th-TH" sz="2000" dirty="0"/>
              <a:t> </a:t>
            </a:r>
            <a:r>
              <a:rPr lang="en-US" sz="2000" dirty="0"/>
              <a:t>3</a:t>
            </a:r>
            <a:r>
              <a:rPr lang="th-TH" sz="2000" dirty="0"/>
              <a:t> วินาที</a:t>
            </a:r>
          </a:p>
          <a:p>
            <a:pPr marL="0" indent="0">
              <a:buNone/>
            </a:pPr>
            <a:r>
              <a:rPr lang="th-TH" sz="2000" dirty="0"/>
              <a:t>-ใน</a:t>
            </a:r>
            <a:r>
              <a:rPr lang="en-US" sz="2000" dirty="0"/>
              <a:t>Blynk Application </a:t>
            </a:r>
            <a:r>
              <a:rPr lang="th-TH" sz="2000" dirty="0"/>
              <a:t>แสดงผล</a:t>
            </a:r>
            <a:r>
              <a:rPr lang="th-TH" sz="2000" dirty="0" err="1"/>
              <a:t>ทุกๆ</a:t>
            </a:r>
            <a:r>
              <a:rPr lang="th-TH" sz="2000" dirty="0"/>
              <a:t> </a:t>
            </a:r>
            <a:r>
              <a:rPr lang="en-US" sz="2000" dirty="0"/>
              <a:t>3</a:t>
            </a:r>
            <a:r>
              <a:rPr lang="th-TH" sz="2000" dirty="0"/>
              <a:t> วินาที</a:t>
            </a:r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0833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5.</a:t>
            </a:r>
            <a:r>
              <a:rPr lang="th-TH" sz="2000" dirty="0"/>
              <a:t>สามารถเช็คค่า </a:t>
            </a:r>
            <a:r>
              <a:rPr lang="en-US" sz="2000" dirty="0"/>
              <a:t>output </a:t>
            </a:r>
            <a:r>
              <a:rPr lang="th-TH" sz="2000" dirty="0"/>
              <a:t>จากที่ไหนก็ได้</a:t>
            </a:r>
          </a:p>
          <a:p>
            <a:pPr marL="0" indent="0">
              <a:buNone/>
            </a:pPr>
            <a:r>
              <a:rPr lang="en-US" sz="2000" dirty="0"/>
              <a:t>6.</a:t>
            </a:r>
            <a:r>
              <a:rPr lang="th-TH" sz="2000" dirty="0"/>
              <a:t>สามารถสั่งเปิดไฟปิดไฟผ่านทาง </a:t>
            </a:r>
            <a:r>
              <a:rPr lang="en-US" sz="2000" dirty="0"/>
              <a:t>Application Blynk </a:t>
            </a:r>
            <a:r>
              <a:rPr lang="th-TH" sz="2000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06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C0064-80A8-4BF1-8B5C-BECE2F65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690688"/>
            <a:ext cx="6705601" cy="474814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4D66940-AA38-4391-A073-0F0E7096977C}"/>
              </a:ext>
            </a:extLst>
          </p:cNvPr>
          <p:cNvSpPr/>
          <p:nvPr/>
        </p:nvSpPr>
        <p:spPr>
          <a:xfrm>
            <a:off x="6096000" y="4108174"/>
            <a:ext cx="1285461" cy="344556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8F799C8-EF6F-4488-BAB6-1DEFDEC837E6}"/>
              </a:ext>
            </a:extLst>
          </p:cNvPr>
          <p:cNvSpPr/>
          <p:nvPr/>
        </p:nvSpPr>
        <p:spPr>
          <a:xfrm>
            <a:off x="4419600" y="3429000"/>
            <a:ext cx="4191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DE2F72D-DADD-4F42-B01E-D70F271EC866}"/>
              </a:ext>
            </a:extLst>
          </p:cNvPr>
          <p:cNvSpPr/>
          <p:nvPr/>
        </p:nvSpPr>
        <p:spPr>
          <a:xfrm rot="1634432">
            <a:off x="5162550" y="3429000"/>
            <a:ext cx="4191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D447F6-D2FB-4854-A324-E7F44D585688}"/>
              </a:ext>
            </a:extLst>
          </p:cNvPr>
          <p:cNvSpPr/>
          <p:nvPr/>
        </p:nvSpPr>
        <p:spPr>
          <a:xfrm rot="20264889">
            <a:off x="3653043" y="3429000"/>
            <a:ext cx="4191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FA72907-CE65-42BE-AC12-538A81C435FD}"/>
              </a:ext>
            </a:extLst>
          </p:cNvPr>
          <p:cNvSpPr/>
          <p:nvPr/>
        </p:nvSpPr>
        <p:spPr>
          <a:xfrm rot="12530214">
            <a:off x="4210050" y="4565914"/>
            <a:ext cx="4191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11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0722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ED43CC-8AEE-43C9-8FB2-FE0E6C93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65" y="0"/>
            <a:ext cx="420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67797A3-CC00-AC49-9C04-377546A61338}" vid="{F28735DC-9A2E-6A42-ADCE-6192228EF8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Pastel-PowerPoint-Template</Template>
  <TotalTime>285</TotalTime>
  <Words>612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Microsoft YaHei</vt:lpstr>
      <vt:lpstr>Arial</vt:lpstr>
      <vt:lpstr>Trebuchet MS</vt:lpstr>
      <vt:lpstr>Office Theme</vt:lpstr>
      <vt:lpstr>Project CE223 Computer Programming II (for EG)</vt:lpstr>
      <vt:lpstr>รอแก้*****</vt:lpstr>
      <vt:lpstr>Homeautomation Model</vt:lpstr>
      <vt:lpstr>Requirement</vt:lpstr>
      <vt:lpstr>Requirement</vt:lpstr>
      <vt:lpstr>Requirement</vt:lpstr>
      <vt:lpstr>System Design</vt:lpstr>
      <vt:lpstr>Flowchart</vt:lpstr>
      <vt:lpstr>PowerPoint Presentation</vt:lpstr>
      <vt:lpstr>High level designs</vt:lpstr>
      <vt:lpstr>PowerPoint Presentation</vt:lpstr>
      <vt:lpstr>Details design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จัดทำโดย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CE223 Computer Programming II (for EG)</dc:title>
  <dc:creator>lilnd sadboy</dc:creator>
  <cp:lastModifiedBy>lilnd sadboy</cp:lastModifiedBy>
  <cp:revision>29</cp:revision>
  <dcterms:created xsi:type="dcterms:W3CDTF">2020-02-25T18:52:18Z</dcterms:created>
  <dcterms:modified xsi:type="dcterms:W3CDTF">2020-05-05T20:34:41Z</dcterms:modified>
</cp:coreProperties>
</file>