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12/28/18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Digital_forens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22923703_Techniques_in_Detecting_Forgery_in_Identity_Documents" TargetMode="External"/><Relationship Id="rId2" Type="http://schemas.openxmlformats.org/officeDocument/2006/relationships/hyperlink" Target="https://pdfs.semanticscholar.org/8d29/16d15ffc5b0f97a542e01780f785421185b8.pdf" TargetMode="External"/><Relationship Id="rId1" Type="http://schemas.openxmlformats.org/officeDocument/2006/relationships/slideLayout" Target="../slideLayouts/slideLayout2.xml"/><Relationship Id="rId4" Type="http://schemas.openxmlformats.org/officeDocument/2006/relationships/hyperlink" Target="https://pdfs.semanticscholar.org/1abb/7efbc07c4efbca36cbbb80580b0db784ed7b.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5E81-7A12-9F44-A214-87B15ECB21CF}"/>
              </a:ext>
            </a:extLst>
          </p:cNvPr>
          <p:cNvSpPr>
            <a:spLocks noGrp="1"/>
          </p:cNvSpPr>
          <p:nvPr>
            <p:ph type="ctrTitle"/>
          </p:nvPr>
        </p:nvSpPr>
        <p:spPr/>
        <p:txBody>
          <a:bodyPr/>
          <a:lstStyle/>
          <a:p>
            <a:r>
              <a:rPr lang="en-US" dirty="0"/>
              <a:t>Project Trilochana</a:t>
            </a:r>
          </a:p>
        </p:txBody>
      </p:sp>
      <p:sp>
        <p:nvSpPr>
          <p:cNvPr id="3" name="Subtitle 2">
            <a:extLst>
              <a:ext uri="{FF2B5EF4-FFF2-40B4-BE49-F238E27FC236}">
                <a16:creationId xmlns:a16="http://schemas.microsoft.com/office/drawing/2014/main" id="{FDDAA46C-A303-AA41-AD13-95F978656DA6}"/>
              </a:ext>
            </a:extLst>
          </p:cNvPr>
          <p:cNvSpPr>
            <a:spLocks noGrp="1"/>
          </p:cNvSpPr>
          <p:nvPr>
            <p:ph type="subTitle" idx="1"/>
          </p:nvPr>
        </p:nvSpPr>
        <p:spPr/>
        <p:txBody>
          <a:bodyPr>
            <a:normAutofit fontScale="92500" lnSpcReduction="10000"/>
          </a:bodyPr>
          <a:lstStyle/>
          <a:p>
            <a:r>
              <a:rPr lang="en-US" dirty="0"/>
              <a:t>Chhavi</a:t>
            </a:r>
          </a:p>
          <a:p>
            <a:r>
              <a:rPr lang="en-US" dirty="0"/>
              <a:t>Shikha</a:t>
            </a:r>
          </a:p>
          <a:p>
            <a:r>
              <a:rPr lang="en-US" dirty="0"/>
              <a:t>Sachin</a:t>
            </a:r>
          </a:p>
          <a:p>
            <a:r>
              <a:rPr lang="en-US" dirty="0"/>
              <a:t>saravanan </a:t>
            </a:r>
          </a:p>
        </p:txBody>
      </p:sp>
      <p:pic>
        <p:nvPicPr>
          <p:cNvPr id="4" name="Picture 3">
            <a:extLst>
              <a:ext uri="{FF2B5EF4-FFF2-40B4-BE49-F238E27FC236}">
                <a16:creationId xmlns:a16="http://schemas.microsoft.com/office/drawing/2014/main" id="{00A8018B-FD13-5B45-870E-002946CCE76C}"/>
              </a:ext>
            </a:extLst>
          </p:cNvPr>
          <p:cNvPicPr>
            <a:picLocks noChangeAspect="1"/>
          </p:cNvPicPr>
          <p:nvPr/>
        </p:nvPicPr>
        <p:blipFill>
          <a:blip r:embed="rId2"/>
          <a:stretch>
            <a:fillRect/>
          </a:stretch>
        </p:blipFill>
        <p:spPr>
          <a:xfrm>
            <a:off x="41275" y="0"/>
            <a:ext cx="1280898" cy="1847449"/>
          </a:xfrm>
          <a:prstGeom prst="rect">
            <a:avLst/>
          </a:prstGeom>
        </p:spPr>
      </p:pic>
    </p:spTree>
    <p:extLst>
      <p:ext uri="{BB962C8B-B14F-4D97-AF65-F5344CB8AC3E}">
        <p14:creationId xmlns:p14="http://schemas.microsoft.com/office/powerpoint/2010/main" val="154894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1982-41B9-5447-BD33-30ED662874E4}"/>
              </a:ext>
            </a:extLst>
          </p:cNvPr>
          <p:cNvSpPr>
            <a:spLocks noGrp="1"/>
          </p:cNvSpPr>
          <p:nvPr>
            <p:ph type="title"/>
          </p:nvPr>
        </p:nvSpPr>
        <p:spPr/>
        <p:txBody>
          <a:bodyPr/>
          <a:lstStyle/>
          <a:p>
            <a:r>
              <a:rPr lang="en-US" dirty="0"/>
              <a:t>Digital forensics overview</a:t>
            </a:r>
          </a:p>
        </p:txBody>
      </p:sp>
      <p:sp>
        <p:nvSpPr>
          <p:cNvPr id="3" name="Content Placeholder 2">
            <a:extLst>
              <a:ext uri="{FF2B5EF4-FFF2-40B4-BE49-F238E27FC236}">
                <a16:creationId xmlns:a16="http://schemas.microsoft.com/office/drawing/2014/main" id="{709A7F93-EEA0-5141-8D15-D4F075FF0A7D}"/>
              </a:ext>
            </a:extLst>
          </p:cNvPr>
          <p:cNvSpPr>
            <a:spLocks noGrp="1"/>
          </p:cNvSpPr>
          <p:nvPr>
            <p:ph idx="1"/>
          </p:nvPr>
        </p:nvSpPr>
        <p:spPr/>
        <p:txBody>
          <a:bodyPr>
            <a:normAutofit/>
          </a:bodyPr>
          <a:lstStyle/>
          <a:p>
            <a:r>
              <a:rPr lang="en-IN" sz="2400" dirty="0"/>
              <a:t>Digital forensics (sometimes known as digital forensic science) is a branch of forensic science encompassing the recovery and investigation of material found in digital devices, often in relation to computer crime. The term digital forensics was originally used as a synonym for computer forensics but has expanded to cover investigation of all devices capable of storing digital data (</a:t>
            </a:r>
            <a:r>
              <a:rPr lang="en-IN" sz="2400" dirty="0">
                <a:hlinkClick r:id="rId2"/>
              </a:rPr>
              <a:t>https://en.wikipedia.org/wiki/Digital_forensics</a:t>
            </a:r>
            <a:r>
              <a:rPr lang="en-IN" sz="2400" dirty="0"/>
              <a:t>)</a:t>
            </a:r>
          </a:p>
        </p:txBody>
      </p:sp>
    </p:spTree>
    <p:extLst>
      <p:ext uri="{BB962C8B-B14F-4D97-AF65-F5344CB8AC3E}">
        <p14:creationId xmlns:p14="http://schemas.microsoft.com/office/powerpoint/2010/main" val="401551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1E13-3D5C-E842-96B1-8E564B3212B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9EF4858-70CE-0943-9B23-F14AF66577EE}"/>
              </a:ext>
            </a:extLst>
          </p:cNvPr>
          <p:cNvSpPr>
            <a:spLocks noGrp="1"/>
          </p:cNvSpPr>
          <p:nvPr>
            <p:ph idx="1"/>
          </p:nvPr>
        </p:nvSpPr>
        <p:spPr/>
        <p:txBody>
          <a:bodyPr/>
          <a:lstStyle/>
          <a:p>
            <a:r>
              <a:rPr lang="en-IN" dirty="0"/>
              <a:t>Using various methods, an image manipulation can be done not only for the image manipulation by itself, but also by the criminals or counterfeiters for the purpose of counterfeiting. Digital forensic techniques are needed to detect the tampering and manipulation of images for such illegal purposes</a:t>
            </a:r>
          </a:p>
          <a:p>
            <a:r>
              <a:rPr lang="en-IN" dirty="0"/>
              <a:t>There is an ongoing fraud with in the Central Bank. After obtaining a court order, police gain access to a suspect’s computer in the bank with the purpose to look for images proving the suspect guilty. However, police suspects that he has managed to change extension and signature of some images, so that they look like pdf files. Additionally, it is highly probable that the suspect has used steganography software to hide messages within some images that could reveal valuable information of his collaborators.</a:t>
            </a:r>
          </a:p>
        </p:txBody>
      </p:sp>
    </p:spTree>
    <p:extLst>
      <p:ext uri="{BB962C8B-B14F-4D97-AF65-F5344CB8AC3E}">
        <p14:creationId xmlns:p14="http://schemas.microsoft.com/office/powerpoint/2010/main" val="423880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D0B0-FBED-B74B-A1DB-DCFAD01B09A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F287119-79C6-AB45-A067-38E331EC9D47}"/>
              </a:ext>
            </a:extLst>
          </p:cNvPr>
          <p:cNvSpPr>
            <a:spLocks noGrp="1"/>
          </p:cNvSpPr>
          <p:nvPr>
            <p:ph idx="1"/>
          </p:nvPr>
        </p:nvSpPr>
        <p:spPr/>
        <p:txBody>
          <a:bodyPr/>
          <a:lstStyle/>
          <a:p>
            <a:r>
              <a:rPr lang="en-IN" dirty="0"/>
              <a:t>As a professional digital forensic examiner collaborating with the police, examine the data accessed from the suspect’s computer to identify:</a:t>
            </a:r>
          </a:p>
          <a:p>
            <a:pPr lvl="1"/>
            <a:r>
              <a:rPr lang="en-IN" dirty="0"/>
              <a:t>The forged files</a:t>
            </a:r>
          </a:p>
          <a:p>
            <a:pPr lvl="1"/>
            <a:r>
              <a:rPr lang="en-IN" dirty="0"/>
              <a:t>Manipulated Images</a:t>
            </a:r>
          </a:p>
          <a:p>
            <a:pPr lvl="1"/>
            <a:r>
              <a:rPr lang="en-IN" dirty="0"/>
              <a:t>Messages Hidden within the images</a:t>
            </a:r>
            <a:endParaRPr lang="en-US" dirty="0"/>
          </a:p>
        </p:txBody>
      </p:sp>
    </p:spTree>
    <p:extLst>
      <p:ext uri="{BB962C8B-B14F-4D97-AF65-F5344CB8AC3E}">
        <p14:creationId xmlns:p14="http://schemas.microsoft.com/office/powerpoint/2010/main" val="43949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9BB2-0FF8-2044-8D80-1E62AEADA25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5B31BDAE-CF20-AE43-A9B2-B7492500F669}"/>
              </a:ext>
            </a:extLst>
          </p:cNvPr>
          <p:cNvSpPr>
            <a:spLocks noGrp="1"/>
          </p:cNvSpPr>
          <p:nvPr>
            <p:ph idx="1"/>
          </p:nvPr>
        </p:nvSpPr>
        <p:spPr/>
        <p:txBody>
          <a:bodyPr/>
          <a:lstStyle/>
          <a:p>
            <a:r>
              <a:rPr lang="en-US" dirty="0"/>
              <a:t>There are various techniques available to detect the image manipulation, for the purpose of this project we will be using:</a:t>
            </a:r>
          </a:p>
          <a:p>
            <a:pPr lvl="1"/>
            <a:r>
              <a:rPr lang="en-US" dirty="0"/>
              <a:t>Image Manipulation Detection using Convolution Neural Network</a:t>
            </a:r>
          </a:p>
          <a:p>
            <a:r>
              <a:rPr lang="en-US" dirty="0"/>
              <a:t>Following are some research papers around this area:</a:t>
            </a:r>
          </a:p>
          <a:p>
            <a:pPr lvl="1"/>
            <a:r>
              <a:rPr lang="en-US" dirty="0">
                <a:hlinkClick r:id="rId2"/>
              </a:rPr>
              <a:t>https://pdfs.semanticscholar.org/8d29/16d15ffc5b0f97a542e01780f785421185b8.pdf</a:t>
            </a:r>
            <a:endParaRPr lang="en-US" dirty="0"/>
          </a:p>
          <a:p>
            <a:pPr lvl="1"/>
            <a:r>
              <a:rPr lang="en-US" dirty="0">
                <a:hlinkClick r:id="rId3"/>
              </a:rPr>
              <a:t>https://www.researchgate.net/publication/322923703_Techniques_in_Detecting_Forgery_in_Identity_Documents</a:t>
            </a:r>
            <a:endParaRPr lang="en-US" dirty="0"/>
          </a:p>
          <a:p>
            <a:pPr lvl="1"/>
            <a:r>
              <a:rPr lang="en-US" dirty="0">
                <a:hlinkClick r:id="rId4"/>
              </a:rPr>
              <a:t>https://pdfs.semanticscholar.org/1abb/7efbc07c4efbca36cbbb80580b0db784ed7b.pdf</a:t>
            </a:r>
            <a:endParaRPr lang="en-US" dirty="0"/>
          </a:p>
        </p:txBody>
      </p:sp>
    </p:spTree>
    <p:extLst>
      <p:ext uri="{BB962C8B-B14F-4D97-AF65-F5344CB8AC3E}">
        <p14:creationId xmlns:p14="http://schemas.microsoft.com/office/powerpoint/2010/main" val="111347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243B-2A22-EE4E-A627-8A46D82BB5B9}"/>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B9B0E299-EAAD-1D4F-91E5-DA0AFCBF24B6}"/>
              </a:ext>
            </a:extLst>
          </p:cNvPr>
          <p:cNvSpPr>
            <a:spLocks noGrp="1"/>
          </p:cNvSpPr>
          <p:nvPr>
            <p:ph idx="1"/>
          </p:nvPr>
        </p:nvSpPr>
        <p:spPr/>
        <p:txBody>
          <a:bodyPr/>
          <a:lstStyle/>
          <a:p>
            <a:r>
              <a:rPr lang="en-US" dirty="0"/>
              <a:t>Identify Files that are forged (Images that are forged as PDF files)</a:t>
            </a:r>
          </a:p>
          <a:p>
            <a:r>
              <a:rPr lang="en-US" dirty="0"/>
              <a:t>Detect Manipulated Images</a:t>
            </a:r>
          </a:p>
          <a:p>
            <a:r>
              <a:rPr lang="en-US" dirty="0"/>
              <a:t>Detect Messages hidden within the images</a:t>
            </a:r>
          </a:p>
        </p:txBody>
      </p:sp>
    </p:spTree>
    <p:extLst>
      <p:ext uri="{BB962C8B-B14F-4D97-AF65-F5344CB8AC3E}">
        <p14:creationId xmlns:p14="http://schemas.microsoft.com/office/powerpoint/2010/main" val="324693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263B-C3A5-2949-8E6C-C8C7C8CFA875}"/>
              </a:ext>
            </a:extLst>
          </p:cNvPr>
          <p:cNvSpPr>
            <a:spLocks noGrp="1"/>
          </p:cNvSpPr>
          <p:nvPr>
            <p:ph type="title"/>
          </p:nvPr>
        </p:nvSpPr>
        <p:spPr/>
        <p:txBody>
          <a:bodyPr/>
          <a:lstStyle/>
          <a:p>
            <a:r>
              <a:rPr lang="en-US" dirty="0"/>
              <a:t>Team goals</a:t>
            </a:r>
          </a:p>
        </p:txBody>
      </p:sp>
      <p:sp>
        <p:nvSpPr>
          <p:cNvPr id="3" name="Content Placeholder 2">
            <a:extLst>
              <a:ext uri="{FF2B5EF4-FFF2-40B4-BE49-F238E27FC236}">
                <a16:creationId xmlns:a16="http://schemas.microsoft.com/office/drawing/2014/main" id="{8EDAD9F9-2BDD-DC4B-AF36-51C7BD0B9FD1}"/>
              </a:ext>
            </a:extLst>
          </p:cNvPr>
          <p:cNvSpPr>
            <a:spLocks noGrp="1"/>
          </p:cNvSpPr>
          <p:nvPr>
            <p:ph idx="1"/>
          </p:nvPr>
        </p:nvSpPr>
        <p:spPr/>
        <p:txBody>
          <a:bodyPr/>
          <a:lstStyle/>
          <a:p>
            <a:r>
              <a:rPr lang="en-US" dirty="0"/>
              <a:t>Apply the DL/ML techniques that are learned in this PGP course. </a:t>
            </a:r>
          </a:p>
          <a:p>
            <a:r>
              <a:rPr lang="en-US" dirty="0"/>
              <a:t>Understand / Gain expertise in information extraction from images. Apply the gained expertise to solve problems with in the business or corporate world. </a:t>
            </a:r>
          </a:p>
        </p:txBody>
      </p:sp>
    </p:spTree>
    <p:extLst>
      <p:ext uri="{BB962C8B-B14F-4D97-AF65-F5344CB8AC3E}">
        <p14:creationId xmlns:p14="http://schemas.microsoft.com/office/powerpoint/2010/main" val="4134360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23</TotalTime>
  <Words>416</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Project Trilochana</vt:lpstr>
      <vt:lpstr>Digital forensics overview</vt:lpstr>
      <vt:lpstr>background</vt:lpstr>
      <vt:lpstr>Problem statement</vt:lpstr>
      <vt:lpstr>Approach</vt:lpstr>
      <vt:lpstr>Project goals</vt:lpstr>
      <vt:lpstr>Team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Trilochana</dc:title>
  <dc:creator>SARAVANAN DEVENDRAN</dc:creator>
  <cp:lastModifiedBy>SARAVANAN DEVENDRAN</cp:lastModifiedBy>
  <cp:revision>3</cp:revision>
  <dcterms:created xsi:type="dcterms:W3CDTF">2018-12-28T05:01:30Z</dcterms:created>
  <dcterms:modified xsi:type="dcterms:W3CDTF">2018-12-28T05:24:30Z</dcterms:modified>
</cp:coreProperties>
</file>