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69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0" d="100"/>
          <a:sy n="70" d="100"/>
        </p:scale>
        <p:origin x="960" y="38"/>
      </p:cViewPr>
      <p:guideLst>
        <p:guide orient="horz" pos="2869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413" cy="4893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377" y="0"/>
            <a:ext cx="5635413" cy="4893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76320" y="1219200"/>
            <a:ext cx="5852160" cy="329184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480" y="4693920"/>
            <a:ext cx="10403840" cy="38404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227"/>
            <a:ext cx="5635413" cy="4893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377" y="9264227"/>
            <a:ext cx="5635413" cy="4893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799" cy="97535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443037" y="0"/>
            <a:ext cx="11562080" cy="9753600"/>
          </a:xfrm>
          <a:custGeom>
            <a:avLst/>
            <a:gdLst/>
            <a:ahLst/>
            <a:cxnLst/>
            <a:rect l="l" t="t" r="r" b="b"/>
            <a:pathLst>
              <a:path w="11562080" h="9753600">
                <a:moveTo>
                  <a:pt x="11561762" y="9753599"/>
                </a:moveTo>
                <a:lnTo>
                  <a:pt x="0" y="9753599"/>
                </a:lnTo>
                <a:lnTo>
                  <a:pt x="0" y="0"/>
                </a:lnTo>
                <a:lnTo>
                  <a:pt x="11561762" y="0"/>
                </a:lnTo>
                <a:lnTo>
                  <a:pt x="11561762" y="9753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6488" y="0"/>
            <a:ext cx="181875" cy="9753599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1443037" y="0"/>
            <a:ext cx="104775" cy="9753600"/>
          </a:xfrm>
          <a:custGeom>
            <a:avLst/>
            <a:gdLst/>
            <a:ahLst/>
            <a:cxnLst/>
            <a:rect l="l" t="t" r="r" b="b"/>
            <a:pathLst>
              <a:path w="104775" h="9753600">
                <a:moveTo>
                  <a:pt x="104774" y="9753599"/>
                </a:moveTo>
                <a:lnTo>
                  <a:pt x="0" y="9753599"/>
                </a:lnTo>
                <a:lnTo>
                  <a:pt x="0" y="0"/>
                </a:lnTo>
                <a:lnTo>
                  <a:pt x="104774" y="0"/>
                </a:lnTo>
                <a:lnTo>
                  <a:pt x="104774" y="9753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3004799" cy="97535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044" y="4762"/>
            <a:ext cx="1166495" cy="1165225"/>
          </a:xfrm>
          <a:custGeom>
            <a:avLst/>
            <a:gdLst/>
            <a:ahLst/>
            <a:cxnLst/>
            <a:rect l="l" t="t" r="r" b="b"/>
            <a:pathLst>
              <a:path w="1166495" h="1165225">
                <a:moveTo>
                  <a:pt x="0" y="1165224"/>
                </a:moveTo>
                <a:lnTo>
                  <a:pt x="718" y="0"/>
                </a:lnTo>
                <a:lnTo>
                  <a:pt x="1165943" y="0"/>
                </a:lnTo>
                <a:lnTo>
                  <a:pt x="1164810" y="51398"/>
                </a:lnTo>
                <a:lnTo>
                  <a:pt x="1161430" y="102494"/>
                </a:lnTo>
                <a:lnTo>
                  <a:pt x="1155830" y="153222"/>
                </a:lnTo>
                <a:lnTo>
                  <a:pt x="1148038" y="203513"/>
                </a:lnTo>
                <a:lnTo>
                  <a:pt x="1138082" y="253301"/>
                </a:lnTo>
                <a:lnTo>
                  <a:pt x="1125991" y="302519"/>
                </a:lnTo>
                <a:lnTo>
                  <a:pt x="1111790" y="351099"/>
                </a:lnTo>
                <a:lnTo>
                  <a:pt x="1095510" y="398974"/>
                </a:lnTo>
                <a:lnTo>
                  <a:pt x="1077177" y="446078"/>
                </a:lnTo>
                <a:lnTo>
                  <a:pt x="1056819" y="492342"/>
                </a:lnTo>
                <a:lnTo>
                  <a:pt x="1034464" y="537700"/>
                </a:lnTo>
                <a:lnTo>
                  <a:pt x="1010140" y="582085"/>
                </a:lnTo>
                <a:lnTo>
                  <a:pt x="983875" y="625429"/>
                </a:lnTo>
                <a:lnTo>
                  <a:pt x="955696" y="667666"/>
                </a:lnTo>
                <a:lnTo>
                  <a:pt x="925631" y="708727"/>
                </a:lnTo>
                <a:lnTo>
                  <a:pt x="893709" y="748547"/>
                </a:lnTo>
                <a:lnTo>
                  <a:pt x="859957" y="787058"/>
                </a:lnTo>
                <a:lnTo>
                  <a:pt x="824402" y="824192"/>
                </a:lnTo>
                <a:lnTo>
                  <a:pt x="787246" y="859724"/>
                </a:lnTo>
                <a:lnTo>
                  <a:pt x="748715" y="893452"/>
                </a:lnTo>
                <a:lnTo>
                  <a:pt x="708875" y="925350"/>
                </a:lnTo>
                <a:lnTo>
                  <a:pt x="667795" y="955389"/>
                </a:lnTo>
                <a:lnTo>
                  <a:pt x="625541" y="983542"/>
                </a:lnTo>
                <a:lnTo>
                  <a:pt x="582181" y="1009780"/>
                </a:lnTo>
                <a:lnTo>
                  <a:pt x="537781" y="1034077"/>
                </a:lnTo>
                <a:lnTo>
                  <a:pt x="492409" y="1056404"/>
                </a:lnTo>
                <a:lnTo>
                  <a:pt x="446132" y="1076733"/>
                </a:lnTo>
                <a:lnTo>
                  <a:pt x="399018" y="1095037"/>
                </a:lnTo>
                <a:lnTo>
                  <a:pt x="351132" y="1111288"/>
                </a:lnTo>
                <a:lnTo>
                  <a:pt x="302544" y="1125458"/>
                </a:lnTo>
                <a:lnTo>
                  <a:pt x="253319" y="1137520"/>
                </a:lnTo>
                <a:lnTo>
                  <a:pt x="203524" y="1147445"/>
                </a:lnTo>
                <a:lnTo>
                  <a:pt x="153228" y="1155205"/>
                </a:lnTo>
                <a:lnTo>
                  <a:pt x="102497" y="1160774"/>
                </a:lnTo>
                <a:lnTo>
                  <a:pt x="51399" y="1164123"/>
                </a:lnTo>
                <a:lnTo>
                  <a:pt x="0" y="1165224"/>
                </a:lnTo>
                <a:close/>
              </a:path>
            </a:pathLst>
          </a:custGeom>
          <a:solidFill>
            <a:srgbClr val="FDF9F3">
              <a:alpha val="3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044" y="4762"/>
            <a:ext cx="1166495" cy="1165225"/>
          </a:xfrm>
          <a:custGeom>
            <a:avLst/>
            <a:gdLst/>
            <a:ahLst/>
            <a:cxnLst/>
            <a:rect l="l" t="t" r="r" b="b"/>
            <a:pathLst>
              <a:path w="1166495" h="1165225">
                <a:moveTo>
                  <a:pt x="1165943" y="0"/>
                </a:moveTo>
                <a:lnTo>
                  <a:pt x="1164810" y="51398"/>
                </a:lnTo>
                <a:lnTo>
                  <a:pt x="1161430" y="102494"/>
                </a:lnTo>
                <a:lnTo>
                  <a:pt x="1155830" y="153222"/>
                </a:lnTo>
                <a:lnTo>
                  <a:pt x="1148038" y="203513"/>
                </a:lnTo>
                <a:lnTo>
                  <a:pt x="1138082" y="253301"/>
                </a:lnTo>
                <a:lnTo>
                  <a:pt x="1125991" y="302519"/>
                </a:lnTo>
                <a:lnTo>
                  <a:pt x="1111790" y="351099"/>
                </a:lnTo>
                <a:lnTo>
                  <a:pt x="1095510" y="398974"/>
                </a:lnTo>
                <a:lnTo>
                  <a:pt x="1077177" y="446078"/>
                </a:lnTo>
                <a:lnTo>
                  <a:pt x="1056819" y="492342"/>
                </a:lnTo>
                <a:lnTo>
                  <a:pt x="1034464" y="537700"/>
                </a:lnTo>
                <a:lnTo>
                  <a:pt x="1010140" y="582085"/>
                </a:lnTo>
                <a:lnTo>
                  <a:pt x="983875" y="625429"/>
                </a:lnTo>
                <a:lnTo>
                  <a:pt x="955696" y="667666"/>
                </a:lnTo>
                <a:lnTo>
                  <a:pt x="925631" y="708727"/>
                </a:lnTo>
                <a:lnTo>
                  <a:pt x="893709" y="748547"/>
                </a:lnTo>
                <a:lnTo>
                  <a:pt x="859957" y="787058"/>
                </a:lnTo>
                <a:lnTo>
                  <a:pt x="824402" y="824192"/>
                </a:lnTo>
                <a:lnTo>
                  <a:pt x="787246" y="859724"/>
                </a:lnTo>
                <a:lnTo>
                  <a:pt x="748715" y="893452"/>
                </a:lnTo>
                <a:lnTo>
                  <a:pt x="708875" y="925350"/>
                </a:lnTo>
                <a:lnTo>
                  <a:pt x="667795" y="955389"/>
                </a:lnTo>
                <a:lnTo>
                  <a:pt x="625541" y="983542"/>
                </a:lnTo>
                <a:lnTo>
                  <a:pt x="582181" y="1009780"/>
                </a:lnTo>
                <a:lnTo>
                  <a:pt x="537781" y="1034077"/>
                </a:lnTo>
                <a:lnTo>
                  <a:pt x="492409" y="1056404"/>
                </a:lnTo>
                <a:lnTo>
                  <a:pt x="446132" y="1076733"/>
                </a:lnTo>
                <a:lnTo>
                  <a:pt x="399018" y="1095037"/>
                </a:lnTo>
                <a:lnTo>
                  <a:pt x="351132" y="1111288"/>
                </a:lnTo>
                <a:lnTo>
                  <a:pt x="302544" y="1125458"/>
                </a:lnTo>
                <a:lnTo>
                  <a:pt x="253319" y="1137520"/>
                </a:lnTo>
                <a:lnTo>
                  <a:pt x="203524" y="1147445"/>
                </a:lnTo>
                <a:lnTo>
                  <a:pt x="153228" y="1155205"/>
                </a:lnTo>
                <a:lnTo>
                  <a:pt x="102497" y="1160774"/>
                </a:lnTo>
                <a:lnTo>
                  <a:pt x="51399" y="1164123"/>
                </a:lnTo>
                <a:lnTo>
                  <a:pt x="0" y="1165224"/>
                </a:lnTo>
                <a:lnTo>
                  <a:pt x="718" y="0"/>
                </a:lnTo>
                <a:lnTo>
                  <a:pt x="1165943" y="0"/>
                </a:lnTo>
                <a:close/>
              </a:path>
            </a:pathLst>
          </a:custGeom>
          <a:ln w="9524">
            <a:solidFill>
              <a:srgbClr val="D1C1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00663" y="16513"/>
            <a:ext cx="2499038" cy="2499038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239713" y="30162"/>
            <a:ext cx="2421255" cy="2421255"/>
          </a:xfrm>
          <a:custGeom>
            <a:avLst/>
            <a:gdLst/>
            <a:ahLst/>
            <a:cxnLst/>
            <a:rect l="l" t="t" r="r" b="b"/>
            <a:pathLst>
              <a:path w="2421255" h="2421255">
                <a:moveTo>
                  <a:pt x="0" y="1210468"/>
                </a:moveTo>
                <a:lnTo>
                  <a:pt x="961" y="1161784"/>
                </a:lnTo>
                <a:lnTo>
                  <a:pt x="3820" y="1113588"/>
                </a:lnTo>
                <a:lnTo>
                  <a:pt x="8541" y="1065915"/>
                </a:lnTo>
                <a:lnTo>
                  <a:pt x="15089" y="1018803"/>
                </a:lnTo>
                <a:lnTo>
                  <a:pt x="23426" y="972287"/>
                </a:lnTo>
                <a:lnTo>
                  <a:pt x="33516" y="926404"/>
                </a:lnTo>
                <a:lnTo>
                  <a:pt x="45324" y="881190"/>
                </a:lnTo>
                <a:lnTo>
                  <a:pt x="58814" y="836681"/>
                </a:lnTo>
                <a:lnTo>
                  <a:pt x="73948" y="792912"/>
                </a:lnTo>
                <a:lnTo>
                  <a:pt x="90691" y="749921"/>
                </a:lnTo>
                <a:lnTo>
                  <a:pt x="109007" y="707744"/>
                </a:lnTo>
                <a:lnTo>
                  <a:pt x="128860" y="666416"/>
                </a:lnTo>
                <a:lnTo>
                  <a:pt x="150213" y="625973"/>
                </a:lnTo>
                <a:lnTo>
                  <a:pt x="173030" y="586453"/>
                </a:lnTo>
                <a:lnTo>
                  <a:pt x="197276" y="547890"/>
                </a:lnTo>
                <a:lnTo>
                  <a:pt x="222913" y="510322"/>
                </a:lnTo>
                <a:lnTo>
                  <a:pt x="249906" y="473784"/>
                </a:lnTo>
                <a:lnTo>
                  <a:pt x="278219" y="438313"/>
                </a:lnTo>
                <a:lnTo>
                  <a:pt x="307816" y="403944"/>
                </a:lnTo>
                <a:lnTo>
                  <a:pt x="338659" y="370714"/>
                </a:lnTo>
                <a:lnTo>
                  <a:pt x="370714" y="338659"/>
                </a:lnTo>
                <a:lnTo>
                  <a:pt x="403944" y="307816"/>
                </a:lnTo>
                <a:lnTo>
                  <a:pt x="438313" y="278219"/>
                </a:lnTo>
                <a:lnTo>
                  <a:pt x="473784" y="249906"/>
                </a:lnTo>
                <a:lnTo>
                  <a:pt x="510322" y="222913"/>
                </a:lnTo>
                <a:lnTo>
                  <a:pt x="547890" y="197276"/>
                </a:lnTo>
                <a:lnTo>
                  <a:pt x="586453" y="173030"/>
                </a:lnTo>
                <a:lnTo>
                  <a:pt x="625973" y="150213"/>
                </a:lnTo>
                <a:lnTo>
                  <a:pt x="666416" y="128860"/>
                </a:lnTo>
                <a:lnTo>
                  <a:pt x="707744" y="109007"/>
                </a:lnTo>
                <a:lnTo>
                  <a:pt x="749921" y="90691"/>
                </a:lnTo>
                <a:lnTo>
                  <a:pt x="792912" y="73948"/>
                </a:lnTo>
                <a:lnTo>
                  <a:pt x="836681" y="58814"/>
                </a:lnTo>
                <a:lnTo>
                  <a:pt x="881190" y="45324"/>
                </a:lnTo>
                <a:lnTo>
                  <a:pt x="926404" y="33516"/>
                </a:lnTo>
                <a:lnTo>
                  <a:pt x="972287" y="23426"/>
                </a:lnTo>
                <a:lnTo>
                  <a:pt x="1018803" y="15089"/>
                </a:lnTo>
                <a:lnTo>
                  <a:pt x="1065915" y="8541"/>
                </a:lnTo>
                <a:lnTo>
                  <a:pt x="1113588" y="3820"/>
                </a:lnTo>
                <a:lnTo>
                  <a:pt x="1161784" y="961"/>
                </a:lnTo>
                <a:lnTo>
                  <a:pt x="1210468" y="0"/>
                </a:lnTo>
                <a:lnTo>
                  <a:pt x="1261039" y="1055"/>
                </a:lnTo>
                <a:lnTo>
                  <a:pt x="1311332" y="4206"/>
                </a:lnTo>
                <a:lnTo>
                  <a:pt x="1361288" y="9427"/>
                </a:lnTo>
                <a:lnTo>
                  <a:pt x="1410848" y="16695"/>
                </a:lnTo>
                <a:lnTo>
                  <a:pt x="1459952" y="25984"/>
                </a:lnTo>
                <a:lnTo>
                  <a:pt x="1508541" y="37269"/>
                </a:lnTo>
                <a:lnTo>
                  <a:pt x="1556557" y="50528"/>
                </a:lnTo>
                <a:lnTo>
                  <a:pt x="1603939" y="65733"/>
                </a:lnTo>
                <a:lnTo>
                  <a:pt x="1650628" y="82863"/>
                </a:lnTo>
                <a:lnTo>
                  <a:pt x="1696566" y="101891"/>
                </a:lnTo>
                <a:lnTo>
                  <a:pt x="1741693" y="122793"/>
                </a:lnTo>
                <a:lnTo>
                  <a:pt x="1785949" y="145545"/>
                </a:lnTo>
                <a:lnTo>
                  <a:pt x="1829276" y="170122"/>
                </a:lnTo>
                <a:lnTo>
                  <a:pt x="1871614" y="196500"/>
                </a:lnTo>
                <a:lnTo>
                  <a:pt x="1912904" y="224653"/>
                </a:lnTo>
                <a:lnTo>
                  <a:pt x="1953087" y="254559"/>
                </a:lnTo>
                <a:lnTo>
                  <a:pt x="1992103" y="286191"/>
                </a:lnTo>
                <a:lnTo>
                  <a:pt x="2029894" y="319525"/>
                </a:lnTo>
                <a:lnTo>
                  <a:pt x="2066399" y="354538"/>
                </a:lnTo>
                <a:lnTo>
                  <a:pt x="2101412" y="391043"/>
                </a:lnTo>
                <a:lnTo>
                  <a:pt x="2134746" y="428834"/>
                </a:lnTo>
                <a:lnTo>
                  <a:pt x="2166379" y="467850"/>
                </a:lnTo>
                <a:lnTo>
                  <a:pt x="2196284" y="508033"/>
                </a:lnTo>
                <a:lnTo>
                  <a:pt x="2224437" y="549323"/>
                </a:lnTo>
                <a:lnTo>
                  <a:pt x="2250815" y="591661"/>
                </a:lnTo>
                <a:lnTo>
                  <a:pt x="2275392" y="634988"/>
                </a:lnTo>
                <a:lnTo>
                  <a:pt x="2298144" y="679244"/>
                </a:lnTo>
                <a:lnTo>
                  <a:pt x="2319046" y="724371"/>
                </a:lnTo>
                <a:lnTo>
                  <a:pt x="2338074" y="770309"/>
                </a:lnTo>
                <a:lnTo>
                  <a:pt x="2355203" y="816998"/>
                </a:lnTo>
                <a:lnTo>
                  <a:pt x="2370409" y="864380"/>
                </a:lnTo>
                <a:lnTo>
                  <a:pt x="2383668" y="912396"/>
                </a:lnTo>
                <a:lnTo>
                  <a:pt x="2394953" y="960985"/>
                </a:lnTo>
                <a:lnTo>
                  <a:pt x="2404242" y="1010089"/>
                </a:lnTo>
                <a:lnTo>
                  <a:pt x="2411510" y="1059649"/>
                </a:lnTo>
                <a:lnTo>
                  <a:pt x="2416731" y="1109605"/>
                </a:lnTo>
                <a:lnTo>
                  <a:pt x="2419882" y="1159898"/>
                </a:lnTo>
                <a:lnTo>
                  <a:pt x="2420937" y="1210468"/>
                </a:lnTo>
                <a:lnTo>
                  <a:pt x="2419976" y="1259153"/>
                </a:lnTo>
                <a:lnTo>
                  <a:pt x="2417117" y="1307349"/>
                </a:lnTo>
                <a:lnTo>
                  <a:pt x="2412396" y="1355022"/>
                </a:lnTo>
                <a:lnTo>
                  <a:pt x="2405848" y="1402134"/>
                </a:lnTo>
                <a:lnTo>
                  <a:pt x="2397511" y="1448650"/>
                </a:lnTo>
                <a:lnTo>
                  <a:pt x="2387421" y="1494533"/>
                </a:lnTo>
                <a:lnTo>
                  <a:pt x="2375613" y="1539747"/>
                </a:lnTo>
                <a:lnTo>
                  <a:pt x="2362123" y="1584256"/>
                </a:lnTo>
                <a:lnTo>
                  <a:pt x="2346989" y="1628025"/>
                </a:lnTo>
                <a:lnTo>
                  <a:pt x="2330246" y="1671016"/>
                </a:lnTo>
                <a:lnTo>
                  <a:pt x="2311930" y="1713193"/>
                </a:lnTo>
                <a:lnTo>
                  <a:pt x="2292077" y="1754521"/>
                </a:lnTo>
                <a:lnTo>
                  <a:pt x="2270724" y="1794964"/>
                </a:lnTo>
                <a:lnTo>
                  <a:pt x="2247907" y="1834484"/>
                </a:lnTo>
                <a:lnTo>
                  <a:pt x="2223661" y="1873047"/>
                </a:lnTo>
                <a:lnTo>
                  <a:pt x="2198024" y="1910615"/>
                </a:lnTo>
                <a:lnTo>
                  <a:pt x="2171031" y="1947153"/>
                </a:lnTo>
                <a:lnTo>
                  <a:pt x="2142718" y="1982624"/>
                </a:lnTo>
                <a:lnTo>
                  <a:pt x="2113121" y="2016993"/>
                </a:lnTo>
                <a:lnTo>
                  <a:pt x="2082278" y="2050223"/>
                </a:lnTo>
                <a:lnTo>
                  <a:pt x="2050223" y="2082278"/>
                </a:lnTo>
                <a:lnTo>
                  <a:pt x="2016993" y="2113121"/>
                </a:lnTo>
                <a:lnTo>
                  <a:pt x="1982624" y="2142718"/>
                </a:lnTo>
                <a:lnTo>
                  <a:pt x="1947153" y="2171031"/>
                </a:lnTo>
                <a:lnTo>
                  <a:pt x="1910615" y="2198024"/>
                </a:lnTo>
                <a:lnTo>
                  <a:pt x="1873047" y="2223661"/>
                </a:lnTo>
                <a:lnTo>
                  <a:pt x="1834484" y="2247907"/>
                </a:lnTo>
                <a:lnTo>
                  <a:pt x="1794964" y="2270724"/>
                </a:lnTo>
                <a:lnTo>
                  <a:pt x="1754521" y="2292077"/>
                </a:lnTo>
                <a:lnTo>
                  <a:pt x="1713193" y="2311930"/>
                </a:lnTo>
                <a:lnTo>
                  <a:pt x="1671016" y="2330246"/>
                </a:lnTo>
                <a:lnTo>
                  <a:pt x="1628025" y="2346989"/>
                </a:lnTo>
                <a:lnTo>
                  <a:pt x="1584256" y="2362123"/>
                </a:lnTo>
                <a:lnTo>
                  <a:pt x="1539747" y="2375613"/>
                </a:lnTo>
                <a:lnTo>
                  <a:pt x="1494533" y="2387421"/>
                </a:lnTo>
                <a:lnTo>
                  <a:pt x="1448650" y="2397511"/>
                </a:lnTo>
                <a:lnTo>
                  <a:pt x="1402134" y="2405848"/>
                </a:lnTo>
                <a:lnTo>
                  <a:pt x="1355022" y="2412396"/>
                </a:lnTo>
                <a:lnTo>
                  <a:pt x="1307349" y="2417117"/>
                </a:lnTo>
                <a:lnTo>
                  <a:pt x="1259153" y="2419976"/>
                </a:lnTo>
                <a:lnTo>
                  <a:pt x="1210468" y="2420937"/>
                </a:lnTo>
                <a:lnTo>
                  <a:pt x="1161784" y="2419976"/>
                </a:lnTo>
                <a:lnTo>
                  <a:pt x="1113588" y="2417117"/>
                </a:lnTo>
                <a:lnTo>
                  <a:pt x="1065915" y="2412396"/>
                </a:lnTo>
                <a:lnTo>
                  <a:pt x="1018803" y="2405848"/>
                </a:lnTo>
                <a:lnTo>
                  <a:pt x="972287" y="2397511"/>
                </a:lnTo>
                <a:lnTo>
                  <a:pt x="926404" y="2387421"/>
                </a:lnTo>
                <a:lnTo>
                  <a:pt x="881190" y="2375613"/>
                </a:lnTo>
                <a:lnTo>
                  <a:pt x="836681" y="2362123"/>
                </a:lnTo>
                <a:lnTo>
                  <a:pt x="792912" y="2346989"/>
                </a:lnTo>
                <a:lnTo>
                  <a:pt x="749921" y="2330246"/>
                </a:lnTo>
                <a:lnTo>
                  <a:pt x="707744" y="2311930"/>
                </a:lnTo>
                <a:lnTo>
                  <a:pt x="666416" y="2292077"/>
                </a:lnTo>
                <a:lnTo>
                  <a:pt x="625973" y="2270724"/>
                </a:lnTo>
                <a:lnTo>
                  <a:pt x="586453" y="2247907"/>
                </a:lnTo>
                <a:lnTo>
                  <a:pt x="547890" y="2223661"/>
                </a:lnTo>
                <a:lnTo>
                  <a:pt x="510322" y="2198024"/>
                </a:lnTo>
                <a:lnTo>
                  <a:pt x="473784" y="2171031"/>
                </a:lnTo>
                <a:lnTo>
                  <a:pt x="438313" y="2142718"/>
                </a:lnTo>
                <a:lnTo>
                  <a:pt x="403944" y="2113121"/>
                </a:lnTo>
                <a:lnTo>
                  <a:pt x="370714" y="2082278"/>
                </a:lnTo>
                <a:lnTo>
                  <a:pt x="338659" y="2050223"/>
                </a:lnTo>
                <a:lnTo>
                  <a:pt x="307816" y="2016993"/>
                </a:lnTo>
                <a:lnTo>
                  <a:pt x="278219" y="1982624"/>
                </a:lnTo>
                <a:lnTo>
                  <a:pt x="249906" y="1947153"/>
                </a:lnTo>
                <a:lnTo>
                  <a:pt x="222913" y="1910615"/>
                </a:lnTo>
                <a:lnTo>
                  <a:pt x="197276" y="1873047"/>
                </a:lnTo>
                <a:lnTo>
                  <a:pt x="173030" y="1834484"/>
                </a:lnTo>
                <a:lnTo>
                  <a:pt x="150213" y="1794964"/>
                </a:lnTo>
                <a:lnTo>
                  <a:pt x="128860" y="1754521"/>
                </a:lnTo>
                <a:lnTo>
                  <a:pt x="109007" y="1713193"/>
                </a:lnTo>
                <a:lnTo>
                  <a:pt x="90691" y="1671016"/>
                </a:lnTo>
                <a:lnTo>
                  <a:pt x="73948" y="1628025"/>
                </a:lnTo>
                <a:lnTo>
                  <a:pt x="58814" y="1584256"/>
                </a:lnTo>
                <a:lnTo>
                  <a:pt x="45324" y="1539747"/>
                </a:lnTo>
                <a:lnTo>
                  <a:pt x="33516" y="1494533"/>
                </a:lnTo>
                <a:lnTo>
                  <a:pt x="23426" y="1448650"/>
                </a:lnTo>
                <a:lnTo>
                  <a:pt x="15089" y="1402134"/>
                </a:lnTo>
                <a:lnTo>
                  <a:pt x="8541" y="1355022"/>
                </a:lnTo>
                <a:lnTo>
                  <a:pt x="3820" y="1307349"/>
                </a:lnTo>
                <a:lnTo>
                  <a:pt x="961" y="1259153"/>
                </a:lnTo>
                <a:lnTo>
                  <a:pt x="0" y="1210468"/>
                </a:lnTo>
                <a:close/>
              </a:path>
            </a:pathLst>
          </a:custGeom>
          <a:ln w="27299">
            <a:solidFill>
              <a:srgbClr val="FFF4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52831" y="1491124"/>
            <a:ext cx="1623283" cy="1616012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66565" y="1494211"/>
            <a:ext cx="1588165" cy="1580861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266565" y="1494211"/>
            <a:ext cx="1588770" cy="1581150"/>
          </a:xfrm>
          <a:custGeom>
            <a:avLst/>
            <a:gdLst/>
            <a:ahLst/>
            <a:cxnLst/>
            <a:rect l="l" t="t" r="r" b="b"/>
            <a:pathLst>
              <a:path w="1588770" h="1581150">
                <a:moveTo>
                  <a:pt x="168379" y="291068"/>
                </a:moveTo>
                <a:lnTo>
                  <a:pt x="199317" y="254647"/>
                </a:lnTo>
                <a:lnTo>
                  <a:pt x="232022" y="220606"/>
                </a:lnTo>
                <a:lnTo>
                  <a:pt x="266379" y="188957"/>
                </a:lnTo>
                <a:lnTo>
                  <a:pt x="302271" y="159710"/>
                </a:lnTo>
                <a:lnTo>
                  <a:pt x="339580" y="132879"/>
                </a:lnTo>
                <a:lnTo>
                  <a:pt x="378191" y="108474"/>
                </a:lnTo>
                <a:lnTo>
                  <a:pt x="417987" y="86508"/>
                </a:lnTo>
                <a:lnTo>
                  <a:pt x="458852" y="66993"/>
                </a:lnTo>
                <a:lnTo>
                  <a:pt x="500668" y="49940"/>
                </a:lnTo>
                <a:lnTo>
                  <a:pt x="543319" y="35361"/>
                </a:lnTo>
                <a:lnTo>
                  <a:pt x="586688" y="23269"/>
                </a:lnTo>
                <a:lnTo>
                  <a:pt x="630660" y="13675"/>
                </a:lnTo>
                <a:lnTo>
                  <a:pt x="675116" y="6591"/>
                </a:lnTo>
                <a:lnTo>
                  <a:pt x="719942" y="2028"/>
                </a:lnTo>
                <a:lnTo>
                  <a:pt x="765019" y="0"/>
                </a:lnTo>
                <a:lnTo>
                  <a:pt x="810232" y="516"/>
                </a:lnTo>
                <a:lnTo>
                  <a:pt x="855463" y="3591"/>
                </a:lnTo>
                <a:lnTo>
                  <a:pt x="900597" y="9234"/>
                </a:lnTo>
                <a:lnTo>
                  <a:pt x="945516" y="17459"/>
                </a:lnTo>
                <a:lnTo>
                  <a:pt x="990105" y="28277"/>
                </a:lnTo>
                <a:lnTo>
                  <a:pt x="1034245" y="41699"/>
                </a:lnTo>
                <a:lnTo>
                  <a:pt x="1077822" y="57739"/>
                </a:lnTo>
                <a:lnTo>
                  <a:pt x="1120718" y="76407"/>
                </a:lnTo>
                <a:lnTo>
                  <a:pt x="1162816" y="97716"/>
                </a:lnTo>
                <a:lnTo>
                  <a:pt x="1204000" y="121677"/>
                </a:lnTo>
                <a:lnTo>
                  <a:pt x="1244154" y="148302"/>
                </a:lnTo>
                <a:lnTo>
                  <a:pt x="1283160" y="177603"/>
                </a:lnTo>
                <a:lnTo>
                  <a:pt x="1320406" y="209197"/>
                </a:lnTo>
                <a:lnTo>
                  <a:pt x="1355518" y="242775"/>
                </a:lnTo>
                <a:lnTo>
                  <a:pt x="1388429" y="278223"/>
                </a:lnTo>
                <a:lnTo>
                  <a:pt x="1419075" y="315425"/>
                </a:lnTo>
                <a:lnTo>
                  <a:pt x="1447392" y="354266"/>
                </a:lnTo>
                <a:lnTo>
                  <a:pt x="1473315" y="394631"/>
                </a:lnTo>
                <a:lnTo>
                  <a:pt x="1496779" y="436406"/>
                </a:lnTo>
                <a:lnTo>
                  <a:pt x="1517720" y="479475"/>
                </a:lnTo>
                <a:lnTo>
                  <a:pt x="1536073" y="523722"/>
                </a:lnTo>
                <a:lnTo>
                  <a:pt x="1551773" y="569033"/>
                </a:lnTo>
                <a:lnTo>
                  <a:pt x="1564755" y="615293"/>
                </a:lnTo>
                <a:lnTo>
                  <a:pt x="1574956" y="662387"/>
                </a:lnTo>
                <a:lnTo>
                  <a:pt x="1582310" y="710199"/>
                </a:lnTo>
                <a:lnTo>
                  <a:pt x="1586967" y="762315"/>
                </a:lnTo>
                <a:lnTo>
                  <a:pt x="1588165" y="814267"/>
                </a:lnTo>
                <a:lnTo>
                  <a:pt x="1585948" y="865898"/>
                </a:lnTo>
                <a:lnTo>
                  <a:pt x="1580361" y="917046"/>
                </a:lnTo>
                <a:lnTo>
                  <a:pt x="1571448" y="967555"/>
                </a:lnTo>
                <a:lnTo>
                  <a:pt x="1559255" y="1017263"/>
                </a:lnTo>
                <a:lnTo>
                  <a:pt x="1543826" y="1066012"/>
                </a:lnTo>
                <a:lnTo>
                  <a:pt x="1525205" y="1113642"/>
                </a:lnTo>
                <a:lnTo>
                  <a:pt x="1503438" y="1159994"/>
                </a:lnTo>
                <a:lnTo>
                  <a:pt x="1478569" y="1204910"/>
                </a:lnTo>
                <a:lnTo>
                  <a:pt x="1450642" y="1248229"/>
                </a:lnTo>
                <a:lnTo>
                  <a:pt x="1419703" y="1289793"/>
                </a:lnTo>
                <a:lnTo>
                  <a:pt x="1388766" y="1326214"/>
                </a:lnTo>
                <a:lnTo>
                  <a:pt x="1356060" y="1360254"/>
                </a:lnTo>
                <a:lnTo>
                  <a:pt x="1321703" y="1391904"/>
                </a:lnTo>
                <a:lnTo>
                  <a:pt x="1285812" y="1421151"/>
                </a:lnTo>
                <a:lnTo>
                  <a:pt x="1248502" y="1447982"/>
                </a:lnTo>
                <a:lnTo>
                  <a:pt x="1209891" y="1472387"/>
                </a:lnTo>
                <a:lnTo>
                  <a:pt x="1170095" y="1494353"/>
                </a:lnTo>
                <a:lnTo>
                  <a:pt x="1129231" y="1513868"/>
                </a:lnTo>
                <a:lnTo>
                  <a:pt x="1087415" y="1530921"/>
                </a:lnTo>
                <a:lnTo>
                  <a:pt x="1044764" y="1545500"/>
                </a:lnTo>
                <a:lnTo>
                  <a:pt x="1001394" y="1557592"/>
                </a:lnTo>
                <a:lnTo>
                  <a:pt x="957423" y="1567186"/>
                </a:lnTo>
                <a:lnTo>
                  <a:pt x="912966" y="1574270"/>
                </a:lnTo>
                <a:lnTo>
                  <a:pt x="868141" y="1578833"/>
                </a:lnTo>
                <a:lnTo>
                  <a:pt x="823063" y="1580861"/>
                </a:lnTo>
                <a:lnTo>
                  <a:pt x="777851" y="1580344"/>
                </a:lnTo>
                <a:lnTo>
                  <a:pt x="732619" y="1577270"/>
                </a:lnTo>
                <a:lnTo>
                  <a:pt x="687485" y="1571627"/>
                </a:lnTo>
                <a:lnTo>
                  <a:pt x="642566" y="1563402"/>
                </a:lnTo>
                <a:lnTo>
                  <a:pt x="597978" y="1552584"/>
                </a:lnTo>
                <a:lnTo>
                  <a:pt x="553837" y="1539161"/>
                </a:lnTo>
                <a:lnTo>
                  <a:pt x="510260" y="1523122"/>
                </a:lnTo>
                <a:lnTo>
                  <a:pt x="467365" y="1504454"/>
                </a:lnTo>
                <a:lnTo>
                  <a:pt x="425267" y="1483145"/>
                </a:lnTo>
                <a:lnTo>
                  <a:pt x="384082" y="1459184"/>
                </a:lnTo>
                <a:lnTo>
                  <a:pt x="343929" y="1432559"/>
                </a:lnTo>
                <a:lnTo>
                  <a:pt x="304923" y="1403258"/>
                </a:lnTo>
                <a:lnTo>
                  <a:pt x="267702" y="1371719"/>
                </a:lnTo>
                <a:lnTo>
                  <a:pt x="232836" y="1338469"/>
                </a:lnTo>
                <a:lnTo>
                  <a:pt x="200339" y="1303623"/>
                </a:lnTo>
                <a:lnTo>
                  <a:pt x="170227" y="1267298"/>
                </a:lnTo>
                <a:lnTo>
                  <a:pt x="142512" y="1229609"/>
                </a:lnTo>
                <a:lnTo>
                  <a:pt x="117209" y="1190674"/>
                </a:lnTo>
                <a:lnTo>
                  <a:pt x="94333" y="1150608"/>
                </a:lnTo>
                <a:lnTo>
                  <a:pt x="73898" y="1109528"/>
                </a:lnTo>
                <a:lnTo>
                  <a:pt x="55918" y="1067551"/>
                </a:lnTo>
                <a:lnTo>
                  <a:pt x="40407" y="1024792"/>
                </a:lnTo>
                <a:lnTo>
                  <a:pt x="27380" y="981368"/>
                </a:lnTo>
                <a:lnTo>
                  <a:pt x="16851" y="937395"/>
                </a:lnTo>
                <a:lnTo>
                  <a:pt x="8834" y="892990"/>
                </a:lnTo>
                <a:lnTo>
                  <a:pt x="3344" y="848269"/>
                </a:lnTo>
                <a:lnTo>
                  <a:pt x="394" y="803348"/>
                </a:lnTo>
                <a:lnTo>
                  <a:pt x="0" y="758344"/>
                </a:lnTo>
                <a:lnTo>
                  <a:pt x="2174" y="713373"/>
                </a:lnTo>
                <a:lnTo>
                  <a:pt x="6933" y="668551"/>
                </a:lnTo>
                <a:lnTo>
                  <a:pt x="14289" y="623995"/>
                </a:lnTo>
                <a:lnTo>
                  <a:pt x="24258" y="579820"/>
                </a:lnTo>
                <a:lnTo>
                  <a:pt x="36853" y="536144"/>
                </a:lnTo>
                <a:lnTo>
                  <a:pt x="52089" y="493083"/>
                </a:lnTo>
                <a:lnTo>
                  <a:pt x="69979" y="450753"/>
                </a:lnTo>
                <a:lnTo>
                  <a:pt x="90540" y="409270"/>
                </a:lnTo>
                <a:lnTo>
                  <a:pt x="113783" y="368750"/>
                </a:lnTo>
                <a:lnTo>
                  <a:pt x="139725" y="329311"/>
                </a:lnTo>
                <a:lnTo>
                  <a:pt x="168379" y="291068"/>
                </a:lnTo>
                <a:close/>
              </a:path>
              <a:path w="1588770" h="1581150">
                <a:moveTo>
                  <a:pt x="313411" y="406823"/>
                </a:moveTo>
                <a:lnTo>
                  <a:pt x="285679" y="444535"/>
                </a:lnTo>
                <a:lnTo>
                  <a:pt x="261381" y="483729"/>
                </a:lnTo>
                <a:lnTo>
                  <a:pt x="240496" y="524215"/>
                </a:lnTo>
                <a:lnTo>
                  <a:pt x="222997" y="565805"/>
                </a:lnTo>
                <a:lnTo>
                  <a:pt x="208862" y="608309"/>
                </a:lnTo>
                <a:lnTo>
                  <a:pt x="198067" y="651538"/>
                </a:lnTo>
                <a:lnTo>
                  <a:pt x="190587" y="695302"/>
                </a:lnTo>
                <a:lnTo>
                  <a:pt x="186399" y="739412"/>
                </a:lnTo>
                <a:lnTo>
                  <a:pt x="185480" y="783679"/>
                </a:lnTo>
                <a:lnTo>
                  <a:pt x="187805" y="827914"/>
                </a:lnTo>
                <a:lnTo>
                  <a:pt x="193350" y="871927"/>
                </a:lnTo>
                <a:lnTo>
                  <a:pt x="202091" y="915529"/>
                </a:lnTo>
                <a:lnTo>
                  <a:pt x="214006" y="958531"/>
                </a:lnTo>
                <a:lnTo>
                  <a:pt x="229069" y="1000744"/>
                </a:lnTo>
                <a:lnTo>
                  <a:pt x="247257" y="1041978"/>
                </a:lnTo>
                <a:lnTo>
                  <a:pt x="268547" y="1082043"/>
                </a:lnTo>
                <a:lnTo>
                  <a:pt x="292914" y="1120752"/>
                </a:lnTo>
                <a:lnTo>
                  <a:pt x="320334" y="1157913"/>
                </a:lnTo>
                <a:lnTo>
                  <a:pt x="350784" y="1193339"/>
                </a:lnTo>
                <a:lnTo>
                  <a:pt x="384240" y="1226840"/>
                </a:lnTo>
                <a:lnTo>
                  <a:pt x="420677" y="1258226"/>
                </a:lnTo>
                <a:lnTo>
                  <a:pt x="459362" y="1286797"/>
                </a:lnTo>
                <a:lnTo>
                  <a:pt x="499447" y="1311992"/>
                </a:lnTo>
                <a:lnTo>
                  <a:pt x="540742" y="1333829"/>
                </a:lnTo>
                <a:lnTo>
                  <a:pt x="583059" y="1352327"/>
                </a:lnTo>
                <a:lnTo>
                  <a:pt x="626207" y="1367504"/>
                </a:lnTo>
                <a:lnTo>
                  <a:pt x="669996" y="1379380"/>
                </a:lnTo>
                <a:lnTo>
                  <a:pt x="714236" y="1387972"/>
                </a:lnTo>
                <a:lnTo>
                  <a:pt x="758738" y="1393301"/>
                </a:lnTo>
                <a:lnTo>
                  <a:pt x="803311" y="1395384"/>
                </a:lnTo>
                <a:lnTo>
                  <a:pt x="847766" y="1394240"/>
                </a:lnTo>
                <a:lnTo>
                  <a:pt x="891913" y="1389888"/>
                </a:lnTo>
                <a:lnTo>
                  <a:pt x="935563" y="1382346"/>
                </a:lnTo>
                <a:lnTo>
                  <a:pt x="978524" y="1371634"/>
                </a:lnTo>
                <a:lnTo>
                  <a:pt x="1020608" y="1357770"/>
                </a:lnTo>
                <a:lnTo>
                  <a:pt x="1061624" y="1340773"/>
                </a:lnTo>
                <a:lnTo>
                  <a:pt x="1101383" y="1320661"/>
                </a:lnTo>
                <a:lnTo>
                  <a:pt x="1139694" y="1297453"/>
                </a:lnTo>
                <a:lnTo>
                  <a:pt x="1176369" y="1271168"/>
                </a:lnTo>
                <a:lnTo>
                  <a:pt x="1211217" y="1241825"/>
                </a:lnTo>
                <a:lnTo>
                  <a:pt x="1244047" y="1209442"/>
                </a:lnTo>
                <a:lnTo>
                  <a:pt x="1274672" y="1174038"/>
                </a:lnTo>
                <a:lnTo>
                  <a:pt x="1302404" y="1136326"/>
                </a:lnTo>
                <a:lnTo>
                  <a:pt x="1326701" y="1097132"/>
                </a:lnTo>
                <a:lnTo>
                  <a:pt x="1347587" y="1056646"/>
                </a:lnTo>
                <a:lnTo>
                  <a:pt x="1365085" y="1015056"/>
                </a:lnTo>
                <a:lnTo>
                  <a:pt x="1379220" y="972552"/>
                </a:lnTo>
                <a:lnTo>
                  <a:pt x="1390016" y="929323"/>
                </a:lnTo>
                <a:lnTo>
                  <a:pt x="1397495" y="885559"/>
                </a:lnTo>
                <a:lnTo>
                  <a:pt x="1401683" y="841449"/>
                </a:lnTo>
                <a:lnTo>
                  <a:pt x="1402603" y="797182"/>
                </a:lnTo>
                <a:lnTo>
                  <a:pt x="1400278" y="752947"/>
                </a:lnTo>
                <a:lnTo>
                  <a:pt x="1394733" y="708934"/>
                </a:lnTo>
                <a:lnTo>
                  <a:pt x="1385991" y="665332"/>
                </a:lnTo>
                <a:lnTo>
                  <a:pt x="1374077" y="622330"/>
                </a:lnTo>
                <a:lnTo>
                  <a:pt x="1359013" y="580117"/>
                </a:lnTo>
                <a:lnTo>
                  <a:pt x="1340825" y="538883"/>
                </a:lnTo>
                <a:lnTo>
                  <a:pt x="1319535" y="498818"/>
                </a:lnTo>
                <a:lnTo>
                  <a:pt x="1295169" y="460109"/>
                </a:lnTo>
                <a:lnTo>
                  <a:pt x="1267748" y="422948"/>
                </a:lnTo>
                <a:lnTo>
                  <a:pt x="1237298" y="387522"/>
                </a:lnTo>
                <a:lnTo>
                  <a:pt x="1203843" y="354021"/>
                </a:lnTo>
                <a:lnTo>
                  <a:pt x="1167405" y="322635"/>
                </a:lnTo>
                <a:lnTo>
                  <a:pt x="1128721" y="294064"/>
                </a:lnTo>
                <a:lnTo>
                  <a:pt x="1088636" y="268869"/>
                </a:lnTo>
                <a:lnTo>
                  <a:pt x="1047340" y="247032"/>
                </a:lnTo>
                <a:lnTo>
                  <a:pt x="1005023" y="228534"/>
                </a:lnTo>
                <a:lnTo>
                  <a:pt x="961876" y="213357"/>
                </a:lnTo>
                <a:lnTo>
                  <a:pt x="918087" y="201481"/>
                </a:lnTo>
                <a:lnTo>
                  <a:pt x="873846" y="192889"/>
                </a:lnTo>
                <a:lnTo>
                  <a:pt x="829345" y="187560"/>
                </a:lnTo>
                <a:lnTo>
                  <a:pt x="784771" y="185477"/>
                </a:lnTo>
                <a:lnTo>
                  <a:pt x="740316" y="186621"/>
                </a:lnTo>
                <a:lnTo>
                  <a:pt x="696169" y="190973"/>
                </a:lnTo>
                <a:lnTo>
                  <a:pt x="652520" y="198515"/>
                </a:lnTo>
                <a:lnTo>
                  <a:pt x="609558" y="209227"/>
                </a:lnTo>
                <a:lnTo>
                  <a:pt x="567475" y="223091"/>
                </a:lnTo>
                <a:lnTo>
                  <a:pt x="526458" y="240088"/>
                </a:lnTo>
                <a:lnTo>
                  <a:pt x="486700" y="260200"/>
                </a:lnTo>
                <a:lnTo>
                  <a:pt x="448388" y="283408"/>
                </a:lnTo>
                <a:lnTo>
                  <a:pt x="411713" y="309693"/>
                </a:lnTo>
                <a:lnTo>
                  <a:pt x="376866" y="339036"/>
                </a:lnTo>
                <a:lnTo>
                  <a:pt x="344035" y="371419"/>
                </a:lnTo>
                <a:lnTo>
                  <a:pt x="313411" y="406823"/>
                </a:lnTo>
                <a:close/>
              </a:path>
            </a:pathLst>
          </a:custGeom>
          <a:ln w="9524">
            <a:solidFill>
              <a:srgbClr val="C5B3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439862" y="0"/>
            <a:ext cx="11565255" cy="9753600"/>
          </a:xfrm>
          <a:custGeom>
            <a:avLst/>
            <a:gdLst/>
            <a:ahLst/>
            <a:cxnLst/>
            <a:rect l="l" t="t" r="r" b="b"/>
            <a:pathLst>
              <a:path w="11565255" h="9753600">
                <a:moveTo>
                  <a:pt x="11564937" y="9753599"/>
                </a:moveTo>
                <a:lnTo>
                  <a:pt x="0" y="9753599"/>
                </a:lnTo>
                <a:lnTo>
                  <a:pt x="0" y="0"/>
                </a:lnTo>
                <a:lnTo>
                  <a:pt x="11564937" y="0"/>
                </a:lnTo>
                <a:lnTo>
                  <a:pt x="11564937" y="9753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bg 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366488" y="0"/>
            <a:ext cx="181875" cy="9753599"/>
          </a:xfrm>
          <a:prstGeom prst="rect">
            <a:avLst/>
          </a:prstGeom>
        </p:spPr>
      </p:pic>
      <p:sp>
        <p:nvSpPr>
          <p:cNvPr id="26" name="bg object 26"/>
          <p:cNvSpPr/>
          <p:nvPr/>
        </p:nvSpPr>
        <p:spPr>
          <a:xfrm>
            <a:off x="1443037" y="0"/>
            <a:ext cx="104775" cy="9753600"/>
          </a:xfrm>
          <a:custGeom>
            <a:avLst/>
            <a:gdLst/>
            <a:ahLst/>
            <a:cxnLst/>
            <a:rect l="l" t="t" r="r" b="b"/>
            <a:pathLst>
              <a:path w="104775" h="9753600">
                <a:moveTo>
                  <a:pt x="104774" y="9753599"/>
                </a:moveTo>
                <a:lnTo>
                  <a:pt x="0" y="9753599"/>
                </a:lnTo>
                <a:lnTo>
                  <a:pt x="0" y="0"/>
                </a:lnTo>
                <a:lnTo>
                  <a:pt x="104774" y="0"/>
                </a:lnTo>
                <a:lnTo>
                  <a:pt x="104774" y="9753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32492" y="1507744"/>
            <a:ext cx="8936355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8046" y="2085150"/>
            <a:ext cx="12008706" cy="62077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ranslator.com/" TargetMode="External"/><Relationship Id="rId2" Type="http://schemas.openxmlformats.org/officeDocument/2006/relationships/hyperlink" Target="https://translate.google.co.i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718" y="0"/>
            <a:ext cx="13006069" cy="9753600"/>
            <a:chOff x="-718" y="0"/>
            <a:chExt cx="13006069" cy="9753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0482" y="2010740"/>
              <a:ext cx="299109" cy="29910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10482" y="2010740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19" h="299719">
                  <a:moveTo>
                    <a:pt x="0" y="149554"/>
                  </a:moveTo>
                  <a:lnTo>
                    <a:pt x="7624" y="102284"/>
                  </a:lnTo>
                  <a:lnTo>
                    <a:pt x="28855" y="61229"/>
                  </a:lnTo>
                  <a:lnTo>
                    <a:pt x="61229" y="28855"/>
                  </a:lnTo>
                  <a:lnTo>
                    <a:pt x="102284" y="7624"/>
                  </a:lnTo>
                  <a:lnTo>
                    <a:pt x="149554" y="0"/>
                  </a:lnTo>
                  <a:lnTo>
                    <a:pt x="206787" y="11384"/>
                  </a:lnTo>
                  <a:lnTo>
                    <a:pt x="255306" y="43803"/>
                  </a:lnTo>
                  <a:lnTo>
                    <a:pt x="287725" y="92322"/>
                  </a:lnTo>
                  <a:lnTo>
                    <a:pt x="299109" y="149554"/>
                  </a:lnTo>
                  <a:lnTo>
                    <a:pt x="291485" y="196825"/>
                  </a:lnTo>
                  <a:lnTo>
                    <a:pt x="270254" y="237880"/>
                  </a:lnTo>
                  <a:lnTo>
                    <a:pt x="237880" y="270254"/>
                  </a:lnTo>
                  <a:lnTo>
                    <a:pt x="196825" y="291485"/>
                  </a:lnTo>
                  <a:lnTo>
                    <a:pt x="149554" y="299109"/>
                  </a:lnTo>
                  <a:lnTo>
                    <a:pt x="102284" y="291485"/>
                  </a:lnTo>
                  <a:lnTo>
                    <a:pt x="61229" y="270254"/>
                  </a:lnTo>
                  <a:lnTo>
                    <a:pt x="28855" y="237880"/>
                  </a:lnTo>
                  <a:lnTo>
                    <a:pt x="7624" y="196825"/>
                  </a:lnTo>
                  <a:lnTo>
                    <a:pt x="0" y="149554"/>
                  </a:lnTo>
                  <a:close/>
                </a:path>
              </a:pathLst>
            </a:custGeom>
            <a:ln w="9524">
              <a:solidFill>
                <a:srgbClr val="2F8D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9887" y="1906588"/>
              <a:ext cx="103187" cy="10318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39875" y="65088"/>
              <a:ext cx="3733799" cy="131603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546225" y="6350064"/>
            <a:ext cx="37058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 panose="02020603050405020304"/>
                <a:cs typeface="Times New Roman" panose="02020603050405020304"/>
              </a:rPr>
              <a:t>Under</a:t>
            </a:r>
            <a:r>
              <a:rPr sz="2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Supervision</a:t>
            </a:r>
            <a:r>
              <a:rPr sz="2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of: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032625" y="6399276"/>
            <a:ext cx="347852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 panose="02020603050405020304"/>
                <a:cs typeface="Times New Roman" panose="02020603050405020304"/>
              </a:rPr>
              <a:t>Presented</a:t>
            </a:r>
            <a:r>
              <a:rPr sz="2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by: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Times New Roman" panose="02020603050405020304"/>
                <a:cs typeface="Times New Roman" panose="02020603050405020304"/>
              </a:rPr>
              <a:t>Shubh</a:t>
            </a:r>
            <a:r>
              <a:rPr sz="2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Gupta</a:t>
            </a:r>
            <a:r>
              <a:rPr sz="2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(231269)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Times New Roman" panose="02020603050405020304"/>
                <a:cs typeface="Times New Roman" panose="02020603050405020304"/>
              </a:rPr>
              <a:t>Saransh</a:t>
            </a:r>
            <a:r>
              <a:rPr sz="2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Lodhi</a:t>
            </a:r>
            <a:r>
              <a:rPr sz="2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(230560)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702800" y="0"/>
            <a:ext cx="3200399" cy="1349374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8850" marR="5080" indent="-221678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SANJEE</a:t>
            </a:r>
            <a:r>
              <a:rPr dirty="0"/>
              <a:t>V</a:t>
            </a:r>
            <a:r>
              <a:rPr spc="-235" dirty="0"/>
              <a:t> </a:t>
            </a:r>
            <a:r>
              <a:rPr spc="-5" dirty="0"/>
              <a:t>AGR</a:t>
            </a:r>
            <a:r>
              <a:rPr spc="-355" dirty="0"/>
              <a:t>AW</a:t>
            </a:r>
            <a:r>
              <a:rPr spc="-5" dirty="0"/>
              <a:t>A</a:t>
            </a:r>
            <a:r>
              <a:rPr dirty="0"/>
              <a:t>L</a:t>
            </a:r>
            <a:r>
              <a:rPr spc="-180" dirty="0"/>
              <a:t> </a:t>
            </a:r>
            <a:r>
              <a:rPr spc="-5" dirty="0"/>
              <a:t>GLOBA</a:t>
            </a:r>
            <a:r>
              <a:rPr dirty="0"/>
              <a:t>L</a:t>
            </a:r>
            <a:r>
              <a:rPr spc="-175" dirty="0"/>
              <a:t> </a:t>
            </a:r>
            <a:r>
              <a:rPr spc="-5" dirty="0"/>
              <a:t>EDUC</a:t>
            </a:r>
            <a:r>
              <a:rPr spc="-240" dirty="0"/>
              <a:t>A</a:t>
            </a:r>
            <a:r>
              <a:rPr spc="-5" dirty="0"/>
              <a:t>TIONAL  </a:t>
            </a:r>
            <a:r>
              <a:rPr spc="-35" dirty="0"/>
              <a:t>UNIVERSITY,</a:t>
            </a:r>
            <a:r>
              <a:rPr spc="-5" dirty="0"/>
              <a:t> </a:t>
            </a:r>
            <a:r>
              <a:rPr spc="-45" dirty="0"/>
              <a:t>BHOPAL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xfrm>
            <a:off x="498046" y="2085150"/>
            <a:ext cx="12008706" cy="2431415"/>
          </a:xfrm>
          <a:prstGeom prst="rect">
            <a:avLst/>
          </a:prstGeom>
        </p:spPr>
        <p:txBody>
          <a:bodyPr vert="horz" wrap="square" lIns="0" tIns="591900" rIns="0" bIns="0" rtlCol="0">
            <a:spAutoFit/>
          </a:bodyPr>
          <a:lstStyle/>
          <a:p>
            <a:pPr marL="1315085" algn="ctr">
              <a:lnSpc>
                <a:spcPct val="100000"/>
              </a:lnSpc>
              <a:spcBef>
                <a:spcPts val="2235"/>
              </a:spcBef>
            </a:pPr>
            <a:r>
              <a:rPr spc="-5" dirty="0">
                <a:latin typeface="Times New Roman" panose="02020603050405020304"/>
                <a:cs typeface="Times New Roman" panose="02020603050405020304"/>
              </a:rPr>
              <a:t>Schoo</a:t>
            </a:r>
            <a:r>
              <a:rPr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pc="-10" dirty="0">
                <a:latin typeface="Times New Roman" panose="02020603050405020304"/>
                <a:cs typeface="Times New Roman" panose="02020603050405020304"/>
              </a:rPr>
              <a:t>Compute</a:t>
            </a:r>
            <a:r>
              <a:rPr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pc="-2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5" dirty="0">
                <a:latin typeface="Times New Roman" panose="02020603050405020304"/>
                <a:cs typeface="Times New Roman" panose="02020603050405020304"/>
              </a:rPr>
              <a:t>Application</a:t>
            </a:r>
          </a:p>
          <a:p>
            <a:pPr marL="1771015" algn="ctr">
              <a:lnSpc>
                <a:spcPct val="100000"/>
              </a:lnSpc>
              <a:spcBef>
                <a:spcPts val="1660"/>
              </a:spcBef>
            </a:pP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PB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800" b="1" spc="-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b="1" spc="-5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esentatio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on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1315085" marR="73025" algn="ctr">
              <a:lnSpc>
                <a:spcPct val="100000"/>
              </a:lnSpc>
              <a:spcBef>
                <a:spcPts val="685"/>
              </a:spcBef>
            </a:pPr>
            <a:r>
              <a:rPr lang="en-IN" b="1" spc="-65" dirty="0">
                <a:solidFill>
                  <a:srgbClr val="611616"/>
                </a:solidFill>
                <a:latin typeface="Times New Roman" panose="02020603050405020304"/>
                <a:cs typeface="Times New Roman" panose="02020603050405020304"/>
              </a:rPr>
              <a:t>Rail Sathi</a:t>
            </a:r>
            <a:endParaRPr lang="en-IN" b="1" spc="-35" dirty="0">
              <a:solidFill>
                <a:srgbClr val="611616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0" y="694817"/>
            <a:ext cx="5177504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spc="-254" dirty="0">
                <a:solidFill>
                  <a:srgbClr val="5723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1865" y="2080069"/>
            <a:ext cx="10085535" cy="151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buClr>
                <a:srgbClr val="3791A7"/>
              </a:buClr>
              <a:buSzPct val="79000"/>
              <a:tabLst>
                <a:tab pos="553085" algn="l"/>
              </a:tabLst>
            </a:pPr>
            <a:r>
              <a:rPr lang="en-US" sz="32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 </a:t>
            </a:r>
            <a:r>
              <a:rPr lang="en-US" sz="3200" spc="-8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https://translate.google.co.in</a:t>
            </a:r>
            <a:endParaRPr lang="en-US" sz="3200" spc="-8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buClr>
                <a:srgbClr val="3791A7"/>
              </a:buClr>
              <a:buSzPct val="79000"/>
              <a:tabLst>
                <a:tab pos="553085" algn="l"/>
              </a:tabLst>
            </a:pPr>
            <a:r>
              <a:rPr lang="en-US" sz="32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 </a:t>
            </a:r>
            <a:r>
              <a:rPr lang="en-US" sz="3200" spc="-8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https://translator.com</a:t>
            </a:r>
            <a:endParaRPr lang="en-US" sz="3200" spc="-8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buClr>
                <a:srgbClr val="3791A7"/>
              </a:buClr>
              <a:buSzPct val="79000"/>
              <a:tabLst>
                <a:tab pos="553085" algn="l"/>
              </a:tabLst>
            </a:pP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3025" y="6127496"/>
            <a:ext cx="8620125" cy="17825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0" spc="24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sz="11500" spc="-43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500" spc="-14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endParaRPr sz="1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0" y="694817"/>
            <a:ext cx="2405380" cy="95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100" b="0" spc="-65" dirty="0">
                <a:solidFill>
                  <a:srgbClr val="5522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sz="6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49950" y="1975167"/>
            <a:ext cx="6929120" cy="547714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469265" indent="-457200" algn="just">
              <a:lnSpc>
                <a:spcPct val="100000"/>
              </a:lnSpc>
              <a:spcBef>
                <a:spcPts val="950"/>
              </a:spcBef>
              <a:buClr>
                <a:srgbClr val="3791A7"/>
              </a:buClr>
              <a:buSzPct val="80000"/>
              <a:buFont typeface="Wingdings" panose="05000000000000000000" pitchFamily="2" charset="2"/>
              <a:buChar char="§"/>
              <a:tabLst>
                <a:tab pos="534670" algn="l"/>
                <a:tab pos="535305" algn="l"/>
              </a:tabLst>
            </a:pPr>
            <a:r>
              <a:rPr sz="3200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</a:t>
            </a:r>
            <a:r>
              <a:rPr sz="3200" spc="-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32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oblem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457200" algn="just">
              <a:lnSpc>
                <a:spcPct val="100000"/>
              </a:lnSpc>
              <a:spcBef>
                <a:spcPts val="850"/>
              </a:spcBef>
              <a:buClr>
                <a:srgbClr val="3791A7"/>
              </a:buClr>
              <a:buSzPct val="80000"/>
              <a:buFont typeface="Wingdings" panose="05000000000000000000" pitchFamily="2" charset="2"/>
              <a:buChar char="§"/>
              <a:tabLst>
                <a:tab pos="534670" algn="l"/>
                <a:tab pos="535305" algn="l"/>
              </a:tabLst>
            </a:pPr>
            <a:r>
              <a:rPr sz="32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457200" algn="just">
              <a:lnSpc>
                <a:spcPct val="100000"/>
              </a:lnSpc>
              <a:spcBef>
                <a:spcPts val="850"/>
              </a:spcBef>
              <a:buClr>
                <a:srgbClr val="3791A7"/>
              </a:buClr>
              <a:buSzPct val="80000"/>
              <a:buFont typeface="Wingdings" panose="05000000000000000000" pitchFamily="2" charset="2"/>
              <a:buChar char="§"/>
              <a:tabLst>
                <a:tab pos="534670" algn="l"/>
                <a:tab pos="535305" algn="l"/>
              </a:tabLst>
            </a:pPr>
            <a:r>
              <a:rPr sz="3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</a:t>
            </a:r>
            <a:r>
              <a:rPr sz="32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2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3200" spc="-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</a:t>
            </a:r>
            <a:r>
              <a:rPr sz="32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32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oject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457200" algn="just">
              <a:lnSpc>
                <a:spcPct val="100000"/>
              </a:lnSpc>
              <a:spcBef>
                <a:spcPts val="850"/>
              </a:spcBef>
              <a:buClr>
                <a:srgbClr val="3791A7"/>
              </a:buClr>
              <a:buSzPct val="80000"/>
              <a:buFont typeface="Wingdings" panose="05000000000000000000" pitchFamily="2" charset="2"/>
              <a:buChar char="§"/>
              <a:tabLst>
                <a:tab pos="534670" algn="l"/>
                <a:tab pos="535305" algn="l"/>
              </a:tabLst>
            </a:pPr>
            <a:r>
              <a:rPr sz="32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</a:t>
            </a:r>
            <a:r>
              <a:rPr sz="3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457200" algn="just">
              <a:lnSpc>
                <a:spcPct val="100000"/>
              </a:lnSpc>
              <a:spcBef>
                <a:spcPts val="850"/>
              </a:spcBef>
              <a:buClr>
                <a:srgbClr val="3791A7"/>
              </a:buClr>
              <a:buSzPct val="80000"/>
              <a:buFont typeface="Wingdings" panose="05000000000000000000" pitchFamily="2" charset="2"/>
              <a:buChar char="§"/>
              <a:tabLst>
                <a:tab pos="534670" algn="l"/>
                <a:tab pos="535305" algn="l"/>
              </a:tabLst>
            </a:pPr>
            <a:r>
              <a:rPr sz="32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</a:t>
            </a:r>
            <a:r>
              <a:rPr sz="3200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oposition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457200" algn="just">
              <a:lnSpc>
                <a:spcPct val="100000"/>
              </a:lnSpc>
              <a:spcBef>
                <a:spcPts val="850"/>
              </a:spcBef>
              <a:buClr>
                <a:srgbClr val="3791A7"/>
              </a:buClr>
              <a:buSzPct val="80000"/>
              <a:buFont typeface="Wingdings" panose="05000000000000000000" pitchFamily="2" charset="2"/>
              <a:buChar char="§"/>
              <a:tabLst>
                <a:tab pos="534670" algn="l"/>
                <a:tab pos="535305" algn="l"/>
              </a:tabLst>
            </a:pPr>
            <a:r>
              <a:rPr sz="32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457200" algn="just">
              <a:lnSpc>
                <a:spcPct val="100000"/>
              </a:lnSpc>
              <a:spcBef>
                <a:spcPts val="850"/>
              </a:spcBef>
              <a:buClr>
                <a:srgbClr val="3791A7"/>
              </a:buClr>
              <a:buSzPct val="80000"/>
              <a:buFont typeface="Wingdings" panose="05000000000000000000" pitchFamily="2" charset="2"/>
              <a:buChar char="§"/>
              <a:tabLst>
                <a:tab pos="534670" algn="l"/>
                <a:tab pos="535305" algn="l"/>
              </a:tabLst>
            </a:pPr>
            <a:r>
              <a:rPr sz="32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sz="32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457200" algn="just">
              <a:lnSpc>
                <a:spcPct val="100000"/>
              </a:lnSpc>
              <a:spcBef>
                <a:spcPts val="850"/>
              </a:spcBef>
              <a:buClr>
                <a:srgbClr val="3791A7"/>
              </a:buClr>
              <a:buSzPct val="80000"/>
              <a:buFont typeface="Wingdings" panose="05000000000000000000" pitchFamily="2" charset="2"/>
              <a:buChar char="§"/>
              <a:tabLst>
                <a:tab pos="534670" algn="l"/>
                <a:tab pos="535305" algn="l"/>
              </a:tabLst>
            </a:pPr>
            <a:r>
              <a:rPr sz="3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</a:t>
            </a:r>
            <a:r>
              <a:rPr sz="3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3200" spc="-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</a:t>
            </a:r>
            <a:r>
              <a:rPr sz="32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ork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457200" algn="just">
              <a:lnSpc>
                <a:spcPct val="100000"/>
              </a:lnSpc>
              <a:spcBef>
                <a:spcPts val="850"/>
              </a:spcBef>
              <a:buClr>
                <a:srgbClr val="3791A7"/>
              </a:buClr>
              <a:buSzPct val="80000"/>
              <a:buFont typeface="Wingdings" panose="05000000000000000000" pitchFamily="2" charset="2"/>
              <a:buChar char="§"/>
              <a:tabLst>
                <a:tab pos="534670" algn="l"/>
                <a:tab pos="535305" algn="l"/>
              </a:tabLst>
            </a:pPr>
            <a:r>
              <a:rPr sz="32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0" y="682117"/>
            <a:ext cx="3939540" cy="95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spc="-375" dirty="0">
                <a:solidFill>
                  <a:srgbClr val="5723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sz="6000" b="0" spc="65" dirty="0">
                <a:solidFill>
                  <a:srgbClr val="5723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6000" b="0" spc="-140" dirty="0">
                <a:solidFill>
                  <a:srgbClr val="5723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oduction</a:t>
            </a:r>
            <a:endParaRPr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31080" y="2083117"/>
            <a:ext cx="10178415" cy="2967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00" indent="-571500" algn="just">
              <a:buSzPct val="139000"/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 over this problem, we are here </a:t>
            </a: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with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project that we named </a:t>
            </a: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Rail Sathi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.The solution will help people</a:t>
            </a: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hear and see the announcement in their choice of the language</a:t>
            </a: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</a:p>
          <a:p>
            <a:pPr marL="571500" indent="-571500" algn="just">
              <a:buSzPct val="139000"/>
              <a:buFont typeface="Arial" panose="020B0604020202020204" pitchFamily="34" charset="0"/>
              <a:buChar char="•"/>
            </a:pPr>
            <a:endParaRPr lang="en-IN" altLang="en-US" sz="32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71500" indent="-571500" algn="just">
              <a:buSzPct val="139000"/>
              <a:buFont typeface="Arial" panose="020B0604020202020204" pitchFamily="34" charset="0"/>
              <a:buChar char="•"/>
            </a:pP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announcement translation will provide train status, platform, and other required information</a:t>
            </a: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0" y="702944"/>
            <a:ext cx="95973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spc="-75" dirty="0">
                <a:solidFill>
                  <a:srgbClr val="5723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</a:t>
            </a:r>
            <a:r>
              <a:rPr sz="6000" b="0" spc="-490" dirty="0">
                <a:solidFill>
                  <a:srgbClr val="5723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6000" b="0" spc="-285" dirty="0">
                <a:solidFill>
                  <a:srgbClr val="5723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6000" b="0" spc="-215" dirty="0">
                <a:solidFill>
                  <a:srgbClr val="5723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6000" b="0" spc="-405" dirty="0">
                <a:solidFill>
                  <a:srgbClr val="5723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6000" b="0" spc="-225" dirty="0">
                <a:solidFill>
                  <a:srgbClr val="5723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6000" b="0" spc="-265" dirty="0">
                <a:solidFill>
                  <a:srgbClr val="5723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</a:t>
            </a:r>
            <a:r>
              <a:rPr sz="6000" b="0" spc="-260" dirty="0">
                <a:solidFill>
                  <a:srgbClr val="5723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6000" b="0" spc="-215" dirty="0">
                <a:solidFill>
                  <a:srgbClr val="5723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6000" b="0" spc="-240" dirty="0">
                <a:solidFill>
                  <a:srgbClr val="5723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6000" b="0" spc="-135" dirty="0">
                <a:solidFill>
                  <a:srgbClr val="5723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6000" b="0" spc="-225" dirty="0">
                <a:solidFill>
                  <a:srgbClr val="5723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6000" b="0" spc="-320" dirty="0">
                <a:solidFill>
                  <a:srgbClr val="5723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6000" b="0" spc="65" dirty="0">
                <a:solidFill>
                  <a:srgbClr val="5723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6000" b="0" spc="-160" dirty="0">
                <a:solidFill>
                  <a:srgbClr val="5723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oject</a:t>
            </a:r>
            <a:endParaRPr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44493" y="1837195"/>
            <a:ext cx="10387330" cy="4234493"/>
          </a:xfrm>
          <a:prstGeom prst="rect">
            <a:avLst/>
          </a:prstGeom>
        </p:spPr>
        <p:txBody>
          <a:bodyPr vert="horz" wrap="square" lIns="0" tIns="260350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2050"/>
              </a:spcBef>
              <a:buSzPct val="101000"/>
              <a:buFont typeface="Arial" panose="020B0604020202020204" pitchFamily="34" charset="0"/>
              <a:buChar char="•"/>
              <a:tabLst>
                <a:tab pos="692150" algn="l"/>
                <a:tab pos="692785" algn="l"/>
              </a:tabLst>
            </a:pPr>
            <a:r>
              <a:rPr sz="3200" spc="-4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32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eak</a:t>
            </a:r>
            <a:r>
              <a:rPr sz="32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</a:t>
            </a:r>
            <a:r>
              <a:rPr sz="32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</a:t>
            </a:r>
            <a:r>
              <a:rPr sz="32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sz="32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rier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457200">
              <a:lnSpc>
                <a:spcPct val="100000"/>
              </a:lnSpc>
              <a:spcBef>
                <a:spcPts val="1955"/>
              </a:spcBef>
              <a:buSzPct val="101000"/>
              <a:buFont typeface="Arial" panose="020B0604020202020204" pitchFamily="34" charset="0"/>
              <a:buChar char="•"/>
              <a:tabLst>
                <a:tab pos="692150" algn="l"/>
                <a:tab pos="692785" algn="l"/>
              </a:tabLst>
            </a:pPr>
            <a:r>
              <a:rPr sz="3200" spc="-4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facilitate</a:t>
            </a:r>
            <a:r>
              <a:rPr sz="32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seamles</a:t>
            </a:r>
            <a:r>
              <a:rPr sz="32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</a:t>
            </a:r>
            <a:r>
              <a:rPr sz="32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32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3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32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457200">
              <a:lnSpc>
                <a:spcPct val="100000"/>
              </a:lnSpc>
              <a:spcBef>
                <a:spcPts val="1950"/>
              </a:spcBef>
              <a:buSzPct val="101000"/>
              <a:buFont typeface="Arial" panose="020B0604020202020204" pitchFamily="34" charset="0"/>
              <a:buChar char="•"/>
              <a:tabLst>
                <a:tab pos="692150" algn="l"/>
                <a:tab pos="692785" algn="l"/>
              </a:tabLst>
            </a:pPr>
            <a:r>
              <a:rPr sz="32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3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</a:t>
            </a:r>
            <a:r>
              <a:rPr sz="3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</a:t>
            </a:r>
            <a:r>
              <a:rPr sz="3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misunderstandinngs</a:t>
            </a:r>
            <a:r>
              <a:rPr sz="32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trains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marR="229870" indent="-457200">
              <a:lnSpc>
                <a:spcPct val="107000"/>
              </a:lnSpc>
              <a:spcBef>
                <a:spcPts val="1650"/>
              </a:spcBef>
              <a:buSzPct val="101000"/>
              <a:buFont typeface="Arial" panose="020B0604020202020204" pitchFamily="34" charset="0"/>
              <a:buChar char="•"/>
              <a:tabLst>
                <a:tab pos="692150" algn="l"/>
                <a:tab pos="692785" algn="l"/>
              </a:tabLst>
            </a:pPr>
            <a:r>
              <a:rPr sz="3200" spc="-4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</a:t>
            </a:r>
            <a:r>
              <a:rPr sz="32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seamles</a:t>
            </a:r>
            <a:r>
              <a:rPr sz="32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</a:t>
            </a:r>
            <a:r>
              <a:rPr sz="32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unication</a:t>
            </a:r>
            <a:r>
              <a:rPr sz="32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</a:t>
            </a:r>
            <a:r>
              <a:rPr sz="3200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een  </a:t>
            </a:r>
            <a:r>
              <a:rPr sz="3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sz="3200" spc="-4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2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elers</a:t>
            </a:r>
            <a:r>
              <a:rPr sz="32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3200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railw</a:t>
            </a:r>
            <a:r>
              <a:rPr sz="3200" spc="-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32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staff</a:t>
            </a:r>
            <a:r>
              <a:rPr sz="3200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</a:t>
            </a:r>
            <a:r>
              <a:rPr sz="32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200" spc="-5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32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</a:t>
            </a:r>
            <a:r>
              <a:rPr sz="32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32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</a:t>
            </a:r>
            <a:r>
              <a:rPr sz="32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  </a:t>
            </a:r>
            <a:r>
              <a:rPr sz="3200" spc="-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marR="5080" indent="-457200">
              <a:lnSpc>
                <a:spcPct val="107000"/>
              </a:lnSpc>
              <a:spcBef>
                <a:spcPts val="1650"/>
              </a:spcBef>
              <a:buSzPct val="101000"/>
              <a:buFont typeface="Arial" panose="020B0604020202020204" pitchFamily="34" charset="0"/>
              <a:buChar char="•"/>
              <a:tabLst>
                <a:tab pos="692150" algn="l"/>
                <a:tab pos="692785" algn="l"/>
              </a:tabLst>
            </a:pPr>
            <a:r>
              <a:rPr sz="3200" spc="-4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eate</a:t>
            </a:r>
            <a:r>
              <a:rPr sz="32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sz="3200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sz="32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railw</a:t>
            </a:r>
            <a:r>
              <a:rPr sz="3200" spc="-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32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</a:t>
            </a:r>
            <a:r>
              <a:rPr sz="32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onmen</a:t>
            </a:r>
            <a:r>
              <a:rPr sz="32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(sa</a:t>
            </a:r>
            <a:r>
              <a:rPr sz="32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32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ety</a:t>
            </a:r>
            <a:r>
              <a:rPr sz="32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elated  </a:t>
            </a:r>
            <a:r>
              <a:rPr sz="3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information)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0" y="694817"/>
            <a:ext cx="5455920" cy="95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100" b="0" spc="-140" dirty="0">
                <a:solidFill>
                  <a:srgbClr val="5723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</a:t>
            </a:r>
            <a:r>
              <a:rPr sz="6100" b="0" spc="-275" dirty="0">
                <a:solidFill>
                  <a:srgbClr val="5723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6100" b="0" spc="-305" dirty="0">
                <a:solidFill>
                  <a:srgbClr val="5723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Survey</a:t>
            </a:r>
            <a:endParaRPr sz="6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7933" y="2081086"/>
            <a:ext cx="10364470" cy="42986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735" marR="2150745" indent="-534670" algn="just">
              <a:lnSpc>
                <a:spcPct val="100000"/>
              </a:lnSpc>
              <a:spcBef>
                <a:spcPts val="100"/>
              </a:spcBef>
              <a:buSzPct val="100000"/>
              <a:buFont typeface="Arial" panose="020B0604020202020204" pitchFamily="34" charset="0"/>
              <a:buChar char="•"/>
              <a:tabLst>
                <a:tab pos="547370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Voice Translator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[1]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Microsoft  Translator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6735" indent="-534670" algn="just">
              <a:lnSpc>
                <a:spcPct val="100000"/>
              </a:lnSpc>
              <a:spcBef>
                <a:spcPts val="850"/>
              </a:spcBef>
              <a:buSzPct val="100000"/>
              <a:buFont typeface="Arial" panose="020B0604020202020204" pitchFamily="34" charset="0"/>
              <a:buChar char="•"/>
              <a:tabLst>
                <a:tab pos="547370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websites has few disadvantages like,</a:t>
            </a:r>
          </a:p>
          <a:p>
            <a:pPr marL="546735" marR="1824355" indent="-534670" algn="just">
              <a:lnSpc>
                <a:spcPct val="100000"/>
              </a:lnSpc>
              <a:spcBef>
                <a:spcPts val="850"/>
              </a:spcBef>
              <a:buSzPct val="100000"/>
              <a:buFont typeface="Arial" panose="020B0604020202020204" pitchFamily="34" charset="0"/>
              <a:buChar char="•"/>
              <a:tabLst>
                <a:tab pos="547370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does not provide simple language  transition</a:t>
            </a:r>
          </a:p>
          <a:p>
            <a:pPr marL="546735" marR="5080" indent="-534670" algn="just">
              <a:lnSpc>
                <a:spcPct val="100000"/>
              </a:lnSpc>
              <a:spcBef>
                <a:spcPts val="850"/>
              </a:spcBef>
              <a:buSzPct val="100000"/>
              <a:buFont typeface="Arial" panose="020B0604020202020204" pitchFamily="34" charset="0"/>
              <a:buChar char="•"/>
              <a:tabLst>
                <a:tab pos="547370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way of reporting errors in  order to avoid having them repeated, nor is  there a way to proof read what has been  translated unless one is fluent in both the  source and the target language.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0" y="654177"/>
            <a:ext cx="5997575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spc="-355" dirty="0">
                <a:solidFill>
                  <a:srgbClr val="5723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6000" b="0" spc="-345" dirty="0">
                <a:solidFill>
                  <a:srgbClr val="5723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  <a:r>
              <a:rPr sz="6000" b="0" spc="-405" dirty="0">
                <a:solidFill>
                  <a:srgbClr val="5723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6000" b="0" spc="-245" dirty="0">
                <a:solidFill>
                  <a:srgbClr val="5723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6000" b="0" spc="-285" dirty="0">
                <a:solidFill>
                  <a:srgbClr val="5723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6000" b="0" spc="70" dirty="0">
                <a:solidFill>
                  <a:srgbClr val="5723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6000" b="0" spc="-130" dirty="0">
                <a:solidFill>
                  <a:srgbClr val="5723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oposition</a:t>
            </a:r>
            <a:endParaRPr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42707" y="2040445"/>
            <a:ext cx="9572625" cy="31645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07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891540" algn="l"/>
                <a:tab pos="892175" algn="l"/>
              </a:tabLst>
            </a:pPr>
            <a:r>
              <a:rPr lang="en-IN" sz="32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website translates announcements,  schedules, and safety instructions into your  preferred language.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83565" marR="5080" indent="-571500" algn="just">
              <a:lnSpc>
                <a:spcPct val="107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891540" algn="l"/>
                <a:tab pos="892175" algn="l"/>
              </a:tabLst>
            </a:pPr>
            <a:r>
              <a:rPr sz="32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Whether you're a local or a visitor, our  translation service ensures everyone can  access essential information.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83565" marR="5080" indent="-571500" algn="just">
              <a:lnSpc>
                <a:spcPct val="107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891540" algn="l"/>
                <a:tab pos="892175" algn="l"/>
              </a:tabLst>
            </a:pPr>
            <a:r>
              <a:rPr sz="32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Enjoy a smoother, stress-free journey with  our </a:t>
            </a:r>
            <a:endParaRPr lang="en-IN" sz="32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0" y="605155"/>
            <a:ext cx="9772015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6000" b="0" spc="-200" dirty="0">
                <a:solidFill>
                  <a:srgbClr val="5723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</a:t>
            </a:r>
            <a:r>
              <a:rPr sz="6000" b="0" spc="-200" dirty="0">
                <a:solidFill>
                  <a:srgbClr val="5723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97840" y="1759585"/>
            <a:ext cx="12008485" cy="7529830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2190115" indent="-514350" algn="just">
              <a:lnSpc>
                <a:spcPct val="100000"/>
              </a:lnSpc>
              <a:spcBef>
                <a:spcPts val="100"/>
              </a:spcBef>
              <a:buSzPct val="100000"/>
              <a:buFont typeface="Arial" panose="020B0604020202020204" pitchFamily="34" charset="0"/>
              <a:buChar char="•"/>
              <a:tabLst>
                <a:tab pos="2186305" algn="l"/>
                <a:tab pos="2186940" algn="l"/>
              </a:tabLst>
            </a:pPr>
            <a:endParaRPr sz="3200" spc="-23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90115" indent="-514350" algn="just">
              <a:lnSpc>
                <a:spcPct val="100000"/>
              </a:lnSpc>
              <a:spcBef>
                <a:spcPts val="100"/>
              </a:spcBef>
              <a:buSzPct val="100000"/>
              <a:buFont typeface="Arial" panose="020B0604020202020204" pitchFamily="34" charset="0"/>
              <a:buChar char="•"/>
              <a:tabLst>
                <a:tab pos="2186305" algn="l"/>
                <a:tab pos="2186940" algn="l"/>
              </a:tabLst>
            </a:pPr>
            <a:r>
              <a:rPr sz="3200" spc="-4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sz="3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4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</a:t>
            </a:r>
            <a:r>
              <a:rPr sz="32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2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ysis</a:t>
            </a:r>
            <a:r>
              <a:rPr sz="32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3200" spc="-4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</a:t>
            </a:r>
            <a:r>
              <a:rPr sz="32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sz="3200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</a:t>
            </a:r>
            <a:r>
              <a:rPr sz="32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ed.</a:t>
            </a:r>
            <a:endParaRPr lang="en-IN" sz="3200" spc="-2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90115" indent="-514350" algn="just">
              <a:lnSpc>
                <a:spcPct val="100000"/>
              </a:lnSpc>
              <a:spcBef>
                <a:spcPts val="100"/>
              </a:spcBef>
              <a:buSzPct val="100000"/>
              <a:buFont typeface="Arial" panose="020B0604020202020204" pitchFamily="34" charset="0"/>
              <a:buChar char="•"/>
              <a:tabLst>
                <a:tab pos="2186305" algn="l"/>
                <a:tab pos="2186940" algn="l"/>
              </a:tabLst>
            </a:pPr>
            <a:r>
              <a:rPr sz="3200" spc="-4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</a:t>
            </a:r>
            <a:r>
              <a:rPr sz="32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3200" spc="-5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ranslatio</a:t>
            </a:r>
            <a:r>
              <a:rPr sz="32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5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4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ool</a:t>
            </a:r>
            <a:r>
              <a:rPr sz="32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3200" spc="-4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eliable  </a:t>
            </a:r>
            <a:r>
              <a:rPr sz="32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</a:t>
            </a:r>
            <a:r>
              <a:rPr sz="32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sz="32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3200" spc="-1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90115" indent="-514350" algn="just">
              <a:lnSpc>
                <a:spcPct val="100000"/>
              </a:lnSpc>
              <a:spcBef>
                <a:spcPts val="100"/>
              </a:spcBef>
              <a:buSzPct val="100000"/>
              <a:buFont typeface="Arial" panose="020B0604020202020204" pitchFamily="34" charset="0"/>
              <a:buChar char="•"/>
              <a:tabLst>
                <a:tab pos="2186305" algn="l"/>
                <a:tab pos="2186940" algn="l"/>
              </a:tabLst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Preprocessing: Clean and tokenize text, handle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stopwords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perform stemming.</a:t>
            </a:r>
          </a:p>
          <a:p>
            <a:pPr marL="2190115" indent="-514350" algn="just">
              <a:lnSpc>
                <a:spcPct val="100000"/>
              </a:lnSpc>
              <a:spcBef>
                <a:spcPts val="100"/>
              </a:spcBef>
              <a:buSzPct val="100000"/>
              <a:buFont typeface="Arial" panose="020B0604020202020204" pitchFamily="34" charset="0"/>
              <a:buChar char="•"/>
              <a:tabLst>
                <a:tab pos="2186305" algn="l"/>
                <a:tab pos="2186940" algn="l"/>
              </a:tabLst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Evaluation: Assess model performance.</a:t>
            </a:r>
          </a:p>
          <a:p>
            <a:pPr marL="2190115" indent="-514350" algn="just">
              <a:lnSpc>
                <a:spcPct val="100000"/>
              </a:lnSpc>
              <a:spcBef>
                <a:spcPts val="100"/>
              </a:spcBef>
              <a:buSzPct val="100000"/>
              <a:buFont typeface="Arial" panose="020B0604020202020204" pitchFamily="34" charset="0"/>
              <a:buChar char="•"/>
              <a:tabLst>
                <a:tab pos="2186305" algn="l"/>
                <a:tab pos="2186940" algn="l"/>
              </a:tabLst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(langdetect,google_trans_new)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9354" y="644906"/>
            <a:ext cx="7647305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spc="-195" dirty="0">
                <a:solidFill>
                  <a:srgbClr val="5723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sz="6000" b="0" spc="-305" dirty="0">
                <a:solidFill>
                  <a:srgbClr val="5723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6000" b="0" spc="-220" dirty="0">
                <a:solidFill>
                  <a:srgbClr val="5723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</a:t>
            </a:r>
            <a:endParaRPr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50720" y="2220595"/>
            <a:ext cx="9057005" cy="6356985"/>
          </a:xfrm>
          <a:prstGeom prst="rect">
            <a:avLst/>
          </a:prstGeom>
        </p:spPr>
        <p:txBody>
          <a:bodyPr vert="horz" wrap="square" lIns="0" tIns="149225" rIns="0" bIns="0" rtlCol="0">
            <a:noAutofit/>
          </a:bodyPr>
          <a:lstStyle/>
          <a:p>
            <a:pPr marL="583565" indent="-571500">
              <a:lnSpc>
                <a:spcPct val="100000"/>
              </a:lnSpc>
              <a:spcBef>
                <a:spcPts val="1175"/>
              </a:spcBef>
              <a:buSzPct val="100000"/>
              <a:buFont typeface="Arial" panose="020B0604020202020204" pitchFamily="34" charset="0"/>
              <a:buChar char="•"/>
              <a:tabLst>
                <a:tab pos="547370" algn="l"/>
              </a:tabLst>
            </a:pPr>
            <a:r>
              <a:rPr sz="40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sz="4000" b="1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00" lvl="1" indent="0">
              <a:lnSpc>
                <a:spcPct val="100000"/>
              </a:lnSpc>
              <a:spcBef>
                <a:spcPts val="885"/>
              </a:spcBef>
              <a:buClr>
                <a:srgbClr val="3791A7"/>
              </a:buClr>
              <a:buSzPct val="79000"/>
              <a:buNone/>
              <a:tabLst>
                <a:tab pos="601980" algn="l"/>
                <a:tab pos="602615" algn="l"/>
              </a:tabLst>
            </a:pPr>
            <a:r>
              <a:rPr sz="32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sz="32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</a:t>
            </a:r>
            <a:r>
              <a:rPr sz="3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</a:t>
            </a:r>
            <a:r>
              <a:rPr sz="3200" spc="-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2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(DBMS)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00" lvl="1" indent="0">
              <a:lnSpc>
                <a:spcPct val="100000"/>
              </a:lnSpc>
              <a:spcBef>
                <a:spcPts val="850"/>
              </a:spcBef>
              <a:buClr>
                <a:srgbClr val="3791A7"/>
              </a:buClr>
              <a:buSzPct val="79000"/>
              <a:buNone/>
              <a:tabLst>
                <a:tab pos="1108075" algn="l"/>
                <a:tab pos="1108710" algn="l"/>
                <a:tab pos="1511935" algn="l"/>
              </a:tabLst>
            </a:pPr>
            <a:r>
              <a:rPr sz="32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	</a:t>
            </a:r>
            <a:r>
              <a:rPr sz="3200" spc="-8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MySQL/MongoDB</a:t>
            </a:r>
          </a:p>
          <a:p>
            <a:pPr marL="63500" lvl="1" indent="0">
              <a:lnSpc>
                <a:spcPct val="100000"/>
              </a:lnSpc>
              <a:spcBef>
                <a:spcPts val="850"/>
              </a:spcBef>
              <a:buClr>
                <a:srgbClr val="3791A7"/>
              </a:buClr>
              <a:buSzPct val="79000"/>
              <a:buNone/>
              <a:tabLst>
                <a:tab pos="1108075" algn="l"/>
                <a:tab pos="1108710" algn="l"/>
                <a:tab pos="1511935" algn="l"/>
              </a:tabLst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 Language</a:t>
            </a:r>
          </a:p>
          <a:p>
            <a:pPr marL="63500" lvl="1" indent="0">
              <a:lnSpc>
                <a:spcPct val="100000"/>
              </a:lnSpc>
              <a:spcBef>
                <a:spcPts val="850"/>
              </a:spcBef>
              <a:buClr>
                <a:srgbClr val="3791A7"/>
              </a:buClr>
              <a:buSzPct val="79000"/>
              <a:buNone/>
              <a:tabLst>
                <a:tab pos="1108075" algn="l"/>
                <a:tab pos="1108710" algn="l"/>
                <a:tab pos="1511935" algn="l"/>
              </a:tabLst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windows 10</a:t>
            </a:r>
          </a:p>
          <a:p>
            <a:pPr marL="520700" lvl="1" indent="-457200">
              <a:lnSpc>
                <a:spcPct val="100000"/>
              </a:lnSpc>
              <a:spcBef>
                <a:spcPts val="850"/>
              </a:spcBef>
              <a:buSzPct val="100000"/>
              <a:buFont typeface="Arial" panose="020B0604020202020204" pitchFamily="34" charset="0"/>
              <a:buChar char="•"/>
              <a:tabLst>
                <a:tab pos="1108075" algn="l"/>
                <a:tab pos="1108710" algn="l"/>
                <a:tab pos="1511935" algn="l"/>
              </a:tabLst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resources</a:t>
            </a:r>
          </a:p>
          <a:p>
            <a:pPr marL="63500" lvl="1" indent="0">
              <a:lnSpc>
                <a:spcPct val="100000"/>
              </a:lnSpc>
              <a:spcBef>
                <a:spcPts val="850"/>
              </a:spcBef>
              <a:buClr>
                <a:srgbClr val="3791A7"/>
              </a:buClr>
              <a:buSzPct val="79000"/>
              <a:buNone/>
              <a:tabLst>
                <a:tab pos="1108075" algn="l"/>
                <a:tab pos="1108710" algn="l"/>
                <a:tab pos="1511935" algn="l"/>
              </a:tabLst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Processor- i3,i5,i7</a:t>
            </a:r>
          </a:p>
          <a:p>
            <a:pPr marL="63500" lvl="1" indent="0">
              <a:lnSpc>
                <a:spcPct val="100000"/>
              </a:lnSpc>
              <a:spcBef>
                <a:spcPts val="850"/>
              </a:spcBef>
              <a:buClr>
                <a:srgbClr val="3791A7"/>
              </a:buClr>
              <a:buSzPct val="79000"/>
              <a:buNone/>
              <a:tabLst>
                <a:tab pos="1108075" algn="l"/>
                <a:tab pos="1108710" algn="l"/>
                <a:tab pos="1511935" algn="l"/>
              </a:tabLst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R</a:t>
            </a: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- 2gb</a:t>
            </a:r>
          </a:p>
          <a:p>
            <a:pPr marL="63500" lvl="1" indent="0">
              <a:lnSpc>
                <a:spcPct val="100000"/>
              </a:lnSpc>
              <a:spcBef>
                <a:spcPts val="850"/>
              </a:spcBef>
              <a:buClr>
                <a:srgbClr val="3791A7"/>
              </a:buClr>
              <a:buSzPct val="79000"/>
              <a:buNone/>
              <a:tabLst>
                <a:tab pos="1108075" algn="l"/>
                <a:tab pos="1108710" algn="l"/>
                <a:tab pos="1511935" algn="l"/>
              </a:tabLst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799" cy="97535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366488" y="0"/>
            <a:ext cx="11638915" cy="9753600"/>
            <a:chOff x="1366488" y="0"/>
            <a:chExt cx="11638915" cy="9753600"/>
          </a:xfrm>
        </p:grpSpPr>
        <p:sp>
          <p:nvSpPr>
            <p:cNvPr id="4" name="object 4"/>
            <p:cNvSpPr/>
            <p:nvPr/>
          </p:nvSpPr>
          <p:spPr>
            <a:xfrm>
              <a:off x="1443037" y="0"/>
              <a:ext cx="11562080" cy="9753600"/>
            </a:xfrm>
            <a:custGeom>
              <a:avLst/>
              <a:gdLst/>
              <a:ahLst/>
              <a:cxnLst/>
              <a:rect l="l" t="t" r="r" b="b"/>
              <a:pathLst>
                <a:path w="11562080" h="9753600">
                  <a:moveTo>
                    <a:pt x="11561762" y="9753599"/>
                  </a:moveTo>
                  <a:lnTo>
                    <a:pt x="0" y="9753599"/>
                  </a:lnTo>
                  <a:lnTo>
                    <a:pt x="0" y="0"/>
                  </a:lnTo>
                  <a:lnTo>
                    <a:pt x="11561762" y="0"/>
                  </a:lnTo>
                  <a:lnTo>
                    <a:pt x="11561762" y="97535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6488" y="0"/>
              <a:ext cx="181875" cy="97535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43037" y="0"/>
              <a:ext cx="104775" cy="9753600"/>
            </a:xfrm>
            <a:custGeom>
              <a:avLst/>
              <a:gdLst/>
              <a:ahLst/>
              <a:cxnLst/>
              <a:rect l="l" t="t" r="r" b="b"/>
              <a:pathLst>
                <a:path w="104775" h="9753600">
                  <a:moveTo>
                    <a:pt x="104774" y="9753599"/>
                  </a:moveTo>
                  <a:lnTo>
                    <a:pt x="0" y="9753599"/>
                  </a:lnTo>
                  <a:lnTo>
                    <a:pt x="0" y="0"/>
                  </a:lnTo>
                  <a:lnTo>
                    <a:pt x="104774" y="0"/>
                  </a:lnTo>
                  <a:lnTo>
                    <a:pt x="104774" y="97535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51100" y="654177"/>
            <a:ext cx="9868535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spc="-105" dirty="0">
                <a:solidFill>
                  <a:srgbClr val="5723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</a:t>
            </a:r>
            <a:r>
              <a:rPr sz="6000" b="0" spc="-120" dirty="0">
                <a:solidFill>
                  <a:srgbClr val="5723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6000" b="0" spc="-235" dirty="0">
                <a:solidFill>
                  <a:srgbClr val="5723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6000" b="0" spc="-445" dirty="0">
                <a:solidFill>
                  <a:srgbClr val="5723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6000" b="0" spc="-245" dirty="0">
                <a:solidFill>
                  <a:srgbClr val="5723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6000" b="0" spc="-285" dirty="0">
                <a:solidFill>
                  <a:srgbClr val="5723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</a:t>
            </a:r>
            <a:r>
              <a:rPr sz="6000" b="0" spc="100" dirty="0">
                <a:solidFill>
                  <a:srgbClr val="5723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6000" b="0" spc="-315" dirty="0">
                <a:solidFill>
                  <a:srgbClr val="5723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6000" b="0" spc="-1060" dirty="0">
                <a:solidFill>
                  <a:srgbClr val="5723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6000" b="0" spc="325" dirty="0">
                <a:solidFill>
                  <a:srgbClr val="5723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6000" b="0" spc="50" dirty="0">
                <a:solidFill>
                  <a:srgbClr val="5723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ork</a:t>
            </a:r>
            <a:endParaRPr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86660" y="1961769"/>
            <a:ext cx="10235565" cy="498856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510540" indent="-498475">
              <a:lnSpc>
                <a:spcPct val="100000"/>
              </a:lnSpc>
              <a:spcBef>
                <a:spcPts val="950"/>
              </a:spcBef>
              <a:buSzPct val="100000"/>
              <a:buFont typeface="Arial" panose="020B0604020202020204" pitchFamily="34" charset="0"/>
              <a:buChar char="•"/>
              <a:tabLst>
                <a:tab pos="510540" algn="l"/>
                <a:tab pos="511175" algn="l"/>
              </a:tabLst>
            </a:pPr>
            <a:r>
              <a:rPr sz="3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</a:t>
            </a:r>
            <a:r>
              <a:rPr sz="3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32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</a:t>
            </a:r>
            <a:r>
              <a:rPr sz="32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5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ork: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0540" marR="47625" indent="-498475">
              <a:lnSpc>
                <a:spcPct val="100000"/>
              </a:lnSpc>
              <a:spcBef>
                <a:spcPts val="850"/>
              </a:spcBef>
              <a:buSzPct val="100000"/>
              <a:buFont typeface="Arial" panose="020B0604020202020204" pitchFamily="34" charset="0"/>
              <a:buChar char="•"/>
              <a:tabLst>
                <a:tab pos="510540" algn="l"/>
                <a:tab pos="511175" algn="l"/>
              </a:tabLst>
            </a:pPr>
            <a:r>
              <a:rPr sz="3200" spc="-4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</a:t>
            </a:r>
            <a:r>
              <a:rPr sz="32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2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sz="32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</a:t>
            </a:r>
            <a:r>
              <a:rPr sz="3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2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unication:</a:t>
            </a:r>
            <a:r>
              <a:rPr sz="3200" spc="-4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</a:t>
            </a:r>
            <a:r>
              <a:rPr sz="3200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translators</a:t>
            </a:r>
            <a:r>
              <a:rPr sz="32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 </a:t>
            </a:r>
            <a:r>
              <a:rPr sz="32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</a:t>
            </a:r>
            <a:r>
              <a:rPr sz="32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2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unication</a:t>
            </a:r>
            <a:r>
              <a:rPr sz="32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</a:t>
            </a:r>
            <a:r>
              <a:rPr sz="32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een</a:t>
            </a:r>
            <a:r>
              <a:rPr sz="32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passengers</a:t>
            </a:r>
            <a:r>
              <a:rPr sz="32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32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staff.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0540" marR="75565" indent="-498475">
              <a:lnSpc>
                <a:spcPct val="100000"/>
              </a:lnSpc>
              <a:spcBef>
                <a:spcPts val="850"/>
              </a:spcBef>
              <a:buSzPct val="100000"/>
              <a:buFont typeface="Arial" panose="020B0604020202020204" pitchFamily="34" charset="0"/>
              <a:buChar char="•"/>
              <a:tabLst>
                <a:tab pos="510540" algn="l"/>
                <a:tab pos="511175" algn="l"/>
              </a:tabLst>
            </a:pPr>
            <a:r>
              <a:rPr sz="3200" spc="-4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</a:t>
            </a:r>
            <a:r>
              <a:rPr sz="3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uous</a:t>
            </a:r>
            <a:r>
              <a:rPr sz="32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</a:t>
            </a:r>
            <a:r>
              <a:rPr sz="32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2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ement:</a:t>
            </a:r>
            <a:r>
              <a:rPr sz="3200" spc="-4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</a:t>
            </a:r>
            <a:r>
              <a:rPr sz="32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updates</a:t>
            </a:r>
            <a:r>
              <a:rPr sz="32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32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32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eedback  </a:t>
            </a:r>
            <a:r>
              <a:rPr sz="32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mechanisms</a:t>
            </a:r>
            <a:r>
              <a:rPr sz="32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</a:t>
            </a:r>
            <a:r>
              <a:rPr sz="32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2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effectiveness</a:t>
            </a:r>
            <a:r>
              <a:rPr sz="32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2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translations.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0540" marR="431165" indent="-498475">
              <a:lnSpc>
                <a:spcPct val="100000"/>
              </a:lnSpc>
              <a:spcBef>
                <a:spcPts val="850"/>
              </a:spcBef>
              <a:buSzPct val="100000"/>
              <a:buFont typeface="Arial" panose="020B0604020202020204" pitchFamily="34" charset="0"/>
              <a:buChar char="•"/>
              <a:tabLst>
                <a:tab pos="510540" algn="l"/>
                <a:tab pos="511175" algn="l"/>
              </a:tabLst>
            </a:pPr>
            <a:r>
              <a:rPr sz="3200" spc="-4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  <a:r>
              <a:rPr sz="32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32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  <a:r>
              <a:rPr sz="32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3200" spc="-4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</a:t>
            </a:r>
            <a:r>
              <a:rPr sz="32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32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 </a:t>
            </a:r>
            <a:r>
              <a:rPr sz="32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</a:t>
            </a:r>
            <a:r>
              <a:rPr sz="32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sz="32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32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</a:t>
            </a:r>
            <a:r>
              <a:rPr sz="32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  <a:r>
              <a:rPr sz="32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32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accommodate </a:t>
            </a:r>
            <a:r>
              <a:rPr sz="3200" spc="-9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diverse </a:t>
            </a:r>
            <a:r>
              <a:rPr sz="32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passengers.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0540" marR="959485" indent="-498475" algn="just">
              <a:lnSpc>
                <a:spcPct val="100000"/>
              </a:lnSpc>
              <a:spcBef>
                <a:spcPts val="850"/>
              </a:spcBef>
              <a:buSzPct val="100000"/>
              <a:buFont typeface="Arial" panose="020B0604020202020204" pitchFamily="34" charset="0"/>
              <a:buChar char="•"/>
              <a:tabLst>
                <a:tab pos="511175" algn="l"/>
              </a:tabLst>
            </a:pP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433</Words>
  <Application>Microsoft Office PowerPoint</Application>
  <PresentationFormat>Custom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Tahoma</vt:lpstr>
      <vt:lpstr>Times New Roman</vt:lpstr>
      <vt:lpstr>Wingdings</vt:lpstr>
      <vt:lpstr>Office Theme</vt:lpstr>
      <vt:lpstr>SANJEEV AGRAWAL GLOBAL EDUCATIONAL  UNIVERSITY, BHOPAL</vt:lpstr>
      <vt:lpstr>Outline</vt:lpstr>
      <vt:lpstr>Introduction</vt:lpstr>
      <vt:lpstr>Objective and Scope of project</vt:lpstr>
      <vt:lpstr>Literature Survey</vt:lpstr>
      <vt:lpstr>Value Proposition</vt:lpstr>
      <vt:lpstr>Proposed Methodology</vt:lpstr>
      <vt:lpstr>Resource requirement</vt:lpstr>
      <vt:lpstr>Conclusion and Future Work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tt</dc:title>
  <dc:creator/>
  <cp:lastModifiedBy>Saransh Lodhi</cp:lastModifiedBy>
  <cp:revision>9</cp:revision>
  <dcterms:created xsi:type="dcterms:W3CDTF">2024-04-03T08:46:00Z</dcterms:created>
  <dcterms:modified xsi:type="dcterms:W3CDTF">2024-04-23T20:08:26Z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ICV">
    <vt:lpwstr>5882C52E9DE64B828AAEE93DFC62312B_12</vt:lpwstr>
  </property>
  <property fmtid="{D5CDD505-2E9C-101B-9397-08002B2CF9AE}" pid="4" name="KSOProductBuildVer">
    <vt:lpwstr>1033-12.2.0.13489</vt:lpwstr>
  </property>
</Properties>
</file>