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68" r:id="rId3"/>
    <p:sldId id="270" r:id="rId4"/>
    <p:sldId id="271" r:id="rId5"/>
    <p:sldId id="272" r:id="rId6"/>
    <p:sldId id="273" r:id="rId7"/>
    <p:sldId id="274" r:id="rId8"/>
    <p:sldId id="275" r:id="rId9"/>
    <p:sldId id="279" r:id="rId10"/>
    <p:sldId id="280" r:id="rId11"/>
    <p:sldId id="276" r:id="rId12"/>
    <p:sldId id="277" r:id="rId13"/>
    <p:sldId id="281" r:id="rId14"/>
    <p:sldId id="282" r:id="rId15"/>
    <p:sldId id="283" r:id="rId16"/>
    <p:sldId id="284" r:id="rId17"/>
    <p:sldId id="285" r:id="rId18"/>
    <p:sldId id="286" r:id="rId19"/>
    <p:sldId id="287" r:id="rId20"/>
    <p:sldId id="288" r:id="rId21"/>
    <p:sldId id="289" r:id="rId22"/>
    <p:sldId id="269" r:id="rId23"/>
    <p:sldId id="257" r:id="rId24"/>
    <p:sldId id="258" r:id="rId25"/>
    <p:sldId id="259" r:id="rId26"/>
    <p:sldId id="290" r:id="rId27"/>
    <p:sldId id="266" r:id="rId28"/>
    <p:sldId id="295" r:id="rId29"/>
    <p:sldId id="291" r:id="rId30"/>
    <p:sldId id="260" r:id="rId31"/>
    <p:sldId id="261" r:id="rId32"/>
    <p:sldId id="262" r:id="rId33"/>
    <p:sldId id="263" r:id="rId34"/>
    <p:sldId id="264" r:id="rId35"/>
    <p:sldId id="265" r:id="rId36"/>
    <p:sldId id="292" r:id="rId37"/>
    <p:sldId id="293" r:id="rId38"/>
    <p:sldId id="294"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720"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453152-0EBC-4579-A293-49CFE502947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0DAF77E-92F4-4473-AF93-506B79A5993B}">
      <dgm:prSet phldrT="[Text]"/>
      <dgm:spPr/>
      <dgm:t>
        <a:bodyPr/>
        <a:lstStyle/>
        <a:p>
          <a:r>
            <a:rPr lang="sa-IN" dirty="0" smtClean="0">
              <a:latin typeface="Arial Unicode MS" pitchFamily="34" charset="-128"/>
              <a:ea typeface="Arial Unicode MS" pitchFamily="34" charset="-128"/>
              <a:cs typeface="Arial Unicode MS" pitchFamily="34" charset="-128"/>
            </a:rPr>
            <a:t>प्रकृति-पाठ</a:t>
          </a:r>
          <a:endParaRPr lang="en-US" dirty="0">
            <a:latin typeface="Arial Unicode MS" pitchFamily="34" charset="-128"/>
            <a:ea typeface="Arial Unicode MS" pitchFamily="34" charset="-128"/>
            <a:cs typeface="Arial Unicode MS" pitchFamily="34" charset="-128"/>
          </a:endParaRPr>
        </a:p>
      </dgm:t>
    </dgm:pt>
    <dgm:pt modelId="{B6F83156-65D0-47E0-9AB6-CBF8989A47BD}" type="parTrans" cxnId="{596763ED-EEF8-4979-BEF8-4232EAEEA830}">
      <dgm:prSet/>
      <dgm:spPr/>
      <dgm:t>
        <a:bodyPr/>
        <a:lstStyle/>
        <a:p>
          <a:endParaRPr lang="en-US"/>
        </a:p>
      </dgm:t>
    </dgm:pt>
    <dgm:pt modelId="{1504389D-FD51-4558-9F22-4268E8D27CDE}" type="sibTrans" cxnId="{596763ED-EEF8-4979-BEF8-4232EAEEA830}">
      <dgm:prSet/>
      <dgm:spPr/>
      <dgm:t>
        <a:bodyPr/>
        <a:lstStyle/>
        <a:p>
          <a:endParaRPr lang="en-US"/>
        </a:p>
      </dgm:t>
    </dgm:pt>
    <dgm:pt modelId="{C42A146E-784C-4121-9F64-1EE18C4374F0}">
      <dgm:prSet phldrT="[Text]"/>
      <dgm:spPr/>
      <dgm:t>
        <a:bodyPr/>
        <a:lstStyle/>
        <a:p>
          <a:r>
            <a:rPr lang="sa-IN" dirty="0" smtClean="0">
              <a:latin typeface="Arial Unicode MS" pitchFamily="34" charset="-128"/>
              <a:ea typeface="Arial Unicode MS" pitchFamily="34" charset="-128"/>
              <a:cs typeface="Arial Unicode MS" pitchFamily="34" charset="-128"/>
            </a:rPr>
            <a:t>संहिता-पाठ</a:t>
          </a:r>
          <a:endParaRPr lang="en-US" dirty="0">
            <a:latin typeface="Arial Unicode MS" pitchFamily="34" charset="-128"/>
            <a:ea typeface="Arial Unicode MS" pitchFamily="34" charset="-128"/>
            <a:cs typeface="Arial Unicode MS" pitchFamily="34" charset="-128"/>
          </a:endParaRPr>
        </a:p>
      </dgm:t>
    </dgm:pt>
    <dgm:pt modelId="{DEB1B9F7-602D-4097-85D3-B7D168E61AB6}" type="parTrans" cxnId="{24291440-5985-45BF-9747-3B83A8648CD2}">
      <dgm:prSet/>
      <dgm:spPr/>
      <dgm:t>
        <a:bodyPr/>
        <a:lstStyle/>
        <a:p>
          <a:endParaRPr lang="en-US"/>
        </a:p>
      </dgm:t>
    </dgm:pt>
    <dgm:pt modelId="{AC7360AA-F95D-4C0B-8D05-DD280E0EB10D}" type="sibTrans" cxnId="{24291440-5985-45BF-9747-3B83A8648CD2}">
      <dgm:prSet/>
      <dgm:spPr/>
      <dgm:t>
        <a:bodyPr/>
        <a:lstStyle/>
        <a:p>
          <a:endParaRPr lang="en-US"/>
        </a:p>
      </dgm:t>
    </dgm:pt>
    <dgm:pt modelId="{C7C43012-E6F0-4C80-8476-C803A11A88C6}">
      <dgm:prSet phldrT="[Text]"/>
      <dgm:spPr/>
      <dgm:t>
        <a:bodyPr/>
        <a:lstStyle/>
        <a:p>
          <a:r>
            <a:rPr lang="sa-IN" dirty="0" smtClean="0">
              <a:latin typeface="Arial Unicode MS" pitchFamily="34" charset="-128"/>
              <a:ea typeface="Arial Unicode MS" pitchFamily="34" charset="-128"/>
              <a:cs typeface="Arial Unicode MS" pitchFamily="34" charset="-128"/>
            </a:rPr>
            <a:t>पद-पाठ</a:t>
          </a:r>
          <a:endParaRPr lang="en-US" dirty="0">
            <a:latin typeface="Arial Unicode MS" pitchFamily="34" charset="-128"/>
            <a:ea typeface="Arial Unicode MS" pitchFamily="34" charset="-128"/>
            <a:cs typeface="Arial Unicode MS" pitchFamily="34" charset="-128"/>
          </a:endParaRPr>
        </a:p>
      </dgm:t>
    </dgm:pt>
    <dgm:pt modelId="{8E4529D5-F5D5-4CA5-863B-04E47A44AEBD}" type="parTrans" cxnId="{9D62D7AB-77F4-4D08-88D3-9BE2FB5E1B47}">
      <dgm:prSet/>
      <dgm:spPr/>
      <dgm:t>
        <a:bodyPr/>
        <a:lstStyle/>
        <a:p>
          <a:endParaRPr lang="en-US"/>
        </a:p>
      </dgm:t>
    </dgm:pt>
    <dgm:pt modelId="{1E7220E7-5BE9-457F-B926-DFBA20C2BC1C}" type="sibTrans" cxnId="{9D62D7AB-77F4-4D08-88D3-9BE2FB5E1B47}">
      <dgm:prSet/>
      <dgm:spPr/>
      <dgm:t>
        <a:bodyPr/>
        <a:lstStyle/>
        <a:p>
          <a:endParaRPr lang="en-US"/>
        </a:p>
      </dgm:t>
    </dgm:pt>
    <dgm:pt modelId="{40A5CEBA-5768-45BE-A01E-721DD5D1D768}">
      <dgm:prSet phldrT="[Text]"/>
      <dgm:spPr/>
      <dgm:t>
        <a:bodyPr/>
        <a:lstStyle/>
        <a:p>
          <a:r>
            <a:rPr lang="sa-IN" dirty="0" smtClean="0">
              <a:latin typeface="Arial Unicode MS" pitchFamily="34" charset="-128"/>
              <a:ea typeface="Arial Unicode MS" pitchFamily="34" charset="-128"/>
              <a:cs typeface="Arial Unicode MS" pitchFamily="34" charset="-128"/>
            </a:rPr>
            <a:t>क्रम-पाठ</a:t>
          </a:r>
          <a:endParaRPr lang="en-US" dirty="0">
            <a:latin typeface="Arial Unicode MS" pitchFamily="34" charset="-128"/>
            <a:ea typeface="Arial Unicode MS" pitchFamily="34" charset="-128"/>
            <a:cs typeface="Arial Unicode MS" pitchFamily="34" charset="-128"/>
          </a:endParaRPr>
        </a:p>
      </dgm:t>
    </dgm:pt>
    <dgm:pt modelId="{F9402F62-4C9B-4E85-9EEF-CB3BEDD00FF6}" type="parTrans" cxnId="{FC02DEF2-45B6-4236-A1C4-97141670E530}">
      <dgm:prSet/>
      <dgm:spPr/>
      <dgm:t>
        <a:bodyPr/>
        <a:lstStyle/>
        <a:p>
          <a:endParaRPr lang="en-US"/>
        </a:p>
      </dgm:t>
    </dgm:pt>
    <dgm:pt modelId="{2A9E1C8E-4141-4C3C-AF44-F1E63BE4FDA2}" type="sibTrans" cxnId="{FC02DEF2-45B6-4236-A1C4-97141670E530}">
      <dgm:prSet/>
      <dgm:spPr/>
      <dgm:t>
        <a:bodyPr/>
        <a:lstStyle/>
        <a:p>
          <a:endParaRPr lang="en-US"/>
        </a:p>
      </dgm:t>
    </dgm:pt>
    <dgm:pt modelId="{A9AB92AB-40A0-48CC-B4D0-4B2BEFCB222F}" type="pres">
      <dgm:prSet presAssocID="{C4453152-0EBC-4579-A293-49CFE502947F}" presName="mainComposite" presStyleCnt="0">
        <dgm:presLayoutVars>
          <dgm:chPref val="1"/>
          <dgm:dir/>
          <dgm:animOne val="branch"/>
          <dgm:animLvl val="lvl"/>
          <dgm:resizeHandles val="exact"/>
        </dgm:presLayoutVars>
      </dgm:prSet>
      <dgm:spPr/>
    </dgm:pt>
    <dgm:pt modelId="{AB0A9382-6854-4448-A275-39295EDC0B45}" type="pres">
      <dgm:prSet presAssocID="{C4453152-0EBC-4579-A293-49CFE502947F}" presName="hierFlow" presStyleCnt="0"/>
      <dgm:spPr/>
    </dgm:pt>
    <dgm:pt modelId="{6641671F-A362-47A9-8314-E523D2F23182}" type="pres">
      <dgm:prSet presAssocID="{C4453152-0EBC-4579-A293-49CFE502947F}" presName="hierChild1" presStyleCnt="0">
        <dgm:presLayoutVars>
          <dgm:chPref val="1"/>
          <dgm:animOne val="branch"/>
          <dgm:animLvl val="lvl"/>
        </dgm:presLayoutVars>
      </dgm:prSet>
      <dgm:spPr/>
    </dgm:pt>
    <dgm:pt modelId="{009A3F7C-7D56-4EEA-8040-26633E977A22}" type="pres">
      <dgm:prSet presAssocID="{60DAF77E-92F4-4473-AF93-506B79A5993B}" presName="Name14" presStyleCnt="0"/>
      <dgm:spPr/>
    </dgm:pt>
    <dgm:pt modelId="{DF86AEFE-4CC6-4473-9628-12BFC4AFDB9C}" type="pres">
      <dgm:prSet presAssocID="{60DAF77E-92F4-4473-AF93-506B79A5993B}" presName="level1Shape" presStyleLbl="node0" presStyleIdx="0" presStyleCnt="1" custLinFactNeighborX="596" custLinFactNeighborY="-894">
        <dgm:presLayoutVars>
          <dgm:chPref val="3"/>
        </dgm:presLayoutVars>
      </dgm:prSet>
      <dgm:spPr/>
      <dgm:t>
        <a:bodyPr/>
        <a:lstStyle/>
        <a:p>
          <a:endParaRPr lang="en-US"/>
        </a:p>
      </dgm:t>
    </dgm:pt>
    <dgm:pt modelId="{0D404DB7-4F1A-43DE-8189-132903D8D2BA}" type="pres">
      <dgm:prSet presAssocID="{60DAF77E-92F4-4473-AF93-506B79A5993B}" presName="hierChild2" presStyleCnt="0"/>
      <dgm:spPr/>
    </dgm:pt>
    <dgm:pt modelId="{9FE6AACF-CA92-4519-95B9-3CD2DA3EE41C}" type="pres">
      <dgm:prSet presAssocID="{DEB1B9F7-602D-4097-85D3-B7D168E61AB6}" presName="Name19" presStyleLbl="parChTrans1D2" presStyleIdx="0" presStyleCnt="3"/>
      <dgm:spPr/>
    </dgm:pt>
    <dgm:pt modelId="{88EFEF91-4FB9-42BE-98EC-56DAECB09E18}" type="pres">
      <dgm:prSet presAssocID="{C42A146E-784C-4121-9F64-1EE18C4374F0}" presName="Name21" presStyleCnt="0"/>
      <dgm:spPr/>
    </dgm:pt>
    <dgm:pt modelId="{1E4BC295-CF0E-4D31-91CB-5C5E59E3B4EC}" type="pres">
      <dgm:prSet presAssocID="{C42A146E-784C-4121-9F64-1EE18C4374F0}" presName="level2Shape" presStyleLbl="node2" presStyleIdx="0" presStyleCnt="3"/>
      <dgm:spPr/>
      <dgm:t>
        <a:bodyPr/>
        <a:lstStyle/>
        <a:p>
          <a:endParaRPr lang="en-US"/>
        </a:p>
      </dgm:t>
    </dgm:pt>
    <dgm:pt modelId="{A4473CAB-00B0-4B6A-9A94-5BDFF3DE6267}" type="pres">
      <dgm:prSet presAssocID="{C42A146E-784C-4121-9F64-1EE18C4374F0}" presName="hierChild3" presStyleCnt="0"/>
      <dgm:spPr/>
    </dgm:pt>
    <dgm:pt modelId="{3B40AD05-A10B-41EF-BE85-2B6D894C061C}" type="pres">
      <dgm:prSet presAssocID="{8E4529D5-F5D5-4CA5-863B-04E47A44AEBD}" presName="Name19" presStyleLbl="parChTrans1D2" presStyleIdx="1" presStyleCnt="3"/>
      <dgm:spPr/>
    </dgm:pt>
    <dgm:pt modelId="{84459A3E-CD90-4687-AE6E-2FF6E02B38D5}" type="pres">
      <dgm:prSet presAssocID="{C7C43012-E6F0-4C80-8476-C803A11A88C6}" presName="Name21" presStyleCnt="0"/>
      <dgm:spPr/>
    </dgm:pt>
    <dgm:pt modelId="{0478DC54-8D7F-4815-BAE7-97624ED17EEB}" type="pres">
      <dgm:prSet presAssocID="{C7C43012-E6F0-4C80-8476-C803A11A88C6}" presName="level2Shape" presStyleLbl="node2" presStyleIdx="1" presStyleCnt="3"/>
      <dgm:spPr/>
      <dgm:t>
        <a:bodyPr/>
        <a:lstStyle/>
        <a:p>
          <a:endParaRPr lang="en-US"/>
        </a:p>
      </dgm:t>
    </dgm:pt>
    <dgm:pt modelId="{5F8AA414-3A56-40BF-B09D-7AF348171A2B}" type="pres">
      <dgm:prSet presAssocID="{C7C43012-E6F0-4C80-8476-C803A11A88C6}" presName="hierChild3" presStyleCnt="0"/>
      <dgm:spPr/>
    </dgm:pt>
    <dgm:pt modelId="{4F5E741E-38F9-4923-A7D7-3FEB0E2CEE60}" type="pres">
      <dgm:prSet presAssocID="{F9402F62-4C9B-4E85-9EEF-CB3BEDD00FF6}" presName="Name19" presStyleLbl="parChTrans1D2" presStyleIdx="2" presStyleCnt="3"/>
      <dgm:spPr/>
    </dgm:pt>
    <dgm:pt modelId="{3851FAD1-FDCE-49A5-936B-7CBC2D1577FE}" type="pres">
      <dgm:prSet presAssocID="{40A5CEBA-5768-45BE-A01E-721DD5D1D768}" presName="Name21" presStyleCnt="0"/>
      <dgm:spPr/>
    </dgm:pt>
    <dgm:pt modelId="{F6BBCCEA-B29A-4E44-8BD5-0246945A5F7E}" type="pres">
      <dgm:prSet presAssocID="{40A5CEBA-5768-45BE-A01E-721DD5D1D768}" presName="level2Shape" presStyleLbl="node2" presStyleIdx="2" presStyleCnt="3"/>
      <dgm:spPr/>
      <dgm:t>
        <a:bodyPr/>
        <a:lstStyle/>
        <a:p>
          <a:endParaRPr lang="en-US"/>
        </a:p>
      </dgm:t>
    </dgm:pt>
    <dgm:pt modelId="{C9B09553-2439-497E-8106-8427F3DBC975}" type="pres">
      <dgm:prSet presAssocID="{40A5CEBA-5768-45BE-A01E-721DD5D1D768}" presName="hierChild3" presStyleCnt="0"/>
      <dgm:spPr/>
    </dgm:pt>
    <dgm:pt modelId="{1C5038A7-E5FA-48F5-A0B1-40837136D5E4}" type="pres">
      <dgm:prSet presAssocID="{C4453152-0EBC-4579-A293-49CFE502947F}" presName="bgShapesFlow" presStyleCnt="0"/>
      <dgm:spPr/>
    </dgm:pt>
  </dgm:ptLst>
  <dgm:cxnLst>
    <dgm:cxn modelId="{FC02DEF2-45B6-4236-A1C4-97141670E530}" srcId="{60DAF77E-92F4-4473-AF93-506B79A5993B}" destId="{40A5CEBA-5768-45BE-A01E-721DD5D1D768}" srcOrd="2" destOrd="0" parTransId="{F9402F62-4C9B-4E85-9EEF-CB3BEDD00FF6}" sibTransId="{2A9E1C8E-4141-4C3C-AF44-F1E63BE4FDA2}"/>
    <dgm:cxn modelId="{908CA53A-38EC-4ADE-B448-1C18B84C711D}" type="presOf" srcId="{C4453152-0EBC-4579-A293-49CFE502947F}" destId="{A9AB92AB-40A0-48CC-B4D0-4B2BEFCB222F}" srcOrd="0" destOrd="0" presId="urn:microsoft.com/office/officeart/2005/8/layout/hierarchy6"/>
    <dgm:cxn modelId="{24291440-5985-45BF-9747-3B83A8648CD2}" srcId="{60DAF77E-92F4-4473-AF93-506B79A5993B}" destId="{C42A146E-784C-4121-9F64-1EE18C4374F0}" srcOrd="0" destOrd="0" parTransId="{DEB1B9F7-602D-4097-85D3-B7D168E61AB6}" sibTransId="{AC7360AA-F95D-4C0B-8D05-DD280E0EB10D}"/>
    <dgm:cxn modelId="{E92344ED-148B-497C-A361-548C20E2E2F8}" type="presOf" srcId="{40A5CEBA-5768-45BE-A01E-721DD5D1D768}" destId="{F6BBCCEA-B29A-4E44-8BD5-0246945A5F7E}" srcOrd="0" destOrd="0" presId="urn:microsoft.com/office/officeart/2005/8/layout/hierarchy6"/>
    <dgm:cxn modelId="{D6AEC029-98EB-4656-94F7-B48E9C8918D7}" type="presOf" srcId="{60DAF77E-92F4-4473-AF93-506B79A5993B}" destId="{DF86AEFE-4CC6-4473-9628-12BFC4AFDB9C}" srcOrd="0" destOrd="0" presId="urn:microsoft.com/office/officeart/2005/8/layout/hierarchy6"/>
    <dgm:cxn modelId="{637B192B-E3C0-4520-A402-76519D0EA42D}" type="presOf" srcId="{8E4529D5-F5D5-4CA5-863B-04E47A44AEBD}" destId="{3B40AD05-A10B-41EF-BE85-2B6D894C061C}" srcOrd="0" destOrd="0" presId="urn:microsoft.com/office/officeart/2005/8/layout/hierarchy6"/>
    <dgm:cxn modelId="{3CEE9CC7-FEEF-4594-8F2C-2984C864BCAE}" type="presOf" srcId="{F9402F62-4C9B-4E85-9EEF-CB3BEDD00FF6}" destId="{4F5E741E-38F9-4923-A7D7-3FEB0E2CEE60}" srcOrd="0" destOrd="0" presId="urn:microsoft.com/office/officeart/2005/8/layout/hierarchy6"/>
    <dgm:cxn modelId="{48626B96-BCC3-4763-99E6-57D2D3A05AEA}" type="presOf" srcId="{C7C43012-E6F0-4C80-8476-C803A11A88C6}" destId="{0478DC54-8D7F-4815-BAE7-97624ED17EEB}" srcOrd="0" destOrd="0" presId="urn:microsoft.com/office/officeart/2005/8/layout/hierarchy6"/>
    <dgm:cxn modelId="{596763ED-EEF8-4979-BEF8-4232EAEEA830}" srcId="{C4453152-0EBC-4579-A293-49CFE502947F}" destId="{60DAF77E-92F4-4473-AF93-506B79A5993B}" srcOrd="0" destOrd="0" parTransId="{B6F83156-65D0-47E0-9AB6-CBF8989A47BD}" sibTransId="{1504389D-FD51-4558-9F22-4268E8D27CDE}"/>
    <dgm:cxn modelId="{9D62D7AB-77F4-4D08-88D3-9BE2FB5E1B47}" srcId="{60DAF77E-92F4-4473-AF93-506B79A5993B}" destId="{C7C43012-E6F0-4C80-8476-C803A11A88C6}" srcOrd="1" destOrd="0" parTransId="{8E4529D5-F5D5-4CA5-863B-04E47A44AEBD}" sibTransId="{1E7220E7-5BE9-457F-B926-DFBA20C2BC1C}"/>
    <dgm:cxn modelId="{22983670-CBD9-46F1-8B4A-3A939972F411}" type="presOf" srcId="{C42A146E-784C-4121-9F64-1EE18C4374F0}" destId="{1E4BC295-CF0E-4D31-91CB-5C5E59E3B4EC}" srcOrd="0" destOrd="0" presId="urn:microsoft.com/office/officeart/2005/8/layout/hierarchy6"/>
    <dgm:cxn modelId="{45451CA0-3C3C-4ED0-816C-4EB5CE9911E6}" type="presOf" srcId="{DEB1B9F7-602D-4097-85D3-B7D168E61AB6}" destId="{9FE6AACF-CA92-4519-95B9-3CD2DA3EE41C}" srcOrd="0" destOrd="0" presId="urn:microsoft.com/office/officeart/2005/8/layout/hierarchy6"/>
    <dgm:cxn modelId="{09C0CDD1-B512-4DED-953E-9C005C9AD594}" type="presParOf" srcId="{A9AB92AB-40A0-48CC-B4D0-4B2BEFCB222F}" destId="{AB0A9382-6854-4448-A275-39295EDC0B45}" srcOrd="0" destOrd="0" presId="urn:microsoft.com/office/officeart/2005/8/layout/hierarchy6"/>
    <dgm:cxn modelId="{9B2FD448-E8F2-4E1F-84B4-5555C6DAF9E0}" type="presParOf" srcId="{AB0A9382-6854-4448-A275-39295EDC0B45}" destId="{6641671F-A362-47A9-8314-E523D2F23182}" srcOrd="0" destOrd="0" presId="urn:microsoft.com/office/officeart/2005/8/layout/hierarchy6"/>
    <dgm:cxn modelId="{C9672C1F-6483-4105-9ABD-29BE453DE71C}" type="presParOf" srcId="{6641671F-A362-47A9-8314-E523D2F23182}" destId="{009A3F7C-7D56-4EEA-8040-26633E977A22}" srcOrd="0" destOrd="0" presId="urn:microsoft.com/office/officeart/2005/8/layout/hierarchy6"/>
    <dgm:cxn modelId="{D39CACEA-6F21-4960-BA06-D75E75B337EB}" type="presParOf" srcId="{009A3F7C-7D56-4EEA-8040-26633E977A22}" destId="{DF86AEFE-4CC6-4473-9628-12BFC4AFDB9C}" srcOrd="0" destOrd="0" presId="urn:microsoft.com/office/officeart/2005/8/layout/hierarchy6"/>
    <dgm:cxn modelId="{E5A1EA14-3803-4A07-B3CE-8A3F4F419A9E}" type="presParOf" srcId="{009A3F7C-7D56-4EEA-8040-26633E977A22}" destId="{0D404DB7-4F1A-43DE-8189-132903D8D2BA}" srcOrd="1" destOrd="0" presId="urn:microsoft.com/office/officeart/2005/8/layout/hierarchy6"/>
    <dgm:cxn modelId="{BAF79596-8111-45BD-BF23-B091452DB40C}" type="presParOf" srcId="{0D404DB7-4F1A-43DE-8189-132903D8D2BA}" destId="{9FE6AACF-CA92-4519-95B9-3CD2DA3EE41C}" srcOrd="0" destOrd="0" presId="urn:microsoft.com/office/officeart/2005/8/layout/hierarchy6"/>
    <dgm:cxn modelId="{7C203AC7-A859-4DC3-BCA5-C79A46CA89A8}" type="presParOf" srcId="{0D404DB7-4F1A-43DE-8189-132903D8D2BA}" destId="{88EFEF91-4FB9-42BE-98EC-56DAECB09E18}" srcOrd="1" destOrd="0" presId="urn:microsoft.com/office/officeart/2005/8/layout/hierarchy6"/>
    <dgm:cxn modelId="{ABB0AB58-2D43-4BBA-83F9-96477B7B042E}" type="presParOf" srcId="{88EFEF91-4FB9-42BE-98EC-56DAECB09E18}" destId="{1E4BC295-CF0E-4D31-91CB-5C5E59E3B4EC}" srcOrd="0" destOrd="0" presId="urn:microsoft.com/office/officeart/2005/8/layout/hierarchy6"/>
    <dgm:cxn modelId="{CC627AC6-C11B-44D3-8CD7-2B05F92D9E87}" type="presParOf" srcId="{88EFEF91-4FB9-42BE-98EC-56DAECB09E18}" destId="{A4473CAB-00B0-4B6A-9A94-5BDFF3DE6267}" srcOrd="1" destOrd="0" presId="urn:microsoft.com/office/officeart/2005/8/layout/hierarchy6"/>
    <dgm:cxn modelId="{939D6BB3-7549-42E3-9AA7-5ECEAC524393}" type="presParOf" srcId="{0D404DB7-4F1A-43DE-8189-132903D8D2BA}" destId="{3B40AD05-A10B-41EF-BE85-2B6D894C061C}" srcOrd="2" destOrd="0" presId="urn:microsoft.com/office/officeart/2005/8/layout/hierarchy6"/>
    <dgm:cxn modelId="{C83FDF9E-1195-4BB8-B021-7EDB929A26FF}" type="presParOf" srcId="{0D404DB7-4F1A-43DE-8189-132903D8D2BA}" destId="{84459A3E-CD90-4687-AE6E-2FF6E02B38D5}" srcOrd="3" destOrd="0" presId="urn:microsoft.com/office/officeart/2005/8/layout/hierarchy6"/>
    <dgm:cxn modelId="{E78CD213-8750-4A31-A87F-CC30E02EC8FE}" type="presParOf" srcId="{84459A3E-CD90-4687-AE6E-2FF6E02B38D5}" destId="{0478DC54-8D7F-4815-BAE7-97624ED17EEB}" srcOrd="0" destOrd="0" presId="urn:microsoft.com/office/officeart/2005/8/layout/hierarchy6"/>
    <dgm:cxn modelId="{60D60B3A-DDFE-4128-A4E9-7B907F9CDB84}" type="presParOf" srcId="{84459A3E-CD90-4687-AE6E-2FF6E02B38D5}" destId="{5F8AA414-3A56-40BF-B09D-7AF348171A2B}" srcOrd="1" destOrd="0" presId="urn:microsoft.com/office/officeart/2005/8/layout/hierarchy6"/>
    <dgm:cxn modelId="{9B31DE78-E6F6-4CEE-8A3C-CA354C7BE18A}" type="presParOf" srcId="{0D404DB7-4F1A-43DE-8189-132903D8D2BA}" destId="{4F5E741E-38F9-4923-A7D7-3FEB0E2CEE60}" srcOrd="4" destOrd="0" presId="urn:microsoft.com/office/officeart/2005/8/layout/hierarchy6"/>
    <dgm:cxn modelId="{3FAAA837-B54B-454C-AD39-4E9B107E674C}" type="presParOf" srcId="{0D404DB7-4F1A-43DE-8189-132903D8D2BA}" destId="{3851FAD1-FDCE-49A5-936B-7CBC2D1577FE}" srcOrd="5" destOrd="0" presId="urn:microsoft.com/office/officeart/2005/8/layout/hierarchy6"/>
    <dgm:cxn modelId="{461E3286-A0CE-4605-9AC5-9053D8D199E3}" type="presParOf" srcId="{3851FAD1-FDCE-49A5-936B-7CBC2D1577FE}" destId="{F6BBCCEA-B29A-4E44-8BD5-0246945A5F7E}" srcOrd="0" destOrd="0" presId="urn:microsoft.com/office/officeart/2005/8/layout/hierarchy6"/>
    <dgm:cxn modelId="{530A0D30-BD59-402E-8C24-252A9498C7D5}" type="presParOf" srcId="{3851FAD1-FDCE-49A5-936B-7CBC2D1577FE}" destId="{C9B09553-2439-497E-8106-8427F3DBC975}" srcOrd="1" destOrd="0" presId="urn:microsoft.com/office/officeart/2005/8/layout/hierarchy6"/>
    <dgm:cxn modelId="{4EECCEE8-8AE5-4F64-8615-3B1FCC800DE8}" type="presParOf" srcId="{A9AB92AB-40A0-48CC-B4D0-4B2BEFCB222F}" destId="{1C5038A7-E5FA-48F5-A0B1-40837136D5E4}" srcOrd="1" destOrd="0" presId="urn:microsoft.com/office/officeart/2005/8/layout/hierarchy6"/>
  </dgm:cxnLst>
  <dgm:bg/>
  <dgm:whole/>
</dgm:dataModel>
</file>

<file path=ppt/diagrams/data2.xml><?xml version="1.0" encoding="utf-8"?>
<dgm:dataModel xmlns:dgm="http://schemas.openxmlformats.org/drawingml/2006/diagram" xmlns:a="http://schemas.openxmlformats.org/drawingml/2006/main">
  <dgm:ptLst>
    <dgm:pt modelId="{AFE691D5-6FB0-46BA-844F-1943C9C5E4E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C977240-ED04-4B66-BDD0-F1AE98359165}">
      <dgm:prSet phldrT="[Text]"/>
      <dgm:spPr/>
      <dgm:t>
        <a:bodyPr/>
        <a:lstStyle/>
        <a:p>
          <a:r>
            <a:rPr lang="sa-IN" dirty="0" smtClean="0">
              <a:latin typeface="Arial Unicode MS" pitchFamily="34" charset="-128"/>
              <a:ea typeface="Arial Unicode MS" pitchFamily="34" charset="-128"/>
              <a:cs typeface="Arial Unicode MS" pitchFamily="34" charset="-128"/>
            </a:rPr>
            <a:t>विकृति-पाठ</a:t>
          </a:r>
          <a:endParaRPr lang="en-US" dirty="0">
            <a:latin typeface="Arial Unicode MS" pitchFamily="34" charset="-128"/>
            <a:ea typeface="Arial Unicode MS" pitchFamily="34" charset="-128"/>
            <a:cs typeface="Arial Unicode MS" pitchFamily="34" charset="-128"/>
          </a:endParaRPr>
        </a:p>
      </dgm:t>
    </dgm:pt>
    <dgm:pt modelId="{0684DAA9-C9B2-4703-8DB7-54057F8A2CAE}" type="parTrans" cxnId="{A4581646-9228-4914-8CAC-E3D97BF5F801}">
      <dgm:prSet/>
      <dgm:spPr/>
      <dgm:t>
        <a:bodyPr/>
        <a:lstStyle/>
        <a:p>
          <a:endParaRPr lang="en-US"/>
        </a:p>
      </dgm:t>
    </dgm:pt>
    <dgm:pt modelId="{1339C862-85F1-43FD-8B6C-22A7FB80D31B}" type="sibTrans" cxnId="{A4581646-9228-4914-8CAC-E3D97BF5F801}">
      <dgm:prSet/>
      <dgm:spPr/>
      <dgm:t>
        <a:bodyPr/>
        <a:lstStyle/>
        <a:p>
          <a:endParaRPr lang="en-US"/>
        </a:p>
      </dgm:t>
    </dgm:pt>
    <dgm:pt modelId="{B1340C22-0E78-4886-81DA-A4E332819E64}">
      <dgm:prSet phldrT="[Text]"/>
      <dgm:spPr/>
      <dgm:t>
        <a:bodyPr/>
        <a:lstStyle/>
        <a:p>
          <a:r>
            <a:rPr lang="sa-IN" dirty="0" smtClean="0">
              <a:latin typeface="Arial Unicode MS" pitchFamily="34" charset="-128"/>
              <a:ea typeface="Arial Unicode MS" pitchFamily="34" charset="-128"/>
              <a:cs typeface="Arial Unicode MS" pitchFamily="34" charset="-128"/>
            </a:rPr>
            <a:t>जटा</a:t>
          </a:r>
          <a:endParaRPr lang="en-US" dirty="0">
            <a:latin typeface="Arial Unicode MS" pitchFamily="34" charset="-128"/>
            <a:ea typeface="Arial Unicode MS" pitchFamily="34" charset="-128"/>
            <a:cs typeface="Arial Unicode MS" pitchFamily="34" charset="-128"/>
          </a:endParaRPr>
        </a:p>
      </dgm:t>
    </dgm:pt>
    <dgm:pt modelId="{33288E42-B008-4E1B-BA87-581499CBEF45}" type="parTrans" cxnId="{E5DA788F-6B95-46A1-BB8F-6524A70FE8B2}">
      <dgm:prSet/>
      <dgm:spPr/>
      <dgm:t>
        <a:bodyPr/>
        <a:lstStyle/>
        <a:p>
          <a:endParaRPr lang="en-US"/>
        </a:p>
      </dgm:t>
    </dgm:pt>
    <dgm:pt modelId="{607F1ED3-4A28-4C88-928E-2D3EA1B14725}" type="sibTrans" cxnId="{E5DA788F-6B95-46A1-BB8F-6524A70FE8B2}">
      <dgm:prSet/>
      <dgm:spPr/>
      <dgm:t>
        <a:bodyPr/>
        <a:lstStyle/>
        <a:p>
          <a:endParaRPr lang="en-US"/>
        </a:p>
      </dgm:t>
    </dgm:pt>
    <dgm:pt modelId="{FC5195DE-5AE1-4D0C-82F4-4F84388A7A36}">
      <dgm:prSet/>
      <dgm:spPr/>
      <dgm:t>
        <a:bodyPr/>
        <a:lstStyle/>
        <a:p>
          <a:r>
            <a:rPr lang="sa-IN" dirty="0" smtClean="0">
              <a:latin typeface="Arial Unicode MS" pitchFamily="34" charset="-128"/>
              <a:ea typeface="Arial Unicode MS" pitchFamily="34" charset="-128"/>
              <a:cs typeface="Arial Unicode MS" pitchFamily="34" charset="-128"/>
            </a:rPr>
            <a:t>शिखा</a:t>
          </a:r>
          <a:endParaRPr lang="en-US" dirty="0">
            <a:latin typeface="Arial Unicode MS" pitchFamily="34" charset="-128"/>
            <a:ea typeface="Arial Unicode MS" pitchFamily="34" charset="-128"/>
            <a:cs typeface="Arial Unicode MS" pitchFamily="34" charset="-128"/>
          </a:endParaRPr>
        </a:p>
      </dgm:t>
    </dgm:pt>
    <dgm:pt modelId="{F5FF3360-AFE8-400C-83E9-FC0C84B08D92}" type="parTrans" cxnId="{672F9892-B77E-491F-A6CD-BFCA2FBCD5A9}">
      <dgm:prSet/>
      <dgm:spPr/>
      <dgm:t>
        <a:bodyPr/>
        <a:lstStyle/>
        <a:p>
          <a:endParaRPr lang="en-US"/>
        </a:p>
      </dgm:t>
    </dgm:pt>
    <dgm:pt modelId="{E6B25D22-5212-48C6-A61F-17914F062D91}" type="sibTrans" cxnId="{672F9892-B77E-491F-A6CD-BFCA2FBCD5A9}">
      <dgm:prSet/>
      <dgm:spPr/>
      <dgm:t>
        <a:bodyPr/>
        <a:lstStyle/>
        <a:p>
          <a:endParaRPr lang="en-US"/>
        </a:p>
      </dgm:t>
    </dgm:pt>
    <dgm:pt modelId="{1E784AEF-F19E-4182-8585-3B9DD3B32CC3}">
      <dgm:prSet/>
      <dgm:spPr/>
      <dgm:t>
        <a:bodyPr/>
        <a:lstStyle/>
        <a:p>
          <a:r>
            <a:rPr lang="sa-IN" dirty="0" smtClean="0">
              <a:latin typeface="Arial Unicode MS" pitchFamily="34" charset="-128"/>
              <a:ea typeface="Arial Unicode MS" pitchFamily="34" charset="-128"/>
              <a:cs typeface="Arial Unicode MS" pitchFamily="34" charset="-128"/>
            </a:rPr>
            <a:t>ध्वज</a:t>
          </a:r>
          <a:endParaRPr lang="en-US" dirty="0">
            <a:latin typeface="Arial Unicode MS" pitchFamily="34" charset="-128"/>
            <a:ea typeface="Arial Unicode MS" pitchFamily="34" charset="-128"/>
            <a:cs typeface="Arial Unicode MS" pitchFamily="34" charset="-128"/>
          </a:endParaRPr>
        </a:p>
      </dgm:t>
    </dgm:pt>
    <dgm:pt modelId="{286309B4-B11A-4E7E-B2A8-A07A9E0AE441}" type="parTrans" cxnId="{604A1DAA-602A-4516-A2FC-FAE89F03DBA7}">
      <dgm:prSet/>
      <dgm:spPr/>
      <dgm:t>
        <a:bodyPr/>
        <a:lstStyle/>
        <a:p>
          <a:endParaRPr lang="en-US"/>
        </a:p>
      </dgm:t>
    </dgm:pt>
    <dgm:pt modelId="{49845CF6-4901-46F9-9594-C2B727DBF95E}" type="sibTrans" cxnId="{604A1DAA-602A-4516-A2FC-FAE89F03DBA7}">
      <dgm:prSet/>
      <dgm:spPr/>
      <dgm:t>
        <a:bodyPr/>
        <a:lstStyle/>
        <a:p>
          <a:endParaRPr lang="en-US"/>
        </a:p>
      </dgm:t>
    </dgm:pt>
    <dgm:pt modelId="{B67561E1-07B8-4C3C-854E-AB3B5324B1A1}">
      <dgm:prSet/>
      <dgm:spPr/>
      <dgm:t>
        <a:bodyPr/>
        <a:lstStyle/>
        <a:p>
          <a:r>
            <a:rPr lang="sa-IN" dirty="0" smtClean="0">
              <a:latin typeface="Arial Unicode MS" pitchFamily="34" charset="-128"/>
              <a:ea typeface="Arial Unicode MS" pitchFamily="34" charset="-128"/>
              <a:cs typeface="Arial Unicode MS" pitchFamily="34" charset="-128"/>
            </a:rPr>
            <a:t>रथ</a:t>
          </a:r>
          <a:endParaRPr lang="en-US" dirty="0">
            <a:latin typeface="Arial Unicode MS" pitchFamily="34" charset="-128"/>
            <a:ea typeface="Arial Unicode MS" pitchFamily="34" charset="-128"/>
            <a:cs typeface="Arial Unicode MS" pitchFamily="34" charset="-128"/>
          </a:endParaRPr>
        </a:p>
      </dgm:t>
    </dgm:pt>
    <dgm:pt modelId="{65BF0144-204A-4B2F-B2AF-3531083DD9B6}" type="parTrans" cxnId="{930647ED-5FC9-43FF-B244-E4FE4474A850}">
      <dgm:prSet/>
      <dgm:spPr/>
      <dgm:t>
        <a:bodyPr/>
        <a:lstStyle/>
        <a:p>
          <a:endParaRPr lang="en-US"/>
        </a:p>
      </dgm:t>
    </dgm:pt>
    <dgm:pt modelId="{8600D836-78B5-4A09-A9B9-D1CAE1ADEA2E}" type="sibTrans" cxnId="{930647ED-5FC9-43FF-B244-E4FE4474A850}">
      <dgm:prSet/>
      <dgm:spPr/>
      <dgm:t>
        <a:bodyPr/>
        <a:lstStyle/>
        <a:p>
          <a:endParaRPr lang="en-US"/>
        </a:p>
      </dgm:t>
    </dgm:pt>
    <dgm:pt modelId="{DD278D78-2EAA-4E61-B5BF-DF2862C6A178}">
      <dgm:prSet/>
      <dgm:spPr/>
      <dgm:t>
        <a:bodyPr/>
        <a:lstStyle/>
        <a:p>
          <a:r>
            <a:rPr lang="sa-IN" dirty="0" smtClean="0">
              <a:latin typeface="Arial Unicode MS" pitchFamily="34" charset="-128"/>
              <a:ea typeface="Arial Unicode MS" pitchFamily="34" charset="-128"/>
              <a:cs typeface="Arial Unicode MS" pitchFamily="34" charset="-128"/>
            </a:rPr>
            <a:t>रेखा</a:t>
          </a:r>
          <a:endParaRPr lang="en-US" dirty="0">
            <a:latin typeface="Arial Unicode MS" pitchFamily="34" charset="-128"/>
            <a:ea typeface="Arial Unicode MS" pitchFamily="34" charset="-128"/>
            <a:cs typeface="Arial Unicode MS" pitchFamily="34" charset="-128"/>
          </a:endParaRPr>
        </a:p>
      </dgm:t>
    </dgm:pt>
    <dgm:pt modelId="{FF521527-91A2-444E-A597-8900BB1CFFB1}" type="parTrans" cxnId="{8ED61407-239B-4E41-A461-1E4631870B98}">
      <dgm:prSet/>
      <dgm:spPr/>
      <dgm:t>
        <a:bodyPr/>
        <a:lstStyle/>
        <a:p>
          <a:endParaRPr lang="en-US"/>
        </a:p>
      </dgm:t>
    </dgm:pt>
    <dgm:pt modelId="{56F5122E-483F-4E8F-BFB6-8D0243735997}" type="sibTrans" cxnId="{8ED61407-239B-4E41-A461-1E4631870B98}">
      <dgm:prSet/>
      <dgm:spPr/>
      <dgm:t>
        <a:bodyPr/>
        <a:lstStyle/>
        <a:p>
          <a:endParaRPr lang="en-US"/>
        </a:p>
      </dgm:t>
    </dgm:pt>
    <dgm:pt modelId="{31A2FD20-2B17-4295-ACBF-9E3D95873CAB}">
      <dgm:prSet/>
      <dgm:spPr/>
      <dgm:t>
        <a:bodyPr/>
        <a:lstStyle/>
        <a:p>
          <a:r>
            <a:rPr lang="sa-IN" dirty="0" smtClean="0">
              <a:latin typeface="Arial Unicode MS" pitchFamily="34" charset="-128"/>
              <a:ea typeface="Arial Unicode MS" pitchFamily="34" charset="-128"/>
              <a:cs typeface="Arial Unicode MS" pitchFamily="34" charset="-128"/>
            </a:rPr>
            <a:t>घन</a:t>
          </a:r>
          <a:endParaRPr lang="en-US" dirty="0">
            <a:latin typeface="Arial Unicode MS" pitchFamily="34" charset="-128"/>
            <a:ea typeface="Arial Unicode MS" pitchFamily="34" charset="-128"/>
            <a:cs typeface="Arial Unicode MS" pitchFamily="34" charset="-128"/>
          </a:endParaRPr>
        </a:p>
      </dgm:t>
    </dgm:pt>
    <dgm:pt modelId="{9AE24598-5C3F-4108-9FAA-0B2EFB817E37}" type="parTrans" cxnId="{96BCA090-AEAD-4A4D-9918-9102EBB05C2C}">
      <dgm:prSet/>
      <dgm:spPr/>
      <dgm:t>
        <a:bodyPr/>
        <a:lstStyle/>
        <a:p>
          <a:endParaRPr lang="en-US"/>
        </a:p>
      </dgm:t>
    </dgm:pt>
    <dgm:pt modelId="{5F189741-0BBA-4FF1-A6E5-7F9D28A864D7}" type="sibTrans" cxnId="{96BCA090-AEAD-4A4D-9918-9102EBB05C2C}">
      <dgm:prSet/>
      <dgm:spPr/>
      <dgm:t>
        <a:bodyPr/>
        <a:lstStyle/>
        <a:p>
          <a:endParaRPr lang="en-US"/>
        </a:p>
      </dgm:t>
    </dgm:pt>
    <dgm:pt modelId="{9903E402-5F0A-4AA9-AE17-66E355D41129}">
      <dgm:prSet/>
      <dgm:spPr/>
      <dgm:t>
        <a:bodyPr/>
        <a:lstStyle/>
        <a:p>
          <a:r>
            <a:rPr lang="sa-IN" dirty="0" smtClean="0">
              <a:latin typeface="Arial Unicode MS" pitchFamily="34" charset="-128"/>
              <a:ea typeface="Arial Unicode MS" pitchFamily="34" charset="-128"/>
              <a:cs typeface="Arial Unicode MS" pitchFamily="34" charset="-128"/>
            </a:rPr>
            <a:t>दण्ड</a:t>
          </a:r>
          <a:endParaRPr lang="en-US" dirty="0">
            <a:latin typeface="Arial Unicode MS" pitchFamily="34" charset="-128"/>
            <a:ea typeface="Arial Unicode MS" pitchFamily="34" charset="-128"/>
            <a:cs typeface="Arial Unicode MS" pitchFamily="34" charset="-128"/>
          </a:endParaRPr>
        </a:p>
      </dgm:t>
    </dgm:pt>
    <dgm:pt modelId="{929624AC-B02A-494D-98F4-93FA03858DBD}" type="parTrans" cxnId="{5250ECB7-5FBC-4E9C-84AA-C6F80829199B}">
      <dgm:prSet/>
      <dgm:spPr/>
      <dgm:t>
        <a:bodyPr/>
        <a:lstStyle/>
        <a:p>
          <a:endParaRPr lang="en-US"/>
        </a:p>
      </dgm:t>
    </dgm:pt>
    <dgm:pt modelId="{E4C1BD47-BBAC-4F38-9646-444FB7B28A00}" type="sibTrans" cxnId="{5250ECB7-5FBC-4E9C-84AA-C6F80829199B}">
      <dgm:prSet/>
      <dgm:spPr/>
      <dgm:t>
        <a:bodyPr/>
        <a:lstStyle/>
        <a:p>
          <a:endParaRPr lang="en-US"/>
        </a:p>
      </dgm:t>
    </dgm:pt>
    <dgm:pt modelId="{226D6FFF-4C7A-4FA9-AFE2-B3F3F92EB5B9}">
      <dgm:prSet/>
      <dgm:spPr/>
      <dgm:t>
        <a:bodyPr/>
        <a:lstStyle/>
        <a:p>
          <a:r>
            <a:rPr lang="sa-IN" dirty="0" smtClean="0">
              <a:latin typeface="Arial Unicode MS" pitchFamily="34" charset="-128"/>
              <a:ea typeface="Arial Unicode MS" pitchFamily="34" charset="-128"/>
              <a:cs typeface="Arial Unicode MS" pitchFamily="34" charset="-128"/>
            </a:rPr>
            <a:t>माला</a:t>
          </a:r>
          <a:endParaRPr lang="en-US" dirty="0">
            <a:latin typeface="Arial Unicode MS" pitchFamily="34" charset="-128"/>
            <a:ea typeface="Arial Unicode MS" pitchFamily="34" charset="-128"/>
            <a:cs typeface="Arial Unicode MS" pitchFamily="34" charset="-128"/>
          </a:endParaRPr>
        </a:p>
      </dgm:t>
    </dgm:pt>
    <dgm:pt modelId="{7AA612D8-4416-4F29-B89D-F3A10E7444D7}" type="parTrans" cxnId="{A9AEA90D-5464-4C5D-9D4C-A96FE73D0022}">
      <dgm:prSet/>
      <dgm:spPr/>
      <dgm:t>
        <a:bodyPr/>
        <a:lstStyle/>
        <a:p>
          <a:endParaRPr lang="en-US"/>
        </a:p>
      </dgm:t>
    </dgm:pt>
    <dgm:pt modelId="{6CF956FE-D183-4F3F-A515-FF80424F8C3E}" type="sibTrans" cxnId="{A9AEA90D-5464-4C5D-9D4C-A96FE73D0022}">
      <dgm:prSet/>
      <dgm:spPr/>
      <dgm:t>
        <a:bodyPr/>
        <a:lstStyle/>
        <a:p>
          <a:endParaRPr lang="en-US"/>
        </a:p>
      </dgm:t>
    </dgm:pt>
    <dgm:pt modelId="{8C6CC5EA-A9A7-4E6D-9552-133819F2DBA4}" type="pres">
      <dgm:prSet presAssocID="{AFE691D5-6FB0-46BA-844F-1943C9C5E4EF}" presName="diagram" presStyleCnt="0">
        <dgm:presLayoutVars>
          <dgm:chPref val="1"/>
          <dgm:dir/>
          <dgm:animOne val="branch"/>
          <dgm:animLvl val="lvl"/>
          <dgm:resizeHandles val="exact"/>
        </dgm:presLayoutVars>
      </dgm:prSet>
      <dgm:spPr/>
    </dgm:pt>
    <dgm:pt modelId="{D55CFFDB-E6C1-43B7-B0B7-1C3BC97A434F}" type="pres">
      <dgm:prSet presAssocID="{3C977240-ED04-4B66-BDD0-F1AE98359165}" presName="root1" presStyleCnt="0"/>
      <dgm:spPr/>
    </dgm:pt>
    <dgm:pt modelId="{A32281C4-C99B-4502-9103-15CD06AE307E}" type="pres">
      <dgm:prSet presAssocID="{3C977240-ED04-4B66-BDD0-F1AE98359165}" presName="LevelOneTextNode" presStyleLbl="node0" presStyleIdx="0" presStyleCnt="1" custLinFactX="-187589" custLinFactNeighborX="-200000" custLinFactNeighborY="-60666">
        <dgm:presLayoutVars>
          <dgm:chPref val="3"/>
        </dgm:presLayoutVars>
      </dgm:prSet>
      <dgm:spPr/>
      <dgm:t>
        <a:bodyPr/>
        <a:lstStyle/>
        <a:p>
          <a:endParaRPr lang="en-US"/>
        </a:p>
      </dgm:t>
    </dgm:pt>
    <dgm:pt modelId="{B9A1CE6E-4037-4428-A7C3-F1D3DDD53CDF}" type="pres">
      <dgm:prSet presAssocID="{3C977240-ED04-4B66-BDD0-F1AE98359165}" presName="level2hierChild" presStyleCnt="0"/>
      <dgm:spPr/>
    </dgm:pt>
    <dgm:pt modelId="{FC205418-2FC2-499A-9454-48733E462567}" type="pres">
      <dgm:prSet presAssocID="{33288E42-B008-4E1B-BA87-581499CBEF45}" presName="conn2-1" presStyleLbl="parChTrans1D2" presStyleIdx="0" presStyleCnt="8"/>
      <dgm:spPr/>
    </dgm:pt>
    <dgm:pt modelId="{AB81DCB0-76D7-4909-8EB6-39D2B06A3D6A}" type="pres">
      <dgm:prSet presAssocID="{33288E42-B008-4E1B-BA87-581499CBEF45}" presName="connTx" presStyleLbl="parChTrans1D2" presStyleIdx="0" presStyleCnt="8"/>
      <dgm:spPr/>
    </dgm:pt>
    <dgm:pt modelId="{B141CD19-4D77-4CB5-AD6E-D86683D019E4}" type="pres">
      <dgm:prSet presAssocID="{B1340C22-0E78-4886-81DA-A4E332819E64}" presName="root2" presStyleCnt="0"/>
      <dgm:spPr/>
    </dgm:pt>
    <dgm:pt modelId="{A88877A6-7E44-4326-9839-0D735989DAA9}" type="pres">
      <dgm:prSet presAssocID="{B1340C22-0E78-4886-81DA-A4E332819E64}" presName="LevelTwoTextNode" presStyleLbl="node2" presStyleIdx="0" presStyleCnt="8">
        <dgm:presLayoutVars>
          <dgm:chPref val="3"/>
        </dgm:presLayoutVars>
      </dgm:prSet>
      <dgm:spPr/>
      <dgm:t>
        <a:bodyPr/>
        <a:lstStyle/>
        <a:p>
          <a:endParaRPr lang="en-US"/>
        </a:p>
      </dgm:t>
    </dgm:pt>
    <dgm:pt modelId="{1ADD58A1-4886-48E8-9790-520F4AB4915D}" type="pres">
      <dgm:prSet presAssocID="{B1340C22-0E78-4886-81DA-A4E332819E64}" presName="level3hierChild" presStyleCnt="0"/>
      <dgm:spPr/>
    </dgm:pt>
    <dgm:pt modelId="{E375EA87-338E-423F-962A-1CBFAFFC54CC}" type="pres">
      <dgm:prSet presAssocID="{F5FF3360-AFE8-400C-83E9-FC0C84B08D92}" presName="conn2-1" presStyleLbl="parChTrans1D2" presStyleIdx="1" presStyleCnt="8"/>
      <dgm:spPr/>
    </dgm:pt>
    <dgm:pt modelId="{C703455B-69C7-4BEF-8A78-789821C4A364}" type="pres">
      <dgm:prSet presAssocID="{F5FF3360-AFE8-400C-83E9-FC0C84B08D92}" presName="connTx" presStyleLbl="parChTrans1D2" presStyleIdx="1" presStyleCnt="8"/>
      <dgm:spPr/>
    </dgm:pt>
    <dgm:pt modelId="{39D29CC4-4D82-4B79-8C23-B754BDE0C7B7}" type="pres">
      <dgm:prSet presAssocID="{FC5195DE-5AE1-4D0C-82F4-4F84388A7A36}" presName="root2" presStyleCnt="0"/>
      <dgm:spPr/>
    </dgm:pt>
    <dgm:pt modelId="{0CE28F4D-F0D8-48A2-B7AF-59FCC4163BF7}" type="pres">
      <dgm:prSet presAssocID="{FC5195DE-5AE1-4D0C-82F4-4F84388A7A36}" presName="LevelTwoTextNode" presStyleLbl="node2" presStyleIdx="1" presStyleCnt="8">
        <dgm:presLayoutVars>
          <dgm:chPref val="3"/>
        </dgm:presLayoutVars>
      </dgm:prSet>
      <dgm:spPr/>
    </dgm:pt>
    <dgm:pt modelId="{96EC0160-7383-43DB-B82A-F65E48639EE1}" type="pres">
      <dgm:prSet presAssocID="{FC5195DE-5AE1-4D0C-82F4-4F84388A7A36}" presName="level3hierChild" presStyleCnt="0"/>
      <dgm:spPr/>
    </dgm:pt>
    <dgm:pt modelId="{116DA857-AF32-41C1-8679-95104632F82D}" type="pres">
      <dgm:prSet presAssocID="{7AA612D8-4416-4F29-B89D-F3A10E7444D7}" presName="conn2-1" presStyleLbl="parChTrans1D2" presStyleIdx="2" presStyleCnt="8"/>
      <dgm:spPr/>
    </dgm:pt>
    <dgm:pt modelId="{22E42452-D6A5-4E6B-8CA7-F4A6039585BE}" type="pres">
      <dgm:prSet presAssocID="{7AA612D8-4416-4F29-B89D-F3A10E7444D7}" presName="connTx" presStyleLbl="parChTrans1D2" presStyleIdx="2" presStyleCnt="8"/>
      <dgm:spPr/>
    </dgm:pt>
    <dgm:pt modelId="{F2B8F556-DC72-49A7-9CFE-0229FB97E0B5}" type="pres">
      <dgm:prSet presAssocID="{226D6FFF-4C7A-4FA9-AFE2-B3F3F92EB5B9}" presName="root2" presStyleCnt="0"/>
      <dgm:spPr/>
    </dgm:pt>
    <dgm:pt modelId="{EFE89787-AB24-4B46-905F-AC6B967D732B}" type="pres">
      <dgm:prSet presAssocID="{226D6FFF-4C7A-4FA9-AFE2-B3F3F92EB5B9}" presName="LevelTwoTextNode" presStyleLbl="node2" presStyleIdx="2" presStyleCnt="8">
        <dgm:presLayoutVars>
          <dgm:chPref val="3"/>
        </dgm:presLayoutVars>
      </dgm:prSet>
      <dgm:spPr/>
    </dgm:pt>
    <dgm:pt modelId="{F496B646-B6B4-4C3D-9759-8CF07F6CAAF5}" type="pres">
      <dgm:prSet presAssocID="{226D6FFF-4C7A-4FA9-AFE2-B3F3F92EB5B9}" presName="level3hierChild" presStyleCnt="0"/>
      <dgm:spPr/>
    </dgm:pt>
    <dgm:pt modelId="{6664EE9A-60EA-4037-B798-A7E795E592D9}" type="pres">
      <dgm:prSet presAssocID="{FF521527-91A2-444E-A597-8900BB1CFFB1}" presName="conn2-1" presStyleLbl="parChTrans1D2" presStyleIdx="3" presStyleCnt="8"/>
      <dgm:spPr/>
    </dgm:pt>
    <dgm:pt modelId="{2A2A6FAF-40BB-4A66-BA6A-5C50897C109C}" type="pres">
      <dgm:prSet presAssocID="{FF521527-91A2-444E-A597-8900BB1CFFB1}" presName="connTx" presStyleLbl="parChTrans1D2" presStyleIdx="3" presStyleCnt="8"/>
      <dgm:spPr/>
    </dgm:pt>
    <dgm:pt modelId="{E06590CC-582C-484D-AAAA-FB8814AAFD1A}" type="pres">
      <dgm:prSet presAssocID="{DD278D78-2EAA-4E61-B5BF-DF2862C6A178}" presName="root2" presStyleCnt="0"/>
      <dgm:spPr/>
    </dgm:pt>
    <dgm:pt modelId="{702D675D-FEC0-4352-B3B9-BD6E5531AB24}" type="pres">
      <dgm:prSet presAssocID="{DD278D78-2EAA-4E61-B5BF-DF2862C6A178}" presName="LevelTwoTextNode" presStyleLbl="node2" presStyleIdx="3" presStyleCnt="8">
        <dgm:presLayoutVars>
          <dgm:chPref val="3"/>
        </dgm:presLayoutVars>
      </dgm:prSet>
      <dgm:spPr/>
    </dgm:pt>
    <dgm:pt modelId="{53E6C15D-F65F-405E-A949-1629BFD9C8A8}" type="pres">
      <dgm:prSet presAssocID="{DD278D78-2EAA-4E61-B5BF-DF2862C6A178}" presName="level3hierChild" presStyleCnt="0"/>
      <dgm:spPr/>
    </dgm:pt>
    <dgm:pt modelId="{7AD2DC66-9C7A-4642-8C52-83E816F38F6B}" type="pres">
      <dgm:prSet presAssocID="{286309B4-B11A-4E7E-B2A8-A07A9E0AE441}" presName="conn2-1" presStyleLbl="parChTrans1D2" presStyleIdx="4" presStyleCnt="8"/>
      <dgm:spPr/>
    </dgm:pt>
    <dgm:pt modelId="{5DF3EBA6-CA5E-401B-A835-62DE1B1C8789}" type="pres">
      <dgm:prSet presAssocID="{286309B4-B11A-4E7E-B2A8-A07A9E0AE441}" presName="connTx" presStyleLbl="parChTrans1D2" presStyleIdx="4" presStyleCnt="8"/>
      <dgm:spPr/>
    </dgm:pt>
    <dgm:pt modelId="{44F0FF35-97BF-4E18-8A9E-DC3C67F8E3D7}" type="pres">
      <dgm:prSet presAssocID="{1E784AEF-F19E-4182-8585-3B9DD3B32CC3}" presName="root2" presStyleCnt="0"/>
      <dgm:spPr/>
    </dgm:pt>
    <dgm:pt modelId="{BF3EC102-9C77-4EE9-981D-C6CFDEE2901F}" type="pres">
      <dgm:prSet presAssocID="{1E784AEF-F19E-4182-8585-3B9DD3B32CC3}" presName="LevelTwoTextNode" presStyleLbl="node2" presStyleIdx="4" presStyleCnt="8">
        <dgm:presLayoutVars>
          <dgm:chPref val="3"/>
        </dgm:presLayoutVars>
      </dgm:prSet>
      <dgm:spPr/>
      <dgm:t>
        <a:bodyPr/>
        <a:lstStyle/>
        <a:p>
          <a:endParaRPr lang="en-US"/>
        </a:p>
      </dgm:t>
    </dgm:pt>
    <dgm:pt modelId="{D0FF2C27-9AF7-4A4A-9482-738C67DC2847}" type="pres">
      <dgm:prSet presAssocID="{1E784AEF-F19E-4182-8585-3B9DD3B32CC3}" presName="level3hierChild" presStyleCnt="0"/>
      <dgm:spPr/>
    </dgm:pt>
    <dgm:pt modelId="{C0E77F89-E438-45F7-9C06-3502CF73F472}" type="pres">
      <dgm:prSet presAssocID="{929624AC-B02A-494D-98F4-93FA03858DBD}" presName="conn2-1" presStyleLbl="parChTrans1D2" presStyleIdx="5" presStyleCnt="8"/>
      <dgm:spPr/>
    </dgm:pt>
    <dgm:pt modelId="{AFEF9EE6-9E00-4ED6-9C44-D7A4C22DFCE1}" type="pres">
      <dgm:prSet presAssocID="{929624AC-B02A-494D-98F4-93FA03858DBD}" presName="connTx" presStyleLbl="parChTrans1D2" presStyleIdx="5" presStyleCnt="8"/>
      <dgm:spPr/>
    </dgm:pt>
    <dgm:pt modelId="{76AD8D4B-28A3-4C57-8721-2BF004A17253}" type="pres">
      <dgm:prSet presAssocID="{9903E402-5F0A-4AA9-AE17-66E355D41129}" presName="root2" presStyleCnt="0"/>
      <dgm:spPr/>
    </dgm:pt>
    <dgm:pt modelId="{B36B312B-5196-459F-8FD8-EB13F7EBC3B4}" type="pres">
      <dgm:prSet presAssocID="{9903E402-5F0A-4AA9-AE17-66E355D41129}" presName="LevelTwoTextNode" presStyleLbl="node2" presStyleIdx="5" presStyleCnt="8">
        <dgm:presLayoutVars>
          <dgm:chPref val="3"/>
        </dgm:presLayoutVars>
      </dgm:prSet>
      <dgm:spPr/>
      <dgm:t>
        <a:bodyPr/>
        <a:lstStyle/>
        <a:p>
          <a:endParaRPr lang="en-US"/>
        </a:p>
      </dgm:t>
    </dgm:pt>
    <dgm:pt modelId="{DDE488B5-E480-4140-AE07-15F1F96C089D}" type="pres">
      <dgm:prSet presAssocID="{9903E402-5F0A-4AA9-AE17-66E355D41129}" presName="level3hierChild" presStyleCnt="0"/>
      <dgm:spPr/>
    </dgm:pt>
    <dgm:pt modelId="{7A291743-BB16-4B38-A927-C6A0D7E13E79}" type="pres">
      <dgm:prSet presAssocID="{65BF0144-204A-4B2F-B2AF-3531083DD9B6}" presName="conn2-1" presStyleLbl="parChTrans1D2" presStyleIdx="6" presStyleCnt="8"/>
      <dgm:spPr/>
    </dgm:pt>
    <dgm:pt modelId="{2BCD49C4-3D12-40DF-BFC4-C1A7D6256B7B}" type="pres">
      <dgm:prSet presAssocID="{65BF0144-204A-4B2F-B2AF-3531083DD9B6}" presName="connTx" presStyleLbl="parChTrans1D2" presStyleIdx="6" presStyleCnt="8"/>
      <dgm:spPr/>
    </dgm:pt>
    <dgm:pt modelId="{549D1711-7497-4670-8BA7-FBEFB91C8277}" type="pres">
      <dgm:prSet presAssocID="{B67561E1-07B8-4C3C-854E-AB3B5324B1A1}" presName="root2" presStyleCnt="0"/>
      <dgm:spPr/>
    </dgm:pt>
    <dgm:pt modelId="{CB158E76-2B15-4991-9047-0A5FC90A68CC}" type="pres">
      <dgm:prSet presAssocID="{B67561E1-07B8-4C3C-854E-AB3B5324B1A1}" presName="LevelTwoTextNode" presStyleLbl="node2" presStyleIdx="6" presStyleCnt="8">
        <dgm:presLayoutVars>
          <dgm:chPref val="3"/>
        </dgm:presLayoutVars>
      </dgm:prSet>
      <dgm:spPr/>
    </dgm:pt>
    <dgm:pt modelId="{42C404F5-BFF8-44CE-B12D-DD1E6C8D2CEE}" type="pres">
      <dgm:prSet presAssocID="{B67561E1-07B8-4C3C-854E-AB3B5324B1A1}" presName="level3hierChild" presStyleCnt="0"/>
      <dgm:spPr/>
    </dgm:pt>
    <dgm:pt modelId="{79CDA99D-D39E-4675-86EE-7DBFCA7EB681}" type="pres">
      <dgm:prSet presAssocID="{9AE24598-5C3F-4108-9FAA-0B2EFB817E37}" presName="conn2-1" presStyleLbl="parChTrans1D2" presStyleIdx="7" presStyleCnt="8"/>
      <dgm:spPr/>
    </dgm:pt>
    <dgm:pt modelId="{39E66D03-7477-480A-B99C-ADDC7921B0DE}" type="pres">
      <dgm:prSet presAssocID="{9AE24598-5C3F-4108-9FAA-0B2EFB817E37}" presName="connTx" presStyleLbl="parChTrans1D2" presStyleIdx="7" presStyleCnt="8"/>
      <dgm:spPr/>
    </dgm:pt>
    <dgm:pt modelId="{BA5E3FCC-7F83-425E-A2D3-A3780BEC4E4F}" type="pres">
      <dgm:prSet presAssocID="{31A2FD20-2B17-4295-ACBF-9E3D95873CAB}" presName="root2" presStyleCnt="0"/>
      <dgm:spPr/>
    </dgm:pt>
    <dgm:pt modelId="{8F18500D-62E2-4D89-BECF-7FC43C7A5AD7}" type="pres">
      <dgm:prSet presAssocID="{31A2FD20-2B17-4295-ACBF-9E3D95873CAB}" presName="LevelTwoTextNode" presStyleLbl="node2" presStyleIdx="7" presStyleCnt="8">
        <dgm:presLayoutVars>
          <dgm:chPref val="3"/>
        </dgm:presLayoutVars>
      </dgm:prSet>
      <dgm:spPr/>
    </dgm:pt>
    <dgm:pt modelId="{32696173-883F-49B9-9A7D-9EEB03E08CAA}" type="pres">
      <dgm:prSet presAssocID="{31A2FD20-2B17-4295-ACBF-9E3D95873CAB}" presName="level3hierChild" presStyleCnt="0"/>
      <dgm:spPr/>
    </dgm:pt>
  </dgm:ptLst>
  <dgm:cxnLst>
    <dgm:cxn modelId="{349841B7-8F28-41B8-B5F8-E122BAA7F185}" type="presOf" srcId="{FF521527-91A2-444E-A597-8900BB1CFFB1}" destId="{6664EE9A-60EA-4037-B798-A7E795E592D9}" srcOrd="0" destOrd="0" presId="urn:microsoft.com/office/officeart/2005/8/layout/hierarchy2"/>
    <dgm:cxn modelId="{F36FA107-C3E1-47EC-BD8F-6D494335E477}" type="presOf" srcId="{9AE24598-5C3F-4108-9FAA-0B2EFB817E37}" destId="{79CDA99D-D39E-4675-86EE-7DBFCA7EB681}" srcOrd="0" destOrd="0" presId="urn:microsoft.com/office/officeart/2005/8/layout/hierarchy2"/>
    <dgm:cxn modelId="{231EFB3C-6E1A-4CFA-8C6C-EA4EB7419B24}" type="presOf" srcId="{65BF0144-204A-4B2F-B2AF-3531083DD9B6}" destId="{2BCD49C4-3D12-40DF-BFC4-C1A7D6256B7B}" srcOrd="1" destOrd="0" presId="urn:microsoft.com/office/officeart/2005/8/layout/hierarchy2"/>
    <dgm:cxn modelId="{A4581646-9228-4914-8CAC-E3D97BF5F801}" srcId="{AFE691D5-6FB0-46BA-844F-1943C9C5E4EF}" destId="{3C977240-ED04-4B66-BDD0-F1AE98359165}" srcOrd="0" destOrd="0" parTransId="{0684DAA9-C9B2-4703-8DB7-54057F8A2CAE}" sibTransId="{1339C862-85F1-43FD-8B6C-22A7FB80D31B}"/>
    <dgm:cxn modelId="{2FB7CA6A-3082-4869-AAE1-33D27CAF8491}" type="presOf" srcId="{33288E42-B008-4E1B-BA87-581499CBEF45}" destId="{FC205418-2FC2-499A-9454-48733E462567}" srcOrd="0" destOrd="0" presId="urn:microsoft.com/office/officeart/2005/8/layout/hierarchy2"/>
    <dgm:cxn modelId="{96BCA090-AEAD-4A4D-9918-9102EBB05C2C}" srcId="{3C977240-ED04-4B66-BDD0-F1AE98359165}" destId="{31A2FD20-2B17-4295-ACBF-9E3D95873CAB}" srcOrd="7" destOrd="0" parTransId="{9AE24598-5C3F-4108-9FAA-0B2EFB817E37}" sibTransId="{5F189741-0BBA-4FF1-A6E5-7F9D28A864D7}"/>
    <dgm:cxn modelId="{4A98F6E9-5579-455C-BEA2-20FA893664AB}" type="presOf" srcId="{1E784AEF-F19E-4182-8585-3B9DD3B32CC3}" destId="{BF3EC102-9C77-4EE9-981D-C6CFDEE2901F}" srcOrd="0" destOrd="0" presId="urn:microsoft.com/office/officeart/2005/8/layout/hierarchy2"/>
    <dgm:cxn modelId="{228FF31A-B029-430B-8D49-89E29703D0F8}" type="presOf" srcId="{F5FF3360-AFE8-400C-83E9-FC0C84B08D92}" destId="{E375EA87-338E-423F-962A-1CBFAFFC54CC}" srcOrd="0" destOrd="0" presId="urn:microsoft.com/office/officeart/2005/8/layout/hierarchy2"/>
    <dgm:cxn modelId="{03A65603-C35F-4B59-AD57-D1B2B0355AA9}" type="presOf" srcId="{DD278D78-2EAA-4E61-B5BF-DF2862C6A178}" destId="{702D675D-FEC0-4352-B3B9-BD6E5531AB24}" srcOrd="0" destOrd="0" presId="urn:microsoft.com/office/officeart/2005/8/layout/hierarchy2"/>
    <dgm:cxn modelId="{5568B688-6928-4033-8E24-2A625CE92CFE}" type="presOf" srcId="{929624AC-B02A-494D-98F4-93FA03858DBD}" destId="{AFEF9EE6-9E00-4ED6-9C44-D7A4C22DFCE1}" srcOrd="1" destOrd="0" presId="urn:microsoft.com/office/officeart/2005/8/layout/hierarchy2"/>
    <dgm:cxn modelId="{604A1DAA-602A-4516-A2FC-FAE89F03DBA7}" srcId="{3C977240-ED04-4B66-BDD0-F1AE98359165}" destId="{1E784AEF-F19E-4182-8585-3B9DD3B32CC3}" srcOrd="4" destOrd="0" parTransId="{286309B4-B11A-4E7E-B2A8-A07A9E0AE441}" sibTransId="{49845CF6-4901-46F9-9594-C2B727DBF95E}"/>
    <dgm:cxn modelId="{75DAC07A-A4F2-415E-81C7-275022940E2A}" type="presOf" srcId="{FC5195DE-5AE1-4D0C-82F4-4F84388A7A36}" destId="{0CE28F4D-F0D8-48A2-B7AF-59FCC4163BF7}" srcOrd="0" destOrd="0" presId="urn:microsoft.com/office/officeart/2005/8/layout/hierarchy2"/>
    <dgm:cxn modelId="{62AD7D66-94B7-4C97-A799-979A815C83EF}" type="presOf" srcId="{B67561E1-07B8-4C3C-854E-AB3B5324B1A1}" destId="{CB158E76-2B15-4991-9047-0A5FC90A68CC}" srcOrd="0" destOrd="0" presId="urn:microsoft.com/office/officeart/2005/8/layout/hierarchy2"/>
    <dgm:cxn modelId="{5250ECB7-5FBC-4E9C-84AA-C6F80829199B}" srcId="{3C977240-ED04-4B66-BDD0-F1AE98359165}" destId="{9903E402-5F0A-4AA9-AE17-66E355D41129}" srcOrd="5" destOrd="0" parTransId="{929624AC-B02A-494D-98F4-93FA03858DBD}" sibTransId="{E4C1BD47-BBAC-4F38-9646-444FB7B28A00}"/>
    <dgm:cxn modelId="{9AFE6E97-4A60-464D-98AB-1519FBC594FD}" type="presOf" srcId="{B1340C22-0E78-4886-81DA-A4E332819E64}" destId="{A88877A6-7E44-4326-9839-0D735989DAA9}" srcOrd="0" destOrd="0" presId="urn:microsoft.com/office/officeart/2005/8/layout/hierarchy2"/>
    <dgm:cxn modelId="{672F9892-B77E-491F-A6CD-BFCA2FBCD5A9}" srcId="{3C977240-ED04-4B66-BDD0-F1AE98359165}" destId="{FC5195DE-5AE1-4D0C-82F4-4F84388A7A36}" srcOrd="1" destOrd="0" parTransId="{F5FF3360-AFE8-400C-83E9-FC0C84B08D92}" sibTransId="{E6B25D22-5212-48C6-A61F-17914F062D91}"/>
    <dgm:cxn modelId="{73A2B9FE-C09F-4456-8E70-659422B3F1AA}" type="presOf" srcId="{286309B4-B11A-4E7E-B2A8-A07A9E0AE441}" destId="{5DF3EBA6-CA5E-401B-A835-62DE1B1C8789}" srcOrd="1" destOrd="0" presId="urn:microsoft.com/office/officeart/2005/8/layout/hierarchy2"/>
    <dgm:cxn modelId="{A9AEA90D-5464-4C5D-9D4C-A96FE73D0022}" srcId="{3C977240-ED04-4B66-BDD0-F1AE98359165}" destId="{226D6FFF-4C7A-4FA9-AFE2-B3F3F92EB5B9}" srcOrd="2" destOrd="0" parTransId="{7AA612D8-4416-4F29-B89D-F3A10E7444D7}" sibTransId="{6CF956FE-D183-4F3F-A515-FF80424F8C3E}"/>
    <dgm:cxn modelId="{39C4D53F-162D-4E95-99FE-F010E4CD9D66}" type="presOf" srcId="{226D6FFF-4C7A-4FA9-AFE2-B3F3F92EB5B9}" destId="{EFE89787-AB24-4B46-905F-AC6B967D732B}" srcOrd="0" destOrd="0" presId="urn:microsoft.com/office/officeart/2005/8/layout/hierarchy2"/>
    <dgm:cxn modelId="{E5DA788F-6B95-46A1-BB8F-6524A70FE8B2}" srcId="{3C977240-ED04-4B66-BDD0-F1AE98359165}" destId="{B1340C22-0E78-4886-81DA-A4E332819E64}" srcOrd="0" destOrd="0" parTransId="{33288E42-B008-4E1B-BA87-581499CBEF45}" sibTransId="{607F1ED3-4A28-4C88-928E-2D3EA1B14725}"/>
    <dgm:cxn modelId="{712EA8F0-78BD-46AC-BF54-265DC89CD8A3}" type="presOf" srcId="{286309B4-B11A-4E7E-B2A8-A07A9E0AE441}" destId="{7AD2DC66-9C7A-4642-8C52-83E816F38F6B}" srcOrd="0" destOrd="0" presId="urn:microsoft.com/office/officeart/2005/8/layout/hierarchy2"/>
    <dgm:cxn modelId="{3F6C4A5E-58B7-43D0-A8AB-5DA3F0433AFA}" type="presOf" srcId="{9903E402-5F0A-4AA9-AE17-66E355D41129}" destId="{B36B312B-5196-459F-8FD8-EB13F7EBC3B4}" srcOrd="0" destOrd="0" presId="urn:microsoft.com/office/officeart/2005/8/layout/hierarchy2"/>
    <dgm:cxn modelId="{25EF620C-AC6F-46EC-918E-B1DE6EDB08FB}" type="presOf" srcId="{AFE691D5-6FB0-46BA-844F-1943C9C5E4EF}" destId="{8C6CC5EA-A9A7-4E6D-9552-133819F2DBA4}" srcOrd="0" destOrd="0" presId="urn:microsoft.com/office/officeart/2005/8/layout/hierarchy2"/>
    <dgm:cxn modelId="{B10441C9-0C5E-4B71-B18B-630B7E19ED89}" type="presOf" srcId="{929624AC-B02A-494D-98F4-93FA03858DBD}" destId="{C0E77F89-E438-45F7-9C06-3502CF73F472}" srcOrd="0" destOrd="0" presId="urn:microsoft.com/office/officeart/2005/8/layout/hierarchy2"/>
    <dgm:cxn modelId="{930647ED-5FC9-43FF-B244-E4FE4474A850}" srcId="{3C977240-ED04-4B66-BDD0-F1AE98359165}" destId="{B67561E1-07B8-4C3C-854E-AB3B5324B1A1}" srcOrd="6" destOrd="0" parTransId="{65BF0144-204A-4B2F-B2AF-3531083DD9B6}" sibTransId="{8600D836-78B5-4A09-A9B9-D1CAE1ADEA2E}"/>
    <dgm:cxn modelId="{942ED5A0-D071-4475-9534-CD5DDA9C972F}" type="presOf" srcId="{7AA612D8-4416-4F29-B89D-F3A10E7444D7}" destId="{22E42452-D6A5-4E6B-8CA7-F4A6039585BE}" srcOrd="1" destOrd="0" presId="urn:microsoft.com/office/officeart/2005/8/layout/hierarchy2"/>
    <dgm:cxn modelId="{EA427C9D-F418-4596-AF95-57A50CFA38FC}" type="presOf" srcId="{3C977240-ED04-4B66-BDD0-F1AE98359165}" destId="{A32281C4-C99B-4502-9103-15CD06AE307E}" srcOrd="0" destOrd="0" presId="urn:microsoft.com/office/officeart/2005/8/layout/hierarchy2"/>
    <dgm:cxn modelId="{998BCE74-C682-4791-9BA9-2646276E1A99}" type="presOf" srcId="{33288E42-B008-4E1B-BA87-581499CBEF45}" destId="{AB81DCB0-76D7-4909-8EB6-39D2B06A3D6A}" srcOrd="1" destOrd="0" presId="urn:microsoft.com/office/officeart/2005/8/layout/hierarchy2"/>
    <dgm:cxn modelId="{DD664D40-21A7-4AE9-A31E-39544DCBB891}" type="presOf" srcId="{65BF0144-204A-4B2F-B2AF-3531083DD9B6}" destId="{7A291743-BB16-4B38-A927-C6A0D7E13E79}" srcOrd="0" destOrd="0" presId="urn:microsoft.com/office/officeart/2005/8/layout/hierarchy2"/>
    <dgm:cxn modelId="{BB6B3586-5D21-4A79-ACF6-6A5460DAA44A}" type="presOf" srcId="{FF521527-91A2-444E-A597-8900BB1CFFB1}" destId="{2A2A6FAF-40BB-4A66-BA6A-5C50897C109C}" srcOrd="1" destOrd="0" presId="urn:microsoft.com/office/officeart/2005/8/layout/hierarchy2"/>
    <dgm:cxn modelId="{51A85D72-4E9A-4181-895D-2292563A8E5C}" type="presOf" srcId="{F5FF3360-AFE8-400C-83E9-FC0C84B08D92}" destId="{C703455B-69C7-4BEF-8A78-789821C4A364}" srcOrd="1" destOrd="0" presId="urn:microsoft.com/office/officeart/2005/8/layout/hierarchy2"/>
    <dgm:cxn modelId="{E71B7408-1B9A-4E18-8A1C-3BD86F29B4B2}" type="presOf" srcId="{9AE24598-5C3F-4108-9FAA-0B2EFB817E37}" destId="{39E66D03-7477-480A-B99C-ADDC7921B0DE}" srcOrd="1" destOrd="0" presId="urn:microsoft.com/office/officeart/2005/8/layout/hierarchy2"/>
    <dgm:cxn modelId="{1CA9C93C-577B-4866-934E-6A32806E36E6}" type="presOf" srcId="{7AA612D8-4416-4F29-B89D-F3A10E7444D7}" destId="{116DA857-AF32-41C1-8679-95104632F82D}" srcOrd="0" destOrd="0" presId="urn:microsoft.com/office/officeart/2005/8/layout/hierarchy2"/>
    <dgm:cxn modelId="{06AFE87A-5D38-4CF2-86C1-115B1FA9E851}" type="presOf" srcId="{31A2FD20-2B17-4295-ACBF-9E3D95873CAB}" destId="{8F18500D-62E2-4D89-BECF-7FC43C7A5AD7}" srcOrd="0" destOrd="0" presId="urn:microsoft.com/office/officeart/2005/8/layout/hierarchy2"/>
    <dgm:cxn modelId="{8ED61407-239B-4E41-A461-1E4631870B98}" srcId="{3C977240-ED04-4B66-BDD0-F1AE98359165}" destId="{DD278D78-2EAA-4E61-B5BF-DF2862C6A178}" srcOrd="3" destOrd="0" parTransId="{FF521527-91A2-444E-A597-8900BB1CFFB1}" sibTransId="{56F5122E-483F-4E8F-BFB6-8D0243735997}"/>
    <dgm:cxn modelId="{1A8D53F1-552A-4619-8DAD-DDFB1A0F1A92}" type="presParOf" srcId="{8C6CC5EA-A9A7-4E6D-9552-133819F2DBA4}" destId="{D55CFFDB-E6C1-43B7-B0B7-1C3BC97A434F}" srcOrd="0" destOrd="0" presId="urn:microsoft.com/office/officeart/2005/8/layout/hierarchy2"/>
    <dgm:cxn modelId="{0B700F92-215F-4A0A-9B98-20DE6C134FC0}" type="presParOf" srcId="{D55CFFDB-E6C1-43B7-B0B7-1C3BC97A434F}" destId="{A32281C4-C99B-4502-9103-15CD06AE307E}" srcOrd="0" destOrd="0" presId="urn:microsoft.com/office/officeart/2005/8/layout/hierarchy2"/>
    <dgm:cxn modelId="{DC7B5D4D-07CF-4E42-B413-8F8AD18F4B6D}" type="presParOf" srcId="{D55CFFDB-E6C1-43B7-B0B7-1C3BC97A434F}" destId="{B9A1CE6E-4037-4428-A7C3-F1D3DDD53CDF}" srcOrd="1" destOrd="0" presId="urn:microsoft.com/office/officeart/2005/8/layout/hierarchy2"/>
    <dgm:cxn modelId="{D9A80BB0-8399-4C83-8C1F-04D27404E27C}" type="presParOf" srcId="{B9A1CE6E-4037-4428-A7C3-F1D3DDD53CDF}" destId="{FC205418-2FC2-499A-9454-48733E462567}" srcOrd="0" destOrd="0" presId="urn:microsoft.com/office/officeart/2005/8/layout/hierarchy2"/>
    <dgm:cxn modelId="{DC926BD2-4878-4EE2-AD4D-EAC453EDF544}" type="presParOf" srcId="{FC205418-2FC2-499A-9454-48733E462567}" destId="{AB81DCB0-76D7-4909-8EB6-39D2B06A3D6A}" srcOrd="0" destOrd="0" presId="urn:microsoft.com/office/officeart/2005/8/layout/hierarchy2"/>
    <dgm:cxn modelId="{941EF589-ECA6-4F2F-9D92-8F0FD6CC5C64}" type="presParOf" srcId="{B9A1CE6E-4037-4428-A7C3-F1D3DDD53CDF}" destId="{B141CD19-4D77-4CB5-AD6E-D86683D019E4}" srcOrd="1" destOrd="0" presId="urn:microsoft.com/office/officeart/2005/8/layout/hierarchy2"/>
    <dgm:cxn modelId="{D227F37D-4505-4F71-A7DC-5F4FCF003309}" type="presParOf" srcId="{B141CD19-4D77-4CB5-AD6E-D86683D019E4}" destId="{A88877A6-7E44-4326-9839-0D735989DAA9}" srcOrd="0" destOrd="0" presId="urn:microsoft.com/office/officeart/2005/8/layout/hierarchy2"/>
    <dgm:cxn modelId="{31215A47-6FC1-4740-A33D-95F0034F9E58}" type="presParOf" srcId="{B141CD19-4D77-4CB5-AD6E-D86683D019E4}" destId="{1ADD58A1-4886-48E8-9790-520F4AB4915D}" srcOrd="1" destOrd="0" presId="urn:microsoft.com/office/officeart/2005/8/layout/hierarchy2"/>
    <dgm:cxn modelId="{B2A2DC76-EC47-413E-814E-19197BBD9348}" type="presParOf" srcId="{B9A1CE6E-4037-4428-A7C3-F1D3DDD53CDF}" destId="{E375EA87-338E-423F-962A-1CBFAFFC54CC}" srcOrd="2" destOrd="0" presId="urn:microsoft.com/office/officeart/2005/8/layout/hierarchy2"/>
    <dgm:cxn modelId="{CD825768-80E7-4279-846B-E1BAC297C0A7}" type="presParOf" srcId="{E375EA87-338E-423F-962A-1CBFAFFC54CC}" destId="{C703455B-69C7-4BEF-8A78-789821C4A364}" srcOrd="0" destOrd="0" presId="urn:microsoft.com/office/officeart/2005/8/layout/hierarchy2"/>
    <dgm:cxn modelId="{F75AA340-729D-49B9-8483-40FF01B05597}" type="presParOf" srcId="{B9A1CE6E-4037-4428-A7C3-F1D3DDD53CDF}" destId="{39D29CC4-4D82-4B79-8C23-B754BDE0C7B7}" srcOrd="3" destOrd="0" presId="urn:microsoft.com/office/officeart/2005/8/layout/hierarchy2"/>
    <dgm:cxn modelId="{941AD50E-7F7B-4ABF-8AF6-03B55A7432C6}" type="presParOf" srcId="{39D29CC4-4D82-4B79-8C23-B754BDE0C7B7}" destId="{0CE28F4D-F0D8-48A2-B7AF-59FCC4163BF7}" srcOrd="0" destOrd="0" presId="urn:microsoft.com/office/officeart/2005/8/layout/hierarchy2"/>
    <dgm:cxn modelId="{AECC0E18-F0A4-457D-BAB3-B3FFA41BE8A7}" type="presParOf" srcId="{39D29CC4-4D82-4B79-8C23-B754BDE0C7B7}" destId="{96EC0160-7383-43DB-B82A-F65E48639EE1}" srcOrd="1" destOrd="0" presId="urn:microsoft.com/office/officeart/2005/8/layout/hierarchy2"/>
    <dgm:cxn modelId="{342F5C9A-FC5C-4704-BB29-8148D8DC5BA9}" type="presParOf" srcId="{B9A1CE6E-4037-4428-A7C3-F1D3DDD53CDF}" destId="{116DA857-AF32-41C1-8679-95104632F82D}" srcOrd="4" destOrd="0" presId="urn:microsoft.com/office/officeart/2005/8/layout/hierarchy2"/>
    <dgm:cxn modelId="{9D8CF847-A3F1-4BA6-8331-54C6543AD3F5}" type="presParOf" srcId="{116DA857-AF32-41C1-8679-95104632F82D}" destId="{22E42452-D6A5-4E6B-8CA7-F4A6039585BE}" srcOrd="0" destOrd="0" presId="urn:microsoft.com/office/officeart/2005/8/layout/hierarchy2"/>
    <dgm:cxn modelId="{A6DDCF9B-7C95-4717-B266-2B8E724106A3}" type="presParOf" srcId="{B9A1CE6E-4037-4428-A7C3-F1D3DDD53CDF}" destId="{F2B8F556-DC72-49A7-9CFE-0229FB97E0B5}" srcOrd="5" destOrd="0" presId="urn:microsoft.com/office/officeart/2005/8/layout/hierarchy2"/>
    <dgm:cxn modelId="{3390E5A7-AC52-4FA1-8E57-82664EF50A25}" type="presParOf" srcId="{F2B8F556-DC72-49A7-9CFE-0229FB97E0B5}" destId="{EFE89787-AB24-4B46-905F-AC6B967D732B}" srcOrd="0" destOrd="0" presId="urn:microsoft.com/office/officeart/2005/8/layout/hierarchy2"/>
    <dgm:cxn modelId="{69597B99-A1A0-49F1-BE99-8AA1FC3C417C}" type="presParOf" srcId="{F2B8F556-DC72-49A7-9CFE-0229FB97E0B5}" destId="{F496B646-B6B4-4C3D-9759-8CF07F6CAAF5}" srcOrd="1" destOrd="0" presId="urn:microsoft.com/office/officeart/2005/8/layout/hierarchy2"/>
    <dgm:cxn modelId="{38537968-EE52-4C28-9CF2-64C5DE720E41}" type="presParOf" srcId="{B9A1CE6E-4037-4428-A7C3-F1D3DDD53CDF}" destId="{6664EE9A-60EA-4037-B798-A7E795E592D9}" srcOrd="6" destOrd="0" presId="urn:microsoft.com/office/officeart/2005/8/layout/hierarchy2"/>
    <dgm:cxn modelId="{01C01876-6563-44B7-9E73-23082F603BA6}" type="presParOf" srcId="{6664EE9A-60EA-4037-B798-A7E795E592D9}" destId="{2A2A6FAF-40BB-4A66-BA6A-5C50897C109C}" srcOrd="0" destOrd="0" presId="urn:microsoft.com/office/officeart/2005/8/layout/hierarchy2"/>
    <dgm:cxn modelId="{812C50F9-B92F-4428-B783-D0C7447424FD}" type="presParOf" srcId="{B9A1CE6E-4037-4428-A7C3-F1D3DDD53CDF}" destId="{E06590CC-582C-484D-AAAA-FB8814AAFD1A}" srcOrd="7" destOrd="0" presId="urn:microsoft.com/office/officeart/2005/8/layout/hierarchy2"/>
    <dgm:cxn modelId="{102D0109-D42A-419A-86BE-4E52D336A506}" type="presParOf" srcId="{E06590CC-582C-484D-AAAA-FB8814AAFD1A}" destId="{702D675D-FEC0-4352-B3B9-BD6E5531AB24}" srcOrd="0" destOrd="0" presId="urn:microsoft.com/office/officeart/2005/8/layout/hierarchy2"/>
    <dgm:cxn modelId="{A8B7986C-0C8E-424B-8DE8-23F31BC6C145}" type="presParOf" srcId="{E06590CC-582C-484D-AAAA-FB8814AAFD1A}" destId="{53E6C15D-F65F-405E-A949-1629BFD9C8A8}" srcOrd="1" destOrd="0" presId="urn:microsoft.com/office/officeart/2005/8/layout/hierarchy2"/>
    <dgm:cxn modelId="{CE0B426F-3D05-472A-A7E3-285FCD383D53}" type="presParOf" srcId="{B9A1CE6E-4037-4428-A7C3-F1D3DDD53CDF}" destId="{7AD2DC66-9C7A-4642-8C52-83E816F38F6B}" srcOrd="8" destOrd="0" presId="urn:microsoft.com/office/officeart/2005/8/layout/hierarchy2"/>
    <dgm:cxn modelId="{E7E8D545-2081-4711-AC9C-210765C213F3}" type="presParOf" srcId="{7AD2DC66-9C7A-4642-8C52-83E816F38F6B}" destId="{5DF3EBA6-CA5E-401B-A835-62DE1B1C8789}" srcOrd="0" destOrd="0" presId="urn:microsoft.com/office/officeart/2005/8/layout/hierarchy2"/>
    <dgm:cxn modelId="{DD46FCA6-AF84-44AC-BB3F-9645620614CF}" type="presParOf" srcId="{B9A1CE6E-4037-4428-A7C3-F1D3DDD53CDF}" destId="{44F0FF35-97BF-4E18-8A9E-DC3C67F8E3D7}" srcOrd="9" destOrd="0" presId="urn:microsoft.com/office/officeart/2005/8/layout/hierarchy2"/>
    <dgm:cxn modelId="{D8C1EABD-531B-43E8-BF79-181456AE3B42}" type="presParOf" srcId="{44F0FF35-97BF-4E18-8A9E-DC3C67F8E3D7}" destId="{BF3EC102-9C77-4EE9-981D-C6CFDEE2901F}" srcOrd="0" destOrd="0" presId="urn:microsoft.com/office/officeart/2005/8/layout/hierarchy2"/>
    <dgm:cxn modelId="{487DB169-A216-4BFF-811B-B65B7BCFB675}" type="presParOf" srcId="{44F0FF35-97BF-4E18-8A9E-DC3C67F8E3D7}" destId="{D0FF2C27-9AF7-4A4A-9482-738C67DC2847}" srcOrd="1" destOrd="0" presId="urn:microsoft.com/office/officeart/2005/8/layout/hierarchy2"/>
    <dgm:cxn modelId="{181CCD4E-9161-41F7-B5AC-F708E1255757}" type="presParOf" srcId="{B9A1CE6E-4037-4428-A7C3-F1D3DDD53CDF}" destId="{C0E77F89-E438-45F7-9C06-3502CF73F472}" srcOrd="10" destOrd="0" presId="urn:microsoft.com/office/officeart/2005/8/layout/hierarchy2"/>
    <dgm:cxn modelId="{7A4288A5-A695-4D55-A75A-1288245C8E9F}" type="presParOf" srcId="{C0E77F89-E438-45F7-9C06-3502CF73F472}" destId="{AFEF9EE6-9E00-4ED6-9C44-D7A4C22DFCE1}" srcOrd="0" destOrd="0" presId="urn:microsoft.com/office/officeart/2005/8/layout/hierarchy2"/>
    <dgm:cxn modelId="{A7B57055-A6E5-4B69-93D9-2F4E495B7CE5}" type="presParOf" srcId="{B9A1CE6E-4037-4428-A7C3-F1D3DDD53CDF}" destId="{76AD8D4B-28A3-4C57-8721-2BF004A17253}" srcOrd="11" destOrd="0" presId="urn:microsoft.com/office/officeart/2005/8/layout/hierarchy2"/>
    <dgm:cxn modelId="{370A5DA0-7373-4159-AE00-57DC77912C24}" type="presParOf" srcId="{76AD8D4B-28A3-4C57-8721-2BF004A17253}" destId="{B36B312B-5196-459F-8FD8-EB13F7EBC3B4}" srcOrd="0" destOrd="0" presId="urn:microsoft.com/office/officeart/2005/8/layout/hierarchy2"/>
    <dgm:cxn modelId="{3A15B50B-984D-48C0-941E-83A0C8A74950}" type="presParOf" srcId="{76AD8D4B-28A3-4C57-8721-2BF004A17253}" destId="{DDE488B5-E480-4140-AE07-15F1F96C089D}" srcOrd="1" destOrd="0" presId="urn:microsoft.com/office/officeart/2005/8/layout/hierarchy2"/>
    <dgm:cxn modelId="{592817F8-2249-4151-8FB6-F23C18B4C93E}" type="presParOf" srcId="{B9A1CE6E-4037-4428-A7C3-F1D3DDD53CDF}" destId="{7A291743-BB16-4B38-A927-C6A0D7E13E79}" srcOrd="12" destOrd="0" presId="urn:microsoft.com/office/officeart/2005/8/layout/hierarchy2"/>
    <dgm:cxn modelId="{3E68C0CA-EB89-47ED-BEB5-3EAEE81826BF}" type="presParOf" srcId="{7A291743-BB16-4B38-A927-C6A0D7E13E79}" destId="{2BCD49C4-3D12-40DF-BFC4-C1A7D6256B7B}" srcOrd="0" destOrd="0" presId="urn:microsoft.com/office/officeart/2005/8/layout/hierarchy2"/>
    <dgm:cxn modelId="{30FC5DB1-FCC0-4DF9-B3E8-43916A993011}" type="presParOf" srcId="{B9A1CE6E-4037-4428-A7C3-F1D3DDD53CDF}" destId="{549D1711-7497-4670-8BA7-FBEFB91C8277}" srcOrd="13" destOrd="0" presId="urn:microsoft.com/office/officeart/2005/8/layout/hierarchy2"/>
    <dgm:cxn modelId="{B8306078-F908-4D14-AD90-1AD017702DC1}" type="presParOf" srcId="{549D1711-7497-4670-8BA7-FBEFB91C8277}" destId="{CB158E76-2B15-4991-9047-0A5FC90A68CC}" srcOrd="0" destOrd="0" presId="urn:microsoft.com/office/officeart/2005/8/layout/hierarchy2"/>
    <dgm:cxn modelId="{3321BDB9-E041-4201-BB5E-DA6575D7B2F2}" type="presParOf" srcId="{549D1711-7497-4670-8BA7-FBEFB91C8277}" destId="{42C404F5-BFF8-44CE-B12D-DD1E6C8D2CEE}" srcOrd="1" destOrd="0" presId="urn:microsoft.com/office/officeart/2005/8/layout/hierarchy2"/>
    <dgm:cxn modelId="{9DD19036-BFFA-41B7-A6A0-6AC56B2807D8}" type="presParOf" srcId="{B9A1CE6E-4037-4428-A7C3-F1D3DDD53CDF}" destId="{79CDA99D-D39E-4675-86EE-7DBFCA7EB681}" srcOrd="14" destOrd="0" presId="urn:microsoft.com/office/officeart/2005/8/layout/hierarchy2"/>
    <dgm:cxn modelId="{7E032813-7D5A-439E-A612-5C5F0B1A5049}" type="presParOf" srcId="{79CDA99D-D39E-4675-86EE-7DBFCA7EB681}" destId="{39E66D03-7477-480A-B99C-ADDC7921B0DE}" srcOrd="0" destOrd="0" presId="urn:microsoft.com/office/officeart/2005/8/layout/hierarchy2"/>
    <dgm:cxn modelId="{759BD1D8-3E3F-4CC9-85FA-AC646207DAB5}" type="presParOf" srcId="{B9A1CE6E-4037-4428-A7C3-F1D3DDD53CDF}" destId="{BA5E3FCC-7F83-425E-A2D3-A3780BEC4E4F}" srcOrd="15" destOrd="0" presId="urn:microsoft.com/office/officeart/2005/8/layout/hierarchy2"/>
    <dgm:cxn modelId="{FDA9247F-C5C2-4735-A019-1BE61BD4568E}" type="presParOf" srcId="{BA5E3FCC-7F83-425E-A2D3-A3780BEC4E4F}" destId="{8F18500D-62E2-4D89-BECF-7FC43C7A5AD7}" srcOrd="0" destOrd="0" presId="urn:microsoft.com/office/officeart/2005/8/layout/hierarchy2"/>
    <dgm:cxn modelId="{2CD87EE1-CC90-4EEF-B846-E7D93D23BEC1}" type="presParOf" srcId="{BA5E3FCC-7F83-425E-A2D3-A3780BEC4E4F}" destId="{32696173-883F-49B9-9A7D-9EEB03E08CAA}" srcOrd="1" destOrd="0" presId="urn:microsoft.com/office/officeart/2005/8/layout/hierarchy2"/>
  </dgm:cxnLst>
  <dgm:bg/>
  <dgm:whole/>
</dgm:dataModel>
</file>

<file path=ppt/diagrams/data3.xml><?xml version="1.0" encoding="utf-8"?>
<dgm:dataModel xmlns:dgm="http://schemas.openxmlformats.org/drawingml/2006/diagram" xmlns:a="http://schemas.openxmlformats.org/drawingml/2006/main">
  <dgm:ptLst>
    <dgm:pt modelId="{3C3FD5C7-88C8-4DC2-A194-F44741AA0F1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A6E69B4-31DD-4894-9652-4E668D6206B8}">
      <dgm:prSet phldrT="[Text]"/>
      <dgm:spPr/>
      <dgm:t>
        <a:bodyPr/>
        <a:lstStyle/>
        <a:p>
          <a:r>
            <a:rPr lang="en-US" dirty="0" smtClean="0"/>
            <a:t>Oral transformation of Knowledge</a:t>
          </a:r>
          <a:endParaRPr lang="en-US" dirty="0"/>
        </a:p>
      </dgm:t>
    </dgm:pt>
    <dgm:pt modelId="{2AC3356C-8151-4C3A-9FF4-33CCB468FEE0}" type="parTrans" cxnId="{454F06CD-023B-4E2D-BF3D-AC33551E47D1}">
      <dgm:prSet/>
      <dgm:spPr/>
      <dgm:t>
        <a:bodyPr/>
        <a:lstStyle/>
        <a:p>
          <a:endParaRPr lang="en-US"/>
        </a:p>
      </dgm:t>
    </dgm:pt>
    <dgm:pt modelId="{A604C0A4-194A-48A3-ACFE-8918A2DCDD88}" type="sibTrans" cxnId="{454F06CD-023B-4E2D-BF3D-AC33551E47D1}">
      <dgm:prSet/>
      <dgm:spPr/>
      <dgm:t>
        <a:bodyPr/>
        <a:lstStyle/>
        <a:p>
          <a:endParaRPr lang="en-US"/>
        </a:p>
      </dgm:t>
    </dgm:pt>
    <dgm:pt modelId="{F781BEF0-7D9C-4F71-A030-7261722E7CF4}">
      <dgm:prSet phldrT="[Text]"/>
      <dgm:spPr/>
      <dgm:t>
        <a:bodyPr/>
        <a:lstStyle/>
        <a:p>
          <a:r>
            <a:rPr lang="en-US" dirty="0" smtClean="0"/>
            <a:t>Writing and copying from palm-leaf manuscripts </a:t>
          </a:r>
          <a:endParaRPr lang="en-US" dirty="0"/>
        </a:p>
      </dgm:t>
    </dgm:pt>
    <dgm:pt modelId="{694A635F-D2BE-4C14-AC64-DB1F07288180}" type="parTrans" cxnId="{22C69FF9-594E-42A9-AF43-ABA2CBE1A2D4}">
      <dgm:prSet/>
      <dgm:spPr/>
      <dgm:t>
        <a:bodyPr/>
        <a:lstStyle/>
        <a:p>
          <a:endParaRPr lang="en-US"/>
        </a:p>
      </dgm:t>
    </dgm:pt>
    <dgm:pt modelId="{69D832FA-7861-4C29-A720-2283D137CE23}" type="sibTrans" cxnId="{22C69FF9-594E-42A9-AF43-ABA2CBE1A2D4}">
      <dgm:prSet/>
      <dgm:spPr/>
      <dgm:t>
        <a:bodyPr/>
        <a:lstStyle/>
        <a:p>
          <a:endParaRPr lang="en-US"/>
        </a:p>
      </dgm:t>
    </dgm:pt>
    <dgm:pt modelId="{5E8BC101-796E-4102-92E1-EC873C29C0C0}">
      <dgm:prSet phldrT="[Text]"/>
      <dgm:spPr/>
      <dgm:t>
        <a:bodyPr/>
        <a:lstStyle/>
        <a:p>
          <a:r>
            <a:rPr lang="en-US" dirty="0" smtClean="0"/>
            <a:t>Printing the exact same content in paper books</a:t>
          </a:r>
          <a:endParaRPr lang="en-US" dirty="0"/>
        </a:p>
      </dgm:t>
    </dgm:pt>
    <dgm:pt modelId="{14165886-DEAE-4E5C-9A7B-459EC2AC2D43}" type="parTrans" cxnId="{41DFD06C-E3BF-4311-AE3F-71865FB42F3F}">
      <dgm:prSet/>
      <dgm:spPr/>
      <dgm:t>
        <a:bodyPr/>
        <a:lstStyle/>
        <a:p>
          <a:endParaRPr lang="en-US"/>
        </a:p>
      </dgm:t>
    </dgm:pt>
    <dgm:pt modelId="{A33586FB-17B1-4B6C-A594-8765E3719651}" type="sibTrans" cxnId="{41DFD06C-E3BF-4311-AE3F-71865FB42F3F}">
      <dgm:prSet/>
      <dgm:spPr/>
      <dgm:t>
        <a:bodyPr/>
        <a:lstStyle/>
        <a:p>
          <a:endParaRPr lang="en-US"/>
        </a:p>
      </dgm:t>
    </dgm:pt>
    <dgm:pt modelId="{9308F4BD-4ADB-42A6-BE57-796128AF26F2}">
      <dgm:prSet phldrT="[Text]"/>
      <dgm:spPr/>
      <dgm:t>
        <a:bodyPr/>
        <a:lstStyle/>
        <a:p>
          <a:r>
            <a:rPr lang="en-US" dirty="0" smtClean="0"/>
            <a:t>Digital medium – easy access, transfer, navigation</a:t>
          </a:r>
          <a:endParaRPr lang="en-US" dirty="0"/>
        </a:p>
      </dgm:t>
    </dgm:pt>
    <dgm:pt modelId="{F4193703-9B20-458B-8DF6-19605F1A9178}" type="parTrans" cxnId="{40362901-C0E8-4C87-BECE-17162900B464}">
      <dgm:prSet/>
      <dgm:spPr/>
      <dgm:t>
        <a:bodyPr/>
        <a:lstStyle/>
        <a:p>
          <a:endParaRPr lang="en-US"/>
        </a:p>
      </dgm:t>
    </dgm:pt>
    <dgm:pt modelId="{994F847D-FE34-42D8-91D8-F61C7C20AC20}" type="sibTrans" cxnId="{40362901-C0E8-4C87-BECE-17162900B464}">
      <dgm:prSet/>
      <dgm:spPr/>
      <dgm:t>
        <a:bodyPr/>
        <a:lstStyle/>
        <a:p>
          <a:endParaRPr lang="en-US"/>
        </a:p>
      </dgm:t>
    </dgm:pt>
    <dgm:pt modelId="{4E55ED23-7D3A-434E-8453-2FDE78C62EAC}">
      <dgm:prSet phldrT="[Text]"/>
      <dgm:spPr/>
      <dgm:t>
        <a:bodyPr/>
        <a:lstStyle/>
        <a:p>
          <a:r>
            <a:rPr lang="en-US" dirty="0" smtClean="0"/>
            <a:t>Multimedia – Text, Visual, Audio..Heading back to ORAL tradition?</a:t>
          </a:r>
          <a:endParaRPr lang="en-US" dirty="0"/>
        </a:p>
      </dgm:t>
    </dgm:pt>
    <dgm:pt modelId="{455A4578-5F71-486E-B5EC-4C6BA3D500DE}" type="parTrans" cxnId="{B3DE0D29-C5B2-43FC-A7D6-D26F08F52DE5}">
      <dgm:prSet/>
      <dgm:spPr/>
      <dgm:t>
        <a:bodyPr/>
        <a:lstStyle/>
        <a:p>
          <a:endParaRPr lang="en-US"/>
        </a:p>
      </dgm:t>
    </dgm:pt>
    <dgm:pt modelId="{AA6D6D2D-D8EC-4367-A064-E9996F85C318}" type="sibTrans" cxnId="{B3DE0D29-C5B2-43FC-A7D6-D26F08F52DE5}">
      <dgm:prSet/>
      <dgm:spPr/>
      <dgm:t>
        <a:bodyPr/>
        <a:lstStyle/>
        <a:p>
          <a:endParaRPr lang="en-US"/>
        </a:p>
      </dgm:t>
    </dgm:pt>
    <dgm:pt modelId="{49E26701-FB7C-4591-97C7-57CC71B836A4}" type="pres">
      <dgm:prSet presAssocID="{3C3FD5C7-88C8-4DC2-A194-F44741AA0F10}" presName="cycle" presStyleCnt="0">
        <dgm:presLayoutVars>
          <dgm:dir/>
          <dgm:resizeHandles val="exact"/>
        </dgm:presLayoutVars>
      </dgm:prSet>
      <dgm:spPr/>
    </dgm:pt>
    <dgm:pt modelId="{88B9D666-FC21-42E2-BE8D-35A1F3EACE9C}" type="pres">
      <dgm:prSet presAssocID="{CA6E69B4-31DD-4894-9652-4E668D6206B8}" presName="dummy" presStyleCnt="0"/>
      <dgm:spPr/>
    </dgm:pt>
    <dgm:pt modelId="{A021B04E-5DA1-4FF2-BB6A-E53D8D337B3A}" type="pres">
      <dgm:prSet presAssocID="{CA6E69B4-31DD-4894-9652-4E668D6206B8}" presName="node" presStyleLbl="revTx" presStyleIdx="0" presStyleCnt="5" custRadScaleRad="98223" custRadScaleInc="3152">
        <dgm:presLayoutVars>
          <dgm:bulletEnabled val="1"/>
        </dgm:presLayoutVars>
      </dgm:prSet>
      <dgm:spPr/>
    </dgm:pt>
    <dgm:pt modelId="{216CD340-987E-4A3C-8298-E2F3A8CB0438}" type="pres">
      <dgm:prSet presAssocID="{A604C0A4-194A-48A3-ACFE-8918A2DCDD88}" presName="sibTrans" presStyleLbl="node1" presStyleIdx="0" presStyleCnt="5"/>
      <dgm:spPr/>
    </dgm:pt>
    <dgm:pt modelId="{189A3064-A8D0-4CFF-B90C-EDFEA0D75A18}" type="pres">
      <dgm:prSet presAssocID="{F781BEF0-7D9C-4F71-A030-7261722E7CF4}" presName="dummy" presStyleCnt="0"/>
      <dgm:spPr/>
    </dgm:pt>
    <dgm:pt modelId="{4B69C017-78F0-4258-9439-D67DE161D5DF}" type="pres">
      <dgm:prSet presAssocID="{F781BEF0-7D9C-4F71-A030-7261722E7CF4}" presName="node" presStyleLbl="revTx" presStyleIdx="1" presStyleCnt="5">
        <dgm:presLayoutVars>
          <dgm:bulletEnabled val="1"/>
        </dgm:presLayoutVars>
      </dgm:prSet>
      <dgm:spPr/>
      <dgm:t>
        <a:bodyPr/>
        <a:lstStyle/>
        <a:p>
          <a:endParaRPr lang="en-US"/>
        </a:p>
      </dgm:t>
    </dgm:pt>
    <dgm:pt modelId="{BD266C46-ED98-4125-8BA0-EB946A90F185}" type="pres">
      <dgm:prSet presAssocID="{69D832FA-7861-4C29-A720-2283D137CE23}" presName="sibTrans" presStyleLbl="node1" presStyleIdx="1" presStyleCnt="5"/>
      <dgm:spPr/>
    </dgm:pt>
    <dgm:pt modelId="{1BB3E678-251B-4F23-9F66-3C4E6902C13D}" type="pres">
      <dgm:prSet presAssocID="{5E8BC101-796E-4102-92E1-EC873C29C0C0}" presName="dummy" presStyleCnt="0"/>
      <dgm:spPr/>
    </dgm:pt>
    <dgm:pt modelId="{672C0EB8-5BB2-4B72-BAE1-64E7E2D28A02}" type="pres">
      <dgm:prSet presAssocID="{5E8BC101-796E-4102-92E1-EC873C29C0C0}" presName="node" presStyleLbl="revTx" presStyleIdx="2" presStyleCnt="5">
        <dgm:presLayoutVars>
          <dgm:bulletEnabled val="1"/>
        </dgm:presLayoutVars>
      </dgm:prSet>
      <dgm:spPr/>
      <dgm:t>
        <a:bodyPr/>
        <a:lstStyle/>
        <a:p>
          <a:endParaRPr lang="en-US"/>
        </a:p>
      </dgm:t>
    </dgm:pt>
    <dgm:pt modelId="{16A6469C-AD11-4B7D-91D9-CB843011C701}" type="pres">
      <dgm:prSet presAssocID="{A33586FB-17B1-4B6C-A594-8765E3719651}" presName="sibTrans" presStyleLbl="node1" presStyleIdx="2" presStyleCnt="5"/>
      <dgm:spPr/>
    </dgm:pt>
    <dgm:pt modelId="{D8629117-A9D7-4DF1-BA94-0891A99F0A3B}" type="pres">
      <dgm:prSet presAssocID="{9308F4BD-4ADB-42A6-BE57-796128AF26F2}" presName="dummy" presStyleCnt="0"/>
      <dgm:spPr/>
    </dgm:pt>
    <dgm:pt modelId="{613DE518-9985-4599-BBC3-EE5C6917944B}" type="pres">
      <dgm:prSet presAssocID="{9308F4BD-4ADB-42A6-BE57-796128AF26F2}" presName="node" presStyleLbl="revTx" presStyleIdx="3" presStyleCnt="5">
        <dgm:presLayoutVars>
          <dgm:bulletEnabled val="1"/>
        </dgm:presLayoutVars>
      </dgm:prSet>
      <dgm:spPr/>
      <dgm:t>
        <a:bodyPr/>
        <a:lstStyle/>
        <a:p>
          <a:endParaRPr lang="en-US"/>
        </a:p>
      </dgm:t>
    </dgm:pt>
    <dgm:pt modelId="{48D10255-60E5-4CA4-BD89-4835EEE45D01}" type="pres">
      <dgm:prSet presAssocID="{994F847D-FE34-42D8-91D8-F61C7C20AC20}" presName="sibTrans" presStyleLbl="node1" presStyleIdx="3" presStyleCnt="5"/>
      <dgm:spPr/>
    </dgm:pt>
    <dgm:pt modelId="{1D524A46-35AF-47C3-9069-634CEE58E862}" type="pres">
      <dgm:prSet presAssocID="{4E55ED23-7D3A-434E-8453-2FDE78C62EAC}" presName="dummy" presStyleCnt="0"/>
      <dgm:spPr/>
    </dgm:pt>
    <dgm:pt modelId="{87694F32-2232-4BAD-9D62-B579DBDD7C39}" type="pres">
      <dgm:prSet presAssocID="{4E55ED23-7D3A-434E-8453-2FDE78C62EAC}" presName="node" presStyleLbl="revTx" presStyleIdx="4" presStyleCnt="5">
        <dgm:presLayoutVars>
          <dgm:bulletEnabled val="1"/>
        </dgm:presLayoutVars>
      </dgm:prSet>
      <dgm:spPr/>
      <dgm:t>
        <a:bodyPr/>
        <a:lstStyle/>
        <a:p>
          <a:endParaRPr lang="en-US"/>
        </a:p>
      </dgm:t>
    </dgm:pt>
    <dgm:pt modelId="{55D24E91-5718-4ACC-80FF-558D3A07E32E}" type="pres">
      <dgm:prSet presAssocID="{AA6D6D2D-D8EC-4367-A064-E9996F85C318}" presName="sibTrans" presStyleLbl="node1" presStyleIdx="4" presStyleCnt="5"/>
      <dgm:spPr/>
    </dgm:pt>
  </dgm:ptLst>
  <dgm:cxnLst>
    <dgm:cxn modelId="{B3DE0D29-C5B2-43FC-A7D6-D26F08F52DE5}" srcId="{3C3FD5C7-88C8-4DC2-A194-F44741AA0F10}" destId="{4E55ED23-7D3A-434E-8453-2FDE78C62EAC}" srcOrd="4" destOrd="0" parTransId="{455A4578-5F71-486E-B5EC-4C6BA3D500DE}" sibTransId="{AA6D6D2D-D8EC-4367-A064-E9996F85C318}"/>
    <dgm:cxn modelId="{3D94EEDA-BF07-472D-87F4-58D955C233F6}" type="presOf" srcId="{A604C0A4-194A-48A3-ACFE-8918A2DCDD88}" destId="{216CD340-987E-4A3C-8298-E2F3A8CB0438}" srcOrd="0" destOrd="0" presId="urn:microsoft.com/office/officeart/2005/8/layout/cycle1"/>
    <dgm:cxn modelId="{D6E9792E-7E78-4CEC-9AA2-FB27AFBEC549}" type="presOf" srcId="{AA6D6D2D-D8EC-4367-A064-E9996F85C318}" destId="{55D24E91-5718-4ACC-80FF-558D3A07E32E}" srcOrd="0" destOrd="0" presId="urn:microsoft.com/office/officeart/2005/8/layout/cycle1"/>
    <dgm:cxn modelId="{22C69FF9-594E-42A9-AF43-ABA2CBE1A2D4}" srcId="{3C3FD5C7-88C8-4DC2-A194-F44741AA0F10}" destId="{F781BEF0-7D9C-4F71-A030-7261722E7CF4}" srcOrd="1" destOrd="0" parTransId="{694A635F-D2BE-4C14-AC64-DB1F07288180}" sibTransId="{69D832FA-7861-4C29-A720-2283D137CE23}"/>
    <dgm:cxn modelId="{DFA4A360-5A30-481B-89B2-CE2EF1C58FF7}" type="presOf" srcId="{A33586FB-17B1-4B6C-A594-8765E3719651}" destId="{16A6469C-AD11-4B7D-91D9-CB843011C701}" srcOrd="0" destOrd="0" presId="urn:microsoft.com/office/officeart/2005/8/layout/cycle1"/>
    <dgm:cxn modelId="{8CCF1006-490C-4591-A776-E338529CC12A}" type="presOf" srcId="{994F847D-FE34-42D8-91D8-F61C7C20AC20}" destId="{48D10255-60E5-4CA4-BD89-4835EEE45D01}" srcOrd="0" destOrd="0" presId="urn:microsoft.com/office/officeart/2005/8/layout/cycle1"/>
    <dgm:cxn modelId="{7E43D634-8EBA-4158-B0A0-3F6BF95B5979}" type="presOf" srcId="{CA6E69B4-31DD-4894-9652-4E668D6206B8}" destId="{A021B04E-5DA1-4FF2-BB6A-E53D8D337B3A}" srcOrd="0" destOrd="0" presId="urn:microsoft.com/office/officeart/2005/8/layout/cycle1"/>
    <dgm:cxn modelId="{DF8C1D59-3179-44A9-B4AB-435C90A45C8A}" type="presOf" srcId="{F781BEF0-7D9C-4F71-A030-7261722E7CF4}" destId="{4B69C017-78F0-4258-9439-D67DE161D5DF}" srcOrd="0" destOrd="0" presId="urn:microsoft.com/office/officeart/2005/8/layout/cycle1"/>
    <dgm:cxn modelId="{40362901-C0E8-4C87-BECE-17162900B464}" srcId="{3C3FD5C7-88C8-4DC2-A194-F44741AA0F10}" destId="{9308F4BD-4ADB-42A6-BE57-796128AF26F2}" srcOrd="3" destOrd="0" parTransId="{F4193703-9B20-458B-8DF6-19605F1A9178}" sibTransId="{994F847D-FE34-42D8-91D8-F61C7C20AC20}"/>
    <dgm:cxn modelId="{454F06CD-023B-4E2D-BF3D-AC33551E47D1}" srcId="{3C3FD5C7-88C8-4DC2-A194-F44741AA0F10}" destId="{CA6E69B4-31DD-4894-9652-4E668D6206B8}" srcOrd="0" destOrd="0" parTransId="{2AC3356C-8151-4C3A-9FF4-33CCB468FEE0}" sibTransId="{A604C0A4-194A-48A3-ACFE-8918A2DCDD88}"/>
    <dgm:cxn modelId="{4FD4BEF0-3414-4405-A19C-03664FF4BEFA}" type="presOf" srcId="{4E55ED23-7D3A-434E-8453-2FDE78C62EAC}" destId="{87694F32-2232-4BAD-9D62-B579DBDD7C39}" srcOrd="0" destOrd="0" presId="urn:microsoft.com/office/officeart/2005/8/layout/cycle1"/>
    <dgm:cxn modelId="{F3255417-D04F-425C-BD9E-316DBDBEFE1D}" type="presOf" srcId="{5E8BC101-796E-4102-92E1-EC873C29C0C0}" destId="{672C0EB8-5BB2-4B72-BAE1-64E7E2D28A02}" srcOrd="0" destOrd="0" presId="urn:microsoft.com/office/officeart/2005/8/layout/cycle1"/>
    <dgm:cxn modelId="{6CF99F20-0DE3-49B6-A011-47943415AEA5}" type="presOf" srcId="{9308F4BD-4ADB-42A6-BE57-796128AF26F2}" destId="{613DE518-9985-4599-BBC3-EE5C6917944B}" srcOrd="0" destOrd="0" presId="urn:microsoft.com/office/officeart/2005/8/layout/cycle1"/>
    <dgm:cxn modelId="{2513D90A-36F4-43A5-89DB-C7E199F3FB97}" type="presOf" srcId="{3C3FD5C7-88C8-4DC2-A194-F44741AA0F10}" destId="{49E26701-FB7C-4591-97C7-57CC71B836A4}" srcOrd="0" destOrd="0" presId="urn:microsoft.com/office/officeart/2005/8/layout/cycle1"/>
    <dgm:cxn modelId="{C40CFC8B-DC02-4B03-AD76-8CFF17BB44FD}" type="presOf" srcId="{69D832FA-7861-4C29-A720-2283D137CE23}" destId="{BD266C46-ED98-4125-8BA0-EB946A90F185}" srcOrd="0" destOrd="0" presId="urn:microsoft.com/office/officeart/2005/8/layout/cycle1"/>
    <dgm:cxn modelId="{41DFD06C-E3BF-4311-AE3F-71865FB42F3F}" srcId="{3C3FD5C7-88C8-4DC2-A194-F44741AA0F10}" destId="{5E8BC101-796E-4102-92E1-EC873C29C0C0}" srcOrd="2" destOrd="0" parTransId="{14165886-DEAE-4E5C-9A7B-459EC2AC2D43}" sibTransId="{A33586FB-17B1-4B6C-A594-8765E3719651}"/>
    <dgm:cxn modelId="{B6DF5F77-2057-4AC2-A9BF-F7C22D1DA6F3}" type="presParOf" srcId="{49E26701-FB7C-4591-97C7-57CC71B836A4}" destId="{88B9D666-FC21-42E2-BE8D-35A1F3EACE9C}" srcOrd="0" destOrd="0" presId="urn:microsoft.com/office/officeart/2005/8/layout/cycle1"/>
    <dgm:cxn modelId="{14F22B0E-F470-4116-A17F-7317FB1F0366}" type="presParOf" srcId="{49E26701-FB7C-4591-97C7-57CC71B836A4}" destId="{A021B04E-5DA1-4FF2-BB6A-E53D8D337B3A}" srcOrd="1" destOrd="0" presId="urn:microsoft.com/office/officeart/2005/8/layout/cycle1"/>
    <dgm:cxn modelId="{C8FB08A6-591B-46F1-A210-D67B244CB96F}" type="presParOf" srcId="{49E26701-FB7C-4591-97C7-57CC71B836A4}" destId="{216CD340-987E-4A3C-8298-E2F3A8CB0438}" srcOrd="2" destOrd="0" presId="urn:microsoft.com/office/officeart/2005/8/layout/cycle1"/>
    <dgm:cxn modelId="{8314398D-61D0-44A6-AB61-AD40AA8AB98B}" type="presParOf" srcId="{49E26701-FB7C-4591-97C7-57CC71B836A4}" destId="{189A3064-A8D0-4CFF-B90C-EDFEA0D75A18}" srcOrd="3" destOrd="0" presId="urn:microsoft.com/office/officeart/2005/8/layout/cycle1"/>
    <dgm:cxn modelId="{7BBF1D34-6BF1-4F80-BDA3-6C3184C35DE2}" type="presParOf" srcId="{49E26701-FB7C-4591-97C7-57CC71B836A4}" destId="{4B69C017-78F0-4258-9439-D67DE161D5DF}" srcOrd="4" destOrd="0" presId="urn:microsoft.com/office/officeart/2005/8/layout/cycle1"/>
    <dgm:cxn modelId="{236FBEC6-8783-4E61-9B2E-B92AB66169B0}" type="presParOf" srcId="{49E26701-FB7C-4591-97C7-57CC71B836A4}" destId="{BD266C46-ED98-4125-8BA0-EB946A90F185}" srcOrd="5" destOrd="0" presId="urn:microsoft.com/office/officeart/2005/8/layout/cycle1"/>
    <dgm:cxn modelId="{E6638597-E6B6-4372-BD3F-5E8272B9E77A}" type="presParOf" srcId="{49E26701-FB7C-4591-97C7-57CC71B836A4}" destId="{1BB3E678-251B-4F23-9F66-3C4E6902C13D}" srcOrd="6" destOrd="0" presId="urn:microsoft.com/office/officeart/2005/8/layout/cycle1"/>
    <dgm:cxn modelId="{6D01313F-676D-459B-A02A-C0C239CED1F6}" type="presParOf" srcId="{49E26701-FB7C-4591-97C7-57CC71B836A4}" destId="{672C0EB8-5BB2-4B72-BAE1-64E7E2D28A02}" srcOrd="7" destOrd="0" presId="urn:microsoft.com/office/officeart/2005/8/layout/cycle1"/>
    <dgm:cxn modelId="{9377B066-6CF1-4FF0-B340-3483DF56E30C}" type="presParOf" srcId="{49E26701-FB7C-4591-97C7-57CC71B836A4}" destId="{16A6469C-AD11-4B7D-91D9-CB843011C701}" srcOrd="8" destOrd="0" presId="urn:microsoft.com/office/officeart/2005/8/layout/cycle1"/>
    <dgm:cxn modelId="{6CA0EC84-124A-4C5D-A8C8-872AF39989C9}" type="presParOf" srcId="{49E26701-FB7C-4591-97C7-57CC71B836A4}" destId="{D8629117-A9D7-4DF1-BA94-0891A99F0A3B}" srcOrd="9" destOrd="0" presId="urn:microsoft.com/office/officeart/2005/8/layout/cycle1"/>
    <dgm:cxn modelId="{829FD045-3479-4118-82E8-FE1B17EDCE4F}" type="presParOf" srcId="{49E26701-FB7C-4591-97C7-57CC71B836A4}" destId="{613DE518-9985-4599-BBC3-EE5C6917944B}" srcOrd="10" destOrd="0" presId="urn:microsoft.com/office/officeart/2005/8/layout/cycle1"/>
    <dgm:cxn modelId="{ACDD8763-6FE9-4928-BB32-CDEA4A8F00FF}" type="presParOf" srcId="{49E26701-FB7C-4591-97C7-57CC71B836A4}" destId="{48D10255-60E5-4CA4-BD89-4835EEE45D01}" srcOrd="11" destOrd="0" presId="urn:microsoft.com/office/officeart/2005/8/layout/cycle1"/>
    <dgm:cxn modelId="{C82A1182-1EE1-4FD8-B514-F017693F8304}" type="presParOf" srcId="{49E26701-FB7C-4591-97C7-57CC71B836A4}" destId="{1D524A46-35AF-47C3-9069-634CEE58E862}" srcOrd="12" destOrd="0" presId="urn:microsoft.com/office/officeart/2005/8/layout/cycle1"/>
    <dgm:cxn modelId="{CE79C819-3094-48B4-9737-C8FE20CD434F}" type="presParOf" srcId="{49E26701-FB7C-4591-97C7-57CC71B836A4}" destId="{87694F32-2232-4BAD-9D62-B579DBDD7C39}" srcOrd="13" destOrd="0" presId="urn:microsoft.com/office/officeart/2005/8/layout/cycle1"/>
    <dgm:cxn modelId="{B246CC64-FC2B-4F9E-B889-201343849AAB}" type="presParOf" srcId="{49E26701-FB7C-4591-97C7-57CC71B836A4}" destId="{55D24E91-5718-4ACC-80FF-558D3A07E32E}" srcOrd="14" destOrd="0" presId="urn:microsoft.com/office/officeart/2005/8/layout/cycle1"/>
  </dgm:cxnLst>
  <dgm:bg/>
  <dgm:whole/>
</dgm:dataModel>
</file>

<file path=ppt/diagrams/data4.xml><?xml version="1.0" encoding="utf-8"?>
<dgm:dataModel xmlns:dgm="http://schemas.openxmlformats.org/drawingml/2006/diagram" xmlns:a="http://schemas.openxmlformats.org/drawingml/2006/main">
  <dgm:ptLst>
    <dgm:pt modelId="{FB855135-B06F-4550-8D91-D6C2DB3BDAE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7220FD2-A5B7-4E0B-93EF-71434EECE962}">
      <dgm:prSet phldrT="[Text]"/>
      <dgm:spPr/>
      <dgm:t>
        <a:bodyPr/>
        <a:lstStyle/>
        <a:p>
          <a:r>
            <a:rPr lang="sa-IN" baseline="0" dirty="0" smtClean="0">
              <a:latin typeface="Arial Unicode MS" pitchFamily="34" charset="-128"/>
              <a:ea typeface="Arial Unicode MS" pitchFamily="34" charset="-128"/>
              <a:cs typeface="Arial Unicode MS" pitchFamily="34" charset="-128"/>
            </a:rPr>
            <a:t>वेदाङ्ग</a:t>
          </a:r>
          <a:endParaRPr lang="en-US" baseline="0" dirty="0">
            <a:latin typeface="Arial Unicode MS" pitchFamily="34" charset="-128"/>
            <a:ea typeface="Arial Unicode MS" pitchFamily="34" charset="-128"/>
            <a:cs typeface="Arial Unicode MS" pitchFamily="34" charset="-128"/>
          </a:endParaRPr>
        </a:p>
      </dgm:t>
    </dgm:pt>
    <dgm:pt modelId="{3E38BED0-B938-49CE-869F-3DB20382E1CB}" type="parTrans" cxnId="{D26DAFE0-BC42-4E6B-A77C-A89D61844645}">
      <dgm:prSet/>
      <dgm:spPr/>
      <dgm:t>
        <a:bodyPr/>
        <a:lstStyle/>
        <a:p>
          <a:endParaRPr lang="en-US" baseline="0">
            <a:cs typeface="Arial Unicode MS" pitchFamily="34" charset="-128"/>
          </a:endParaRPr>
        </a:p>
      </dgm:t>
    </dgm:pt>
    <dgm:pt modelId="{2C510BA9-890A-4D01-A776-72FF1F38B21E}" type="sibTrans" cxnId="{D26DAFE0-BC42-4E6B-A77C-A89D61844645}">
      <dgm:prSet/>
      <dgm:spPr/>
      <dgm:t>
        <a:bodyPr/>
        <a:lstStyle/>
        <a:p>
          <a:endParaRPr lang="en-US" baseline="0">
            <a:cs typeface="Arial Unicode MS" pitchFamily="34" charset="-128"/>
          </a:endParaRPr>
        </a:p>
      </dgm:t>
    </dgm:pt>
    <dgm:pt modelId="{D6DA582B-E02F-457A-B463-3BACA51B7E16}">
      <dgm:prSet phldrT="[Text]"/>
      <dgm:spPr/>
      <dgm:t>
        <a:bodyPr/>
        <a:lstStyle/>
        <a:p>
          <a:r>
            <a:rPr lang="sa-IN" baseline="0" dirty="0" smtClean="0">
              <a:latin typeface="Arial Unicode MS" pitchFamily="34" charset="-128"/>
              <a:ea typeface="Arial Unicode MS" pitchFamily="34" charset="-128"/>
              <a:cs typeface="Arial Unicode MS" pitchFamily="34" charset="-128"/>
            </a:rPr>
            <a:t>शिक्षा</a:t>
          </a:r>
          <a:endParaRPr lang="en-US" baseline="0" dirty="0">
            <a:latin typeface="Arial Unicode MS" pitchFamily="34" charset="-128"/>
            <a:ea typeface="Arial Unicode MS" pitchFamily="34" charset="-128"/>
            <a:cs typeface="Arial Unicode MS" pitchFamily="34" charset="-128"/>
          </a:endParaRPr>
        </a:p>
      </dgm:t>
    </dgm:pt>
    <dgm:pt modelId="{119B72A2-D046-4002-BCCD-CB67F62CD778}" type="parTrans" cxnId="{7E724B6C-7C26-4793-8538-E256B29B9149}">
      <dgm:prSet/>
      <dgm:spPr/>
      <dgm:t>
        <a:bodyPr/>
        <a:lstStyle/>
        <a:p>
          <a:endParaRPr lang="en-US" baseline="0">
            <a:cs typeface="Arial Unicode MS" pitchFamily="34" charset="-128"/>
          </a:endParaRPr>
        </a:p>
      </dgm:t>
    </dgm:pt>
    <dgm:pt modelId="{D7233353-635B-4AA4-A666-CF163B0E7596}" type="sibTrans" cxnId="{7E724B6C-7C26-4793-8538-E256B29B9149}">
      <dgm:prSet/>
      <dgm:spPr/>
      <dgm:t>
        <a:bodyPr/>
        <a:lstStyle/>
        <a:p>
          <a:endParaRPr lang="en-US" baseline="0">
            <a:cs typeface="Arial Unicode MS" pitchFamily="34" charset="-128"/>
          </a:endParaRPr>
        </a:p>
      </dgm:t>
    </dgm:pt>
    <dgm:pt modelId="{4C7D6BFC-C9D4-465E-8C59-F1F638BDF84E}">
      <dgm:prSet phldrT="[Text]"/>
      <dgm:spPr/>
      <dgm:t>
        <a:bodyPr/>
        <a:lstStyle/>
        <a:p>
          <a:r>
            <a:rPr lang="sa-IN" baseline="0" dirty="0" smtClean="0">
              <a:latin typeface="Arial Unicode MS" pitchFamily="34" charset="-128"/>
              <a:ea typeface="Arial Unicode MS" pitchFamily="34" charset="-128"/>
              <a:cs typeface="Arial Unicode MS" pitchFamily="34" charset="-128"/>
            </a:rPr>
            <a:t>कल्प</a:t>
          </a:r>
          <a:endParaRPr lang="en-US" baseline="0" dirty="0">
            <a:latin typeface="Arial Unicode MS" pitchFamily="34" charset="-128"/>
            <a:ea typeface="Arial Unicode MS" pitchFamily="34" charset="-128"/>
            <a:cs typeface="Arial Unicode MS" pitchFamily="34" charset="-128"/>
          </a:endParaRPr>
        </a:p>
      </dgm:t>
    </dgm:pt>
    <dgm:pt modelId="{1131C867-5209-419F-8FA3-306570EC2144}" type="parTrans" cxnId="{29A5A6D1-E26C-442A-95CD-06448162B83D}">
      <dgm:prSet/>
      <dgm:spPr/>
      <dgm:t>
        <a:bodyPr/>
        <a:lstStyle/>
        <a:p>
          <a:endParaRPr lang="en-US" baseline="0">
            <a:cs typeface="Arial Unicode MS" pitchFamily="34" charset="-128"/>
          </a:endParaRPr>
        </a:p>
      </dgm:t>
    </dgm:pt>
    <dgm:pt modelId="{33EBA78E-771E-42FD-9282-DA5E9DB54DA4}" type="sibTrans" cxnId="{29A5A6D1-E26C-442A-95CD-06448162B83D}">
      <dgm:prSet/>
      <dgm:spPr/>
      <dgm:t>
        <a:bodyPr/>
        <a:lstStyle/>
        <a:p>
          <a:endParaRPr lang="en-US" baseline="0">
            <a:cs typeface="Arial Unicode MS" pitchFamily="34" charset="-128"/>
          </a:endParaRPr>
        </a:p>
      </dgm:t>
    </dgm:pt>
    <dgm:pt modelId="{CE621FE1-BD00-41DC-836A-225D32F281D2}">
      <dgm:prSet/>
      <dgm:spPr/>
      <dgm:t>
        <a:bodyPr/>
        <a:lstStyle/>
        <a:p>
          <a:r>
            <a:rPr lang="sa-IN" baseline="0" dirty="0" smtClean="0">
              <a:latin typeface="Arial Unicode MS" pitchFamily="34" charset="-128"/>
              <a:ea typeface="Arial Unicode MS" pitchFamily="34" charset="-128"/>
              <a:cs typeface="Arial Unicode MS" pitchFamily="34" charset="-128"/>
            </a:rPr>
            <a:t>व्याकरण</a:t>
          </a:r>
          <a:endParaRPr lang="en-US" baseline="0" dirty="0">
            <a:latin typeface="Arial Unicode MS" pitchFamily="34" charset="-128"/>
            <a:ea typeface="Arial Unicode MS" pitchFamily="34" charset="-128"/>
            <a:cs typeface="Arial Unicode MS" pitchFamily="34" charset="-128"/>
          </a:endParaRPr>
        </a:p>
      </dgm:t>
    </dgm:pt>
    <dgm:pt modelId="{679EADD4-B7EB-4772-BFE6-DD6EE082670E}" type="parTrans" cxnId="{3F463EF2-DEE7-4B83-A6F8-6A2FD58B5ADF}">
      <dgm:prSet/>
      <dgm:spPr/>
      <dgm:t>
        <a:bodyPr/>
        <a:lstStyle/>
        <a:p>
          <a:endParaRPr lang="en-US" baseline="0">
            <a:cs typeface="Arial Unicode MS" pitchFamily="34" charset="-128"/>
          </a:endParaRPr>
        </a:p>
      </dgm:t>
    </dgm:pt>
    <dgm:pt modelId="{E8D8B231-1E92-45CF-BAB2-D41F5CB8F88E}" type="sibTrans" cxnId="{3F463EF2-DEE7-4B83-A6F8-6A2FD58B5ADF}">
      <dgm:prSet/>
      <dgm:spPr/>
      <dgm:t>
        <a:bodyPr/>
        <a:lstStyle/>
        <a:p>
          <a:endParaRPr lang="en-US" baseline="0">
            <a:cs typeface="Arial Unicode MS" pitchFamily="34" charset="-128"/>
          </a:endParaRPr>
        </a:p>
      </dgm:t>
    </dgm:pt>
    <dgm:pt modelId="{263E2099-AF4E-4837-952D-1AAE8A1279FA}">
      <dgm:prSet/>
      <dgm:spPr/>
      <dgm:t>
        <a:bodyPr/>
        <a:lstStyle/>
        <a:p>
          <a:r>
            <a:rPr lang="sa-IN" baseline="0" dirty="0" smtClean="0">
              <a:latin typeface="Arial Unicode MS" pitchFamily="34" charset="-128"/>
              <a:ea typeface="Arial Unicode MS" pitchFamily="34" charset="-128"/>
              <a:cs typeface="Arial Unicode MS" pitchFamily="34" charset="-128"/>
            </a:rPr>
            <a:t>छन्दः</a:t>
          </a:r>
          <a:endParaRPr lang="en-US" baseline="0" dirty="0">
            <a:latin typeface="Arial Unicode MS" pitchFamily="34" charset="-128"/>
            <a:ea typeface="Arial Unicode MS" pitchFamily="34" charset="-128"/>
            <a:cs typeface="Arial Unicode MS" pitchFamily="34" charset="-128"/>
          </a:endParaRPr>
        </a:p>
      </dgm:t>
    </dgm:pt>
    <dgm:pt modelId="{9DBE7074-953B-41EB-843B-D7F706732DDD}" type="parTrans" cxnId="{64B5F580-6F59-47C7-A220-F73DB87E220F}">
      <dgm:prSet/>
      <dgm:spPr/>
      <dgm:t>
        <a:bodyPr/>
        <a:lstStyle/>
        <a:p>
          <a:endParaRPr lang="en-US" baseline="0">
            <a:cs typeface="Arial Unicode MS" pitchFamily="34" charset="-128"/>
          </a:endParaRPr>
        </a:p>
      </dgm:t>
    </dgm:pt>
    <dgm:pt modelId="{AAF3CE14-F3E9-494D-906D-6234FD6633D8}" type="sibTrans" cxnId="{64B5F580-6F59-47C7-A220-F73DB87E220F}">
      <dgm:prSet/>
      <dgm:spPr/>
      <dgm:t>
        <a:bodyPr/>
        <a:lstStyle/>
        <a:p>
          <a:endParaRPr lang="en-US" baseline="0">
            <a:cs typeface="Arial Unicode MS" pitchFamily="34" charset="-128"/>
          </a:endParaRPr>
        </a:p>
      </dgm:t>
    </dgm:pt>
    <dgm:pt modelId="{34E0EF8F-D0B8-458B-BB61-A14CF5E9C982}">
      <dgm:prSet/>
      <dgm:spPr/>
      <dgm:t>
        <a:bodyPr/>
        <a:lstStyle/>
        <a:p>
          <a:r>
            <a:rPr lang="sa-IN" baseline="0" dirty="0" smtClean="0">
              <a:latin typeface="Arial Unicode MS" pitchFamily="34" charset="-128"/>
              <a:ea typeface="Arial Unicode MS" pitchFamily="34" charset="-128"/>
              <a:cs typeface="Arial Unicode MS" pitchFamily="34" charset="-128"/>
            </a:rPr>
            <a:t>ज्योतिष</a:t>
          </a:r>
          <a:endParaRPr lang="en-US" baseline="0" dirty="0">
            <a:latin typeface="Arial Unicode MS" pitchFamily="34" charset="-128"/>
            <a:ea typeface="Arial Unicode MS" pitchFamily="34" charset="-128"/>
            <a:cs typeface="Arial Unicode MS" pitchFamily="34" charset="-128"/>
          </a:endParaRPr>
        </a:p>
      </dgm:t>
    </dgm:pt>
    <dgm:pt modelId="{E225DCBE-EECC-44C3-937D-EB6E63B05EFD}" type="parTrans" cxnId="{1585C7A0-FF62-47A6-92A4-60A5EF3EB86A}">
      <dgm:prSet/>
      <dgm:spPr/>
      <dgm:t>
        <a:bodyPr/>
        <a:lstStyle/>
        <a:p>
          <a:endParaRPr lang="en-US" baseline="0">
            <a:cs typeface="Arial Unicode MS" pitchFamily="34" charset="-128"/>
          </a:endParaRPr>
        </a:p>
      </dgm:t>
    </dgm:pt>
    <dgm:pt modelId="{4D980648-FC6C-493F-9F79-CABC1B47DDC7}" type="sibTrans" cxnId="{1585C7A0-FF62-47A6-92A4-60A5EF3EB86A}">
      <dgm:prSet/>
      <dgm:spPr/>
      <dgm:t>
        <a:bodyPr/>
        <a:lstStyle/>
        <a:p>
          <a:endParaRPr lang="en-US" baseline="0">
            <a:cs typeface="Arial Unicode MS" pitchFamily="34" charset="-128"/>
          </a:endParaRPr>
        </a:p>
      </dgm:t>
    </dgm:pt>
    <dgm:pt modelId="{FA12444D-212A-42CB-BFD6-3B60F0F39630}">
      <dgm:prSet/>
      <dgm:spPr/>
      <dgm:t>
        <a:bodyPr/>
        <a:lstStyle/>
        <a:p>
          <a:r>
            <a:rPr lang="sa-IN" baseline="0" dirty="0" smtClean="0">
              <a:latin typeface="Arial Unicode MS" pitchFamily="34" charset="-128"/>
              <a:ea typeface="Arial Unicode MS" pitchFamily="34" charset="-128"/>
              <a:cs typeface="Arial Unicode MS" pitchFamily="34" charset="-128"/>
            </a:rPr>
            <a:t>निरुक्त</a:t>
          </a:r>
          <a:endParaRPr lang="en-US" baseline="0" dirty="0">
            <a:latin typeface="Arial Unicode MS" pitchFamily="34" charset="-128"/>
            <a:ea typeface="Arial Unicode MS" pitchFamily="34" charset="-128"/>
            <a:cs typeface="Arial Unicode MS" pitchFamily="34" charset="-128"/>
          </a:endParaRPr>
        </a:p>
      </dgm:t>
    </dgm:pt>
    <dgm:pt modelId="{585F42AC-B41A-49AF-8FBF-FFD55F79C603}" type="parTrans" cxnId="{0138674E-E9FC-4C3D-AA30-0F4E00C3B631}">
      <dgm:prSet/>
      <dgm:spPr/>
      <dgm:t>
        <a:bodyPr/>
        <a:lstStyle/>
        <a:p>
          <a:endParaRPr lang="en-US" baseline="0">
            <a:cs typeface="Arial Unicode MS" pitchFamily="34" charset="-128"/>
          </a:endParaRPr>
        </a:p>
      </dgm:t>
    </dgm:pt>
    <dgm:pt modelId="{A70C977A-29B7-46A7-B053-C6DB83B016B9}" type="sibTrans" cxnId="{0138674E-E9FC-4C3D-AA30-0F4E00C3B631}">
      <dgm:prSet/>
      <dgm:spPr/>
      <dgm:t>
        <a:bodyPr/>
        <a:lstStyle/>
        <a:p>
          <a:endParaRPr lang="en-US" baseline="0">
            <a:cs typeface="Arial Unicode MS" pitchFamily="34" charset="-128"/>
          </a:endParaRPr>
        </a:p>
      </dgm:t>
    </dgm:pt>
    <dgm:pt modelId="{11728342-516D-46F5-921A-E40C1DF9FE0E}">
      <dgm:prSet/>
      <dgm:spPr/>
      <dgm:t>
        <a:bodyPr/>
        <a:lstStyle/>
        <a:p>
          <a:r>
            <a:rPr lang="sa-IN" dirty="0" smtClean="0">
              <a:latin typeface="Arial Unicode MS" pitchFamily="34" charset="-128"/>
              <a:ea typeface="Arial Unicode MS" pitchFamily="34" charset="-128"/>
              <a:cs typeface="Arial Unicode MS" pitchFamily="34" charset="-128"/>
            </a:rPr>
            <a:t>श्रौतसूत्र</a:t>
          </a:r>
          <a:endParaRPr lang="en-US" dirty="0">
            <a:latin typeface="Arial Unicode MS" pitchFamily="34" charset="-128"/>
            <a:ea typeface="Arial Unicode MS" pitchFamily="34" charset="-128"/>
            <a:cs typeface="Arial Unicode MS" pitchFamily="34" charset="-128"/>
          </a:endParaRPr>
        </a:p>
      </dgm:t>
    </dgm:pt>
    <dgm:pt modelId="{88B01EA9-3EA8-4E73-ABA8-E12AB48A10FC}" type="parTrans" cxnId="{7E9A3122-1203-44F1-A600-E2FA095D8151}">
      <dgm:prSet/>
      <dgm:spPr/>
      <dgm:t>
        <a:bodyPr/>
        <a:lstStyle/>
        <a:p>
          <a:endParaRPr lang="en-US"/>
        </a:p>
      </dgm:t>
    </dgm:pt>
    <dgm:pt modelId="{8B8BE764-6C50-44D4-86D9-D4FF12C0FD32}" type="sibTrans" cxnId="{7E9A3122-1203-44F1-A600-E2FA095D8151}">
      <dgm:prSet/>
      <dgm:spPr/>
      <dgm:t>
        <a:bodyPr/>
        <a:lstStyle/>
        <a:p>
          <a:endParaRPr lang="en-US"/>
        </a:p>
      </dgm:t>
    </dgm:pt>
    <dgm:pt modelId="{6C4A14C1-39AC-4CFA-82FD-AB52DD23A04F}">
      <dgm:prSet/>
      <dgm:spPr/>
      <dgm:t>
        <a:bodyPr/>
        <a:lstStyle/>
        <a:p>
          <a:r>
            <a:rPr lang="sa-IN" dirty="0" smtClean="0">
              <a:latin typeface="Arial Unicode MS" pitchFamily="34" charset="-128"/>
              <a:ea typeface="Arial Unicode MS" pitchFamily="34" charset="-128"/>
              <a:cs typeface="Arial Unicode MS" pitchFamily="34" charset="-128"/>
            </a:rPr>
            <a:t>गृह्यसूत्र</a:t>
          </a:r>
          <a:endParaRPr lang="en-US" dirty="0">
            <a:latin typeface="Arial Unicode MS" pitchFamily="34" charset="-128"/>
            <a:ea typeface="Arial Unicode MS" pitchFamily="34" charset="-128"/>
            <a:cs typeface="Arial Unicode MS" pitchFamily="34" charset="-128"/>
          </a:endParaRPr>
        </a:p>
      </dgm:t>
    </dgm:pt>
    <dgm:pt modelId="{73F8297D-B268-4C63-A075-CEE075B4A105}" type="parTrans" cxnId="{3595F200-0F1F-48CD-B032-84B5867ED4CD}">
      <dgm:prSet/>
      <dgm:spPr/>
      <dgm:t>
        <a:bodyPr/>
        <a:lstStyle/>
        <a:p>
          <a:endParaRPr lang="en-US"/>
        </a:p>
      </dgm:t>
    </dgm:pt>
    <dgm:pt modelId="{DDABD9D5-3C13-46AE-8641-A16202682C73}" type="sibTrans" cxnId="{3595F200-0F1F-48CD-B032-84B5867ED4CD}">
      <dgm:prSet/>
      <dgm:spPr/>
      <dgm:t>
        <a:bodyPr/>
        <a:lstStyle/>
        <a:p>
          <a:endParaRPr lang="en-US"/>
        </a:p>
      </dgm:t>
    </dgm:pt>
    <dgm:pt modelId="{F37A3A0C-7A00-44F9-82EE-EB3D95AED8A5}">
      <dgm:prSet/>
      <dgm:spPr/>
      <dgm:t>
        <a:bodyPr/>
        <a:lstStyle/>
        <a:p>
          <a:r>
            <a:rPr lang="sa-IN" dirty="0" smtClean="0">
              <a:latin typeface="Arial Unicode MS" pitchFamily="34" charset="-128"/>
              <a:ea typeface="Arial Unicode MS" pitchFamily="34" charset="-128"/>
              <a:cs typeface="Arial Unicode MS" pitchFamily="34" charset="-128"/>
            </a:rPr>
            <a:t>शुल्बसूत्र</a:t>
          </a:r>
          <a:r>
            <a:rPr lang="sa-IN" dirty="0" smtClean="0"/>
            <a:t>	</a:t>
          </a:r>
          <a:endParaRPr lang="en-US" dirty="0"/>
        </a:p>
      </dgm:t>
    </dgm:pt>
    <dgm:pt modelId="{0AFECF61-EAC4-4192-8A2F-A31E92EF61B0}" type="parTrans" cxnId="{8A65954E-EFC0-421D-AE8A-5F00D7F91C75}">
      <dgm:prSet/>
      <dgm:spPr/>
      <dgm:t>
        <a:bodyPr/>
        <a:lstStyle/>
        <a:p>
          <a:endParaRPr lang="en-US"/>
        </a:p>
      </dgm:t>
    </dgm:pt>
    <dgm:pt modelId="{F60DDEC7-9145-4B42-8489-A356C6C5C19F}" type="sibTrans" cxnId="{8A65954E-EFC0-421D-AE8A-5F00D7F91C75}">
      <dgm:prSet/>
      <dgm:spPr/>
      <dgm:t>
        <a:bodyPr/>
        <a:lstStyle/>
        <a:p>
          <a:endParaRPr lang="en-US"/>
        </a:p>
      </dgm:t>
    </dgm:pt>
    <dgm:pt modelId="{D2CBDC59-B000-4417-A9EC-C42B056585B2}">
      <dgm:prSet/>
      <dgm:spPr/>
      <dgm:t>
        <a:bodyPr/>
        <a:lstStyle/>
        <a:p>
          <a:r>
            <a:rPr lang="sa-IN" dirty="0" smtClean="0">
              <a:latin typeface="Arial Unicode MS" pitchFamily="34" charset="-128"/>
              <a:ea typeface="Arial Unicode MS" pitchFamily="34" charset="-128"/>
              <a:cs typeface="Arial Unicode MS" pitchFamily="34" charset="-128"/>
            </a:rPr>
            <a:t>धर्मसूत्र</a:t>
          </a:r>
          <a:endParaRPr lang="en-US" dirty="0">
            <a:latin typeface="Arial Unicode MS" pitchFamily="34" charset="-128"/>
            <a:ea typeface="Arial Unicode MS" pitchFamily="34" charset="-128"/>
            <a:cs typeface="Arial Unicode MS" pitchFamily="34" charset="-128"/>
          </a:endParaRPr>
        </a:p>
      </dgm:t>
    </dgm:pt>
    <dgm:pt modelId="{B41CC883-3FFC-4FBB-BFF0-47940E62B0FE}" type="parTrans" cxnId="{205B074D-DD68-4BE7-A444-0E9AB082221B}">
      <dgm:prSet/>
      <dgm:spPr/>
      <dgm:t>
        <a:bodyPr/>
        <a:lstStyle/>
        <a:p>
          <a:endParaRPr lang="en-US"/>
        </a:p>
      </dgm:t>
    </dgm:pt>
    <dgm:pt modelId="{D4012847-4BCF-455B-9ADC-F1487A902163}" type="sibTrans" cxnId="{205B074D-DD68-4BE7-A444-0E9AB082221B}">
      <dgm:prSet/>
      <dgm:spPr/>
      <dgm:t>
        <a:bodyPr/>
        <a:lstStyle/>
        <a:p>
          <a:endParaRPr lang="en-US"/>
        </a:p>
      </dgm:t>
    </dgm:pt>
    <dgm:pt modelId="{715701E5-D478-4DEA-9105-ACFF9896BC09}">
      <dgm:prSet/>
      <dgm:spPr/>
      <dgm:t>
        <a:bodyPr/>
        <a:lstStyle/>
        <a:p>
          <a:r>
            <a:rPr lang="en-US" dirty="0" smtClean="0"/>
            <a:t>Use of Vedic corpus in Rituals</a:t>
          </a:r>
          <a:endParaRPr lang="en-US" dirty="0"/>
        </a:p>
      </dgm:t>
    </dgm:pt>
    <dgm:pt modelId="{F55EC116-90C4-42CB-B09B-39FF119C67B7}" type="parTrans" cxnId="{87EEE19E-03F0-4494-89AC-3527B8F59119}">
      <dgm:prSet/>
      <dgm:spPr/>
    </dgm:pt>
    <dgm:pt modelId="{4CEC9555-2F97-407E-A2E0-AAF68485A61D}" type="sibTrans" cxnId="{87EEE19E-03F0-4494-89AC-3527B8F59119}">
      <dgm:prSet/>
      <dgm:spPr/>
    </dgm:pt>
    <dgm:pt modelId="{079870C7-7206-4723-8DCD-A49A653DBD92}">
      <dgm:prSet/>
      <dgm:spPr/>
      <dgm:t>
        <a:bodyPr/>
        <a:lstStyle/>
        <a:p>
          <a:r>
            <a:rPr lang="en-US" dirty="0" smtClean="0"/>
            <a:t>Geometry concerned with constructing </a:t>
          </a:r>
          <a:r>
            <a:rPr lang="sa-IN" dirty="0" smtClean="0"/>
            <a:t>यज्ञ-वेदी</a:t>
          </a:r>
          <a:endParaRPr lang="en-US" dirty="0"/>
        </a:p>
      </dgm:t>
    </dgm:pt>
    <dgm:pt modelId="{8285D681-65BE-4B14-A734-E52E9027FFE4}" type="parTrans" cxnId="{2FB2915C-B5A8-475E-8E55-3091C00DDE7A}">
      <dgm:prSet/>
      <dgm:spPr/>
    </dgm:pt>
    <dgm:pt modelId="{01C78A2F-53DD-46D7-B0A9-F2094922315A}" type="sibTrans" cxnId="{2FB2915C-B5A8-475E-8E55-3091C00DDE7A}">
      <dgm:prSet/>
      <dgm:spPr/>
    </dgm:pt>
    <dgm:pt modelId="{33E7E461-521A-431E-90CC-97EA3655763F}">
      <dgm:prSet/>
      <dgm:spPr/>
      <dgm:t>
        <a:bodyPr/>
        <a:lstStyle/>
        <a:p>
          <a:r>
            <a:rPr lang="en-US" dirty="0" smtClean="0"/>
            <a:t>Rites of passage – Wedding, birth, naming, coming of age etc</a:t>
          </a:r>
          <a:endParaRPr lang="en-US" dirty="0"/>
        </a:p>
      </dgm:t>
    </dgm:pt>
    <dgm:pt modelId="{B3104F99-DAC2-4B73-B7C3-26C2BC37DFD1}" type="parTrans" cxnId="{33134C67-81A7-45CD-94E1-7C11CF8E454E}">
      <dgm:prSet/>
      <dgm:spPr/>
    </dgm:pt>
    <dgm:pt modelId="{DA340673-347C-47D7-A155-7A6CABEA3037}" type="sibTrans" cxnId="{33134C67-81A7-45CD-94E1-7C11CF8E454E}">
      <dgm:prSet/>
      <dgm:spPr/>
    </dgm:pt>
    <dgm:pt modelId="{2A0A0453-C60D-4AB5-A01B-A50C1F1B49E4}">
      <dgm:prSet/>
      <dgm:spPr/>
      <dgm:t>
        <a:bodyPr/>
        <a:lstStyle/>
        <a:p>
          <a:r>
            <a:rPr lang="en-US" dirty="0" smtClean="0"/>
            <a:t>Rules of behavior recognized by community</a:t>
          </a:r>
          <a:endParaRPr lang="en-US" dirty="0"/>
        </a:p>
      </dgm:t>
    </dgm:pt>
    <dgm:pt modelId="{1957F478-7796-4218-A6BC-C66881BCF688}" type="parTrans" cxnId="{C73FC5CC-6550-4BE4-9A97-3AEDD0DD06CD}">
      <dgm:prSet/>
      <dgm:spPr/>
    </dgm:pt>
    <dgm:pt modelId="{6CFBD1FA-6CAF-43C7-9C7F-9A2B43D58BF5}" type="sibTrans" cxnId="{C73FC5CC-6550-4BE4-9A97-3AEDD0DD06CD}">
      <dgm:prSet/>
      <dgm:spPr/>
    </dgm:pt>
    <dgm:pt modelId="{EA9FBE32-8D85-4E83-83C3-AFF1F5191FBC}" type="pres">
      <dgm:prSet presAssocID="{FB855135-B06F-4550-8D91-D6C2DB3BDAE1}" presName="hierChild1" presStyleCnt="0">
        <dgm:presLayoutVars>
          <dgm:chPref val="1"/>
          <dgm:dir/>
          <dgm:animOne val="branch"/>
          <dgm:animLvl val="lvl"/>
          <dgm:resizeHandles/>
        </dgm:presLayoutVars>
      </dgm:prSet>
      <dgm:spPr/>
    </dgm:pt>
    <dgm:pt modelId="{55B03774-9064-492E-B714-11D05C3506F8}" type="pres">
      <dgm:prSet presAssocID="{E7220FD2-A5B7-4E0B-93EF-71434EECE962}" presName="hierRoot1" presStyleCnt="0"/>
      <dgm:spPr/>
    </dgm:pt>
    <dgm:pt modelId="{66B03E04-60A4-4B9B-A56B-58294B2DFA7B}" type="pres">
      <dgm:prSet presAssocID="{E7220FD2-A5B7-4E0B-93EF-71434EECE962}" presName="composite" presStyleCnt="0"/>
      <dgm:spPr/>
    </dgm:pt>
    <dgm:pt modelId="{342A54AF-D92E-468B-9BAC-1F799E252C31}" type="pres">
      <dgm:prSet presAssocID="{E7220FD2-A5B7-4E0B-93EF-71434EECE962}" presName="background" presStyleLbl="node0" presStyleIdx="0" presStyleCnt="1"/>
      <dgm:spPr/>
    </dgm:pt>
    <dgm:pt modelId="{64AB41C0-D1D1-4B46-80FB-74D882EFE82D}" type="pres">
      <dgm:prSet presAssocID="{E7220FD2-A5B7-4E0B-93EF-71434EECE962}" presName="text" presStyleLbl="fgAcc0" presStyleIdx="0" presStyleCnt="1" custLinFactY="-4115" custLinFactNeighborX="-2280" custLinFactNeighborY="-100000">
        <dgm:presLayoutVars>
          <dgm:chPref val="3"/>
        </dgm:presLayoutVars>
      </dgm:prSet>
      <dgm:spPr/>
      <dgm:t>
        <a:bodyPr/>
        <a:lstStyle/>
        <a:p>
          <a:endParaRPr lang="en-US"/>
        </a:p>
      </dgm:t>
    </dgm:pt>
    <dgm:pt modelId="{C6135270-78DF-4DA3-A36D-ECEA8BA81FD9}" type="pres">
      <dgm:prSet presAssocID="{E7220FD2-A5B7-4E0B-93EF-71434EECE962}" presName="hierChild2" presStyleCnt="0"/>
      <dgm:spPr/>
    </dgm:pt>
    <dgm:pt modelId="{7142E2B4-B696-4B3A-AC26-D5A01925332F}" type="pres">
      <dgm:prSet presAssocID="{119B72A2-D046-4002-BCCD-CB67F62CD778}" presName="Name10" presStyleLbl="parChTrans1D2" presStyleIdx="0" presStyleCnt="6"/>
      <dgm:spPr/>
    </dgm:pt>
    <dgm:pt modelId="{F1034452-9AD9-4FCA-85A8-7F617011D283}" type="pres">
      <dgm:prSet presAssocID="{D6DA582B-E02F-457A-B463-3BACA51B7E16}" presName="hierRoot2" presStyleCnt="0"/>
      <dgm:spPr/>
    </dgm:pt>
    <dgm:pt modelId="{C576FB32-5C42-4C80-A360-C5AFC8BAE3A4}" type="pres">
      <dgm:prSet presAssocID="{D6DA582B-E02F-457A-B463-3BACA51B7E16}" presName="composite2" presStyleCnt="0"/>
      <dgm:spPr/>
    </dgm:pt>
    <dgm:pt modelId="{E198E213-8B36-40AC-9A37-521E33E97424}" type="pres">
      <dgm:prSet presAssocID="{D6DA582B-E02F-457A-B463-3BACA51B7E16}" presName="background2" presStyleLbl="node2" presStyleIdx="0" presStyleCnt="6"/>
      <dgm:spPr/>
    </dgm:pt>
    <dgm:pt modelId="{887D460B-4756-40FE-9CB8-FE7F8CE6BF12}" type="pres">
      <dgm:prSet presAssocID="{D6DA582B-E02F-457A-B463-3BACA51B7E16}" presName="text2" presStyleLbl="fgAcc2" presStyleIdx="0" presStyleCnt="6">
        <dgm:presLayoutVars>
          <dgm:chPref val="3"/>
        </dgm:presLayoutVars>
      </dgm:prSet>
      <dgm:spPr/>
    </dgm:pt>
    <dgm:pt modelId="{C6037F74-0AEF-471C-81A0-3170B9EF7130}" type="pres">
      <dgm:prSet presAssocID="{D6DA582B-E02F-457A-B463-3BACA51B7E16}" presName="hierChild3" presStyleCnt="0"/>
      <dgm:spPr/>
    </dgm:pt>
    <dgm:pt modelId="{03FE90D4-E35B-4E66-B8E2-AFBB2D0C39F5}" type="pres">
      <dgm:prSet presAssocID="{1131C867-5209-419F-8FA3-306570EC2144}" presName="Name10" presStyleLbl="parChTrans1D2" presStyleIdx="1" presStyleCnt="6"/>
      <dgm:spPr/>
    </dgm:pt>
    <dgm:pt modelId="{BE85063A-B875-4C2C-A23B-EABCF0F244F8}" type="pres">
      <dgm:prSet presAssocID="{4C7D6BFC-C9D4-465E-8C59-F1F638BDF84E}" presName="hierRoot2" presStyleCnt="0"/>
      <dgm:spPr/>
    </dgm:pt>
    <dgm:pt modelId="{C08F5458-E1CA-417A-B7C0-1B5C4539B21A}" type="pres">
      <dgm:prSet presAssocID="{4C7D6BFC-C9D4-465E-8C59-F1F638BDF84E}" presName="composite2" presStyleCnt="0"/>
      <dgm:spPr/>
    </dgm:pt>
    <dgm:pt modelId="{CC79BCF8-B445-4536-A873-52A70D9722A8}" type="pres">
      <dgm:prSet presAssocID="{4C7D6BFC-C9D4-465E-8C59-F1F638BDF84E}" presName="background2" presStyleLbl="node2" presStyleIdx="1" presStyleCnt="6"/>
      <dgm:spPr/>
    </dgm:pt>
    <dgm:pt modelId="{9BB50DF1-D3BA-466F-A3CC-834A7515F4F4}" type="pres">
      <dgm:prSet presAssocID="{4C7D6BFC-C9D4-465E-8C59-F1F638BDF84E}" presName="text2" presStyleLbl="fgAcc2" presStyleIdx="1" presStyleCnt="6">
        <dgm:presLayoutVars>
          <dgm:chPref val="3"/>
        </dgm:presLayoutVars>
      </dgm:prSet>
      <dgm:spPr/>
      <dgm:t>
        <a:bodyPr/>
        <a:lstStyle/>
        <a:p>
          <a:endParaRPr lang="en-US"/>
        </a:p>
      </dgm:t>
    </dgm:pt>
    <dgm:pt modelId="{5AF35488-6B5C-4622-AE93-9986AF6031F0}" type="pres">
      <dgm:prSet presAssocID="{4C7D6BFC-C9D4-465E-8C59-F1F638BDF84E}" presName="hierChild3" presStyleCnt="0"/>
      <dgm:spPr/>
    </dgm:pt>
    <dgm:pt modelId="{D86596C3-35F3-4AAE-BDF4-36D37A742166}" type="pres">
      <dgm:prSet presAssocID="{88B01EA9-3EA8-4E73-ABA8-E12AB48A10FC}" presName="Name17" presStyleLbl="parChTrans1D3" presStyleIdx="0" presStyleCnt="4"/>
      <dgm:spPr/>
    </dgm:pt>
    <dgm:pt modelId="{B6814957-76C7-4326-A35E-19984DBCB8FE}" type="pres">
      <dgm:prSet presAssocID="{11728342-516D-46F5-921A-E40C1DF9FE0E}" presName="hierRoot3" presStyleCnt="0"/>
      <dgm:spPr/>
    </dgm:pt>
    <dgm:pt modelId="{C278D0F7-984A-47DA-8991-F9918624E6FC}" type="pres">
      <dgm:prSet presAssocID="{11728342-516D-46F5-921A-E40C1DF9FE0E}" presName="composite3" presStyleCnt="0"/>
      <dgm:spPr/>
    </dgm:pt>
    <dgm:pt modelId="{B8B93898-6A8E-4DA3-814A-478B4025580D}" type="pres">
      <dgm:prSet presAssocID="{11728342-516D-46F5-921A-E40C1DF9FE0E}" presName="background3" presStyleLbl="node3" presStyleIdx="0" presStyleCnt="4"/>
      <dgm:spPr/>
    </dgm:pt>
    <dgm:pt modelId="{046A44B1-9B41-43F0-88AC-761443FD3461}" type="pres">
      <dgm:prSet presAssocID="{11728342-516D-46F5-921A-E40C1DF9FE0E}" presName="text3" presStyleLbl="fgAcc3" presStyleIdx="0" presStyleCnt="4">
        <dgm:presLayoutVars>
          <dgm:chPref val="3"/>
        </dgm:presLayoutVars>
      </dgm:prSet>
      <dgm:spPr/>
      <dgm:t>
        <a:bodyPr/>
        <a:lstStyle/>
        <a:p>
          <a:endParaRPr lang="en-US"/>
        </a:p>
      </dgm:t>
    </dgm:pt>
    <dgm:pt modelId="{96186EA3-4ACC-4238-BB51-B22D568E64C3}" type="pres">
      <dgm:prSet presAssocID="{11728342-516D-46F5-921A-E40C1DF9FE0E}" presName="hierChild4" presStyleCnt="0"/>
      <dgm:spPr/>
    </dgm:pt>
    <dgm:pt modelId="{16BE2A46-3FCD-456F-9C9B-4A4EC317BA49}" type="pres">
      <dgm:prSet presAssocID="{F55EC116-90C4-42CB-B09B-39FF119C67B7}" presName="Name23" presStyleLbl="parChTrans1D4" presStyleIdx="0" presStyleCnt="4"/>
      <dgm:spPr/>
    </dgm:pt>
    <dgm:pt modelId="{EFB9AE09-1449-4EAC-8577-333371838C8D}" type="pres">
      <dgm:prSet presAssocID="{715701E5-D478-4DEA-9105-ACFF9896BC09}" presName="hierRoot4" presStyleCnt="0"/>
      <dgm:spPr/>
    </dgm:pt>
    <dgm:pt modelId="{8B07CE38-9B39-41B9-927F-B6411CC9A85C}" type="pres">
      <dgm:prSet presAssocID="{715701E5-D478-4DEA-9105-ACFF9896BC09}" presName="composite4" presStyleCnt="0"/>
      <dgm:spPr/>
    </dgm:pt>
    <dgm:pt modelId="{C12C40C7-005F-4B72-BE65-8250362E2CB1}" type="pres">
      <dgm:prSet presAssocID="{715701E5-D478-4DEA-9105-ACFF9896BC09}" presName="background4" presStyleLbl="node4" presStyleIdx="0" presStyleCnt="4"/>
      <dgm:spPr/>
    </dgm:pt>
    <dgm:pt modelId="{8166D553-5777-4A3D-9120-FF171059D170}" type="pres">
      <dgm:prSet presAssocID="{715701E5-D478-4DEA-9105-ACFF9896BC09}" presName="text4" presStyleLbl="fgAcc4" presStyleIdx="0" presStyleCnt="4">
        <dgm:presLayoutVars>
          <dgm:chPref val="3"/>
        </dgm:presLayoutVars>
      </dgm:prSet>
      <dgm:spPr/>
      <dgm:t>
        <a:bodyPr/>
        <a:lstStyle/>
        <a:p>
          <a:endParaRPr lang="en-US"/>
        </a:p>
      </dgm:t>
    </dgm:pt>
    <dgm:pt modelId="{8BC088CF-BC8B-427E-975C-4F2961F89B71}" type="pres">
      <dgm:prSet presAssocID="{715701E5-D478-4DEA-9105-ACFF9896BC09}" presName="hierChild5" presStyleCnt="0"/>
      <dgm:spPr/>
    </dgm:pt>
    <dgm:pt modelId="{5EA5347B-DE4A-4BD5-8968-1F4AA8B3E85F}" type="pres">
      <dgm:prSet presAssocID="{0AFECF61-EAC4-4192-8A2F-A31E92EF61B0}" presName="Name17" presStyleLbl="parChTrans1D3" presStyleIdx="1" presStyleCnt="4"/>
      <dgm:spPr/>
    </dgm:pt>
    <dgm:pt modelId="{0E52B8A9-B9E6-4BD8-90F9-AB4AE1540696}" type="pres">
      <dgm:prSet presAssocID="{F37A3A0C-7A00-44F9-82EE-EB3D95AED8A5}" presName="hierRoot3" presStyleCnt="0"/>
      <dgm:spPr/>
    </dgm:pt>
    <dgm:pt modelId="{84886FD7-4ABC-4C75-AC03-829A30051AAF}" type="pres">
      <dgm:prSet presAssocID="{F37A3A0C-7A00-44F9-82EE-EB3D95AED8A5}" presName="composite3" presStyleCnt="0"/>
      <dgm:spPr/>
    </dgm:pt>
    <dgm:pt modelId="{C020297B-FE44-45DC-89AC-24B1075EA93E}" type="pres">
      <dgm:prSet presAssocID="{F37A3A0C-7A00-44F9-82EE-EB3D95AED8A5}" presName="background3" presStyleLbl="node3" presStyleIdx="1" presStyleCnt="4"/>
      <dgm:spPr/>
    </dgm:pt>
    <dgm:pt modelId="{ECF73663-42F5-466E-8A21-B2A904A592E9}" type="pres">
      <dgm:prSet presAssocID="{F37A3A0C-7A00-44F9-82EE-EB3D95AED8A5}" presName="text3" presStyleLbl="fgAcc3" presStyleIdx="1" presStyleCnt="4">
        <dgm:presLayoutVars>
          <dgm:chPref val="3"/>
        </dgm:presLayoutVars>
      </dgm:prSet>
      <dgm:spPr/>
      <dgm:t>
        <a:bodyPr/>
        <a:lstStyle/>
        <a:p>
          <a:endParaRPr lang="en-US"/>
        </a:p>
      </dgm:t>
    </dgm:pt>
    <dgm:pt modelId="{17AA99F5-8CEF-42B1-A248-3F8D81B686B0}" type="pres">
      <dgm:prSet presAssocID="{F37A3A0C-7A00-44F9-82EE-EB3D95AED8A5}" presName="hierChild4" presStyleCnt="0"/>
      <dgm:spPr/>
    </dgm:pt>
    <dgm:pt modelId="{F2359E74-4CA7-400C-988A-97B976E0B394}" type="pres">
      <dgm:prSet presAssocID="{8285D681-65BE-4B14-A734-E52E9027FFE4}" presName="Name23" presStyleLbl="parChTrans1D4" presStyleIdx="1" presStyleCnt="4"/>
      <dgm:spPr/>
    </dgm:pt>
    <dgm:pt modelId="{9D07C423-DC90-4305-9A5F-72CEAFCE6A5A}" type="pres">
      <dgm:prSet presAssocID="{079870C7-7206-4723-8DCD-A49A653DBD92}" presName="hierRoot4" presStyleCnt="0"/>
      <dgm:spPr/>
    </dgm:pt>
    <dgm:pt modelId="{BADCB388-F6F3-4BEF-BCCD-1A908C180528}" type="pres">
      <dgm:prSet presAssocID="{079870C7-7206-4723-8DCD-A49A653DBD92}" presName="composite4" presStyleCnt="0"/>
      <dgm:spPr/>
    </dgm:pt>
    <dgm:pt modelId="{D7DBA80C-C228-42B1-9527-048795CD5379}" type="pres">
      <dgm:prSet presAssocID="{079870C7-7206-4723-8DCD-A49A653DBD92}" presName="background4" presStyleLbl="node4" presStyleIdx="1" presStyleCnt="4"/>
      <dgm:spPr/>
    </dgm:pt>
    <dgm:pt modelId="{D0737674-3935-4EAF-8CCA-28D5E98A870B}" type="pres">
      <dgm:prSet presAssocID="{079870C7-7206-4723-8DCD-A49A653DBD92}" presName="text4" presStyleLbl="fgAcc4" presStyleIdx="1" presStyleCnt="4">
        <dgm:presLayoutVars>
          <dgm:chPref val="3"/>
        </dgm:presLayoutVars>
      </dgm:prSet>
      <dgm:spPr/>
    </dgm:pt>
    <dgm:pt modelId="{B6D25E5A-07A6-4891-976A-67A99469E69B}" type="pres">
      <dgm:prSet presAssocID="{079870C7-7206-4723-8DCD-A49A653DBD92}" presName="hierChild5" presStyleCnt="0"/>
      <dgm:spPr/>
    </dgm:pt>
    <dgm:pt modelId="{1C417830-B31B-4B24-A98E-EE082DA92B99}" type="pres">
      <dgm:prSet presAssocID="{73F8297D-B268-4C63-A075-CEE075B4A105}" presName="Name17" presStyleLbl="parChTrans1D3" presStyleIdx="2" presStyleCnt="4"/>
      <dgm:spPr/>
    </dgm:pt>
    <dgm:pt modelId="{48420456-5D8A-49C7-ACA0-7FCF18E57C42}" type="pres">
      <dgm:prSet presAssocID="{6C4A14C1-39AC-4CFA-82FD-AB52DD23A04F}" presName="hierRoot3" presStyleCnt="0"/>
      <dgm:spPr/>
    </dgm:pt>
    <dgm:pt modelId="{CC6BB7FE-E2D2-4BB5-9BD4-5CF43AD78407}" type="pres">
      <dgm:prSet presAssocID="{6C4A14C1-39AC-4CFA-82FD-AB52DD23A04F}" presName="composite3" presStyleCnt="0"/>
      <dgm:spPr/>
    </dgm:pt>
    <dgm:pt modelId="{E6209024-1D7E-4ED2-837C-F5CBF551C31B}" type="pres">
      <dgm:prSet presAssocID="{6C4A14C1-39AC-4CFA-82FD-AB52DD23A04F}" presName="background3" presStyleLbl="node3" presStyleIdx="2" presStyleCnt="4"/>
      <dgm:spPr/>
    </dgm:pt>
    <dgm:pt modelId="{CDD1837E-8FA4-480F-B0DB-CF583E0DC345}" type="pres">
      <dgm:prSet presAssocID="{6C4A14C1-39AC-4CFA-82FD-AB52DD23A04F}" presName="text3" presStyleLbl="fgAcc3" presStyleIdx="2" presStyleCnt="4">
        <dgm:presLayoutVars>
          <dgm:chPref val="3"/>
        </dgm:presLayoutVars>
      </dgm:prSet>
      <dgm:spPr/>
      <dgm:t>
        <a:bodyPr/>
        <a:lstStyle/>
        <a:p>
          <a:endParaRPr lang="en-US"/>
        </a:p>
      </dgm:t>
    </dgm:pt>
    <dgm:pt modelId="{A2923CF4-C8E4-40E4-8B6A-6A5DF207A099}" type="pres">
      <dgm:prSet presAssocID="{6C4A14C1-39AC-4CFA-82FD-AB52DD23A04F}" presName="hierChild4" presStyleCnt="0"/>
      <dgm:spPr/>
    </dgm:pt>
    <dgm:pt modelId="{002A9102-8A3D-48BD-86FA-A58C6D7DCF77}" type="pres">
      <dgm:prSet presAssocID="{B3104F99-DAC2-4B73-B7C3-26C2BC37DFD1}" presName="Name23" presStyleLbl="parChTrans1D4" presStyleIdx="2" presStyleCnt="4"/>
      <dgm:spPr/>
    </dgm:pt>
    <dgm:pt modelId="{73223C6B-92DF-4F87-AB49-61C94210E7E4}" type="pres">
      <dgm:prSet presAssocID="{33E7E461-521A-431E-90CC-97EA3655763F}" presName="hierRoot4" presStyleCnt="0"/>
      <dgm:spPr/>
    </dgm:pt>
    <dgm:pt modelId="{084B8931-38BE-4F44-AC93-9714E8F15DAF}" type="pres">
      <dgm:prSet presAssocID="{33E7E461-521A-431E-90CC-97EA3655763F}" presName="composite4" presStyleCnt="0"/>
      <dgm:spPr/>
    </dgm:pt>
    <dgm:pt modelId="{9CFFECC5-7D62-4F9A-A831-EB61A3EC65AF}" type="pres">
      <dgm:prSet presAssocID="{33E7E461-521A-431E-90CC-97EA3655763F}" presName="background4" presStyleLbl="node4" presStyleIdx="2" presStyleCnt="4"/>
      <dgm:spPr/>
    </dgm:pt>
    <dgm:pt modelId="{8F208AF3-32F8-4DBF-9F62-788DC09107D1}" type="pres">
      <dgm:prSet presAssocID="{33E7E461-521A-431E-90CC-97EA3655763F}" presName="text4" presStyleLbl="fgAcc4" presStyleIdx="2" presStyleCnt="4">
        <dgm:presLayoutVars>
          <dgm:chPref val="3"/>
        </dgm:presLayoutVars>
      </dgm:prSet>
      <dgm:spPr/>
      <dgm:t>
        <a:bodyPr/>
        <a:lstStyle/>
        <a:p>
          <a:endParaRPr lang="en-US"/>
        </a:p>
      </dgm:t>
    </dgm:pt>
    <dgm:pt modelId="{E75EEA8F-206F-46BA-8254-80F94DF1379F}" type="pres">
      <dgm:prSet presAssocID="{33E7E461-521A-431E-90CC-97EA3655763F}" presName="hierChild5" presStyleCnt="0"/>
      <dgm:spPr/>
    </dgm:pt>
    <dgm:pt modelId="{22E3CAA9-18F4-4BBF-965D-EA7B8EFDB5AA}" type="pres">
      <dgm:prSet presAssocID="{B41CC883-3FFC-4FBB-BFF0-47940E62B0FE}" presName="Name17" presStyleLbl="parChTrans1D3" presStyleIdx="3" presStyleCnt="4"/>
      <dgm:spPr/>
    </dgm:pt>
    <dgm:pt modelId="{13F41B02-47B5-473C-A8AE-E986552845DE}" type="pres">
      <dgm:prSet presAssocID="{D2CBDC59-B000-4417-A9EC-C42B056585B2}" presName="hierRoot3" presStyleCnt="0"/>
      <dgm:spPr/>
    </dgm:pt>
    <dgm:pt modelId="{64F184A1-3E98-443B-888C-2B1DEA3E8239}" type="pres">
      <dgm:prSet presAssocID="{D2CBDC59-B000-4417-A9EC-C42B056585B2}" presName="composite3" presStyleCnt="0"/>
      <dgm:spPr/>
    </dgm:pt>
    <dgm:pt modelId="{AF381054-8540-4434-A9D9-9180CD574989}" type="pres">
      <dgm:prSet presAssocID="{D2CBDC59-B000-4417-A9EC-C42B056585B2}" presName="background3" presStyleLbl="node3" presStyleIdx="3" presStyleCnt="4"/>
      <dgm:spPr/>
    </dgm:pt>
    <dgm:pt modelId="{3C1120B6-1CD2-4FD3-863B-9604FEC46206}" type="pres">
      <dgm:prSet presAssocID="{D2CBDC59-B000-4417-A9EC-C42B056585B2}" presName="text3" presStyleLbl="fgAcc3" presStyleIdx="3" presStyleCnt="4">
        <dgm:presLayoutVars>
          <dgm:chPref val="3"/>
        </dgm:presLayoutVars>
      </dgm:prSet>
      <dgm:spPr/>
    </dgm:pt>
    <dgm:pt modelId="{58F4D0A6-590F-4596-85D1-9FD320836253}" type="pres">
      <dgm:prSet presAssocID="{D2CBDC59-B000-4417-A9EC-C42B056585B2}" presName="hierChild4" presStyleCnt="0"/>
      <dgm:spPr/>
    </dgm:pt>
    <dgm:pt modelId="{5DC94019-C08C-4EC6-88B2-982D19956AE8}" type="pres">
      <dgm:prSet presAssocID="{1957F478-7796-4218-A6BC-C66881BCF688}" presName="Name23" presStyleLbl="parChTrans1D4" presStyleIdx="3" presStyleCnt="4"/>
      <dgm:spPr/>
    </dgm:pt>
    <dgm:pt modelId="{A2442BC1-E5F9-4630-8956-EF700EA9E8E4}" type="pres">
      <dgm:prSet presAssocID="{2A0A0453-C60D-4AB5-A01B-A50C1F1B49E4}" presName="hierRoot4" presStyleCnt="0"/>
      <dgm:spPr/>
    </dgm:pt>
    <dgm:pt modelId="{A8643042-AA69-4D80-874D-F1B7B61BBD4E}" type="pres">
      <dgm:prSet presAssocID="{2A0A0453-C60D-4AB5-A01B-A50C1F1B49E4}" presName="composite4" presStyleCnt="0"/>
      <dgm:spPr/>
    </dgm:pt>
    <dgm:pt modelId="{D4CDC5B9-34D5-470B-8D0D-B50E87F811A6}" type="pres">
      <dgm:prSet presAssocID="{2A0A0453-C60D-4AB5-A01B-A50C1F1B49E4}" presName="background4" presStyleLbl="node4" presStyleIdx="3" presStyleCnt="4"/>
      <dgm:spPr/>
    </dgm:pt>
    <dgm:pt modelId="{7D1C4D03-0978-4A3F-8C57-0F0900FFFB7E}" type="pres">
      <dgm:prSet presAssocID="{2A0A0453-C60D-4AB5-A01B-A50C1F1B49E4}" presName="text4" presStyleLbl="fgAcc4" presStyleIdx="3" presStyleCnt="4">
        <dgm:presLayoutVars>
          <dgm:chPref val="3"/>
        </dgm:presLayoutVars>
      </dgm:prSet>
      <dgm:spPr/>
      <dgm:t>
        <a:bodyPr/>
        <a:lstStyle/>
        <a:p>
          <a:endParaRPr lang="en-US"/>
        </a:p>
      </dgm:t>
    </dgm:pt>
    <dgm:pt modelId="{63CA3D76-B3F8-44BB-BBDA-0DEE09BA8AC3}" type="pres">
      <dgm:prSet presAssocID="{2A0A0453-C60D-4AB5-A01B-A50C1F1B49E4}" presName="hierChild5" presStyleCnt="0"/>
      <dgm:spPr/>
    </dgm:pt>
    <dgm:pt modelId="{5407736A-03A8-4364-BFA5-8C8340DF10FF}" type="pres">
      <dgm:prSet presAssocID="{679EADD4-B7EB-4772-BFE6-DD6EE082670E}" presName="Name10" presStyleLbl="parChTrans1D2" presStyleIdx="2" presStyleCnt="6"/>
      <dgm:spPr/>
    </dgm:pt>
    <dgm:pt modelId="{85C9F4A6-98D9-4B29-95FB-431A3C0313A5}" type="pres">
      <dgm:prSet presAssocID="{CE621FE1-BD00-41DC-836A-225D32F281D2}" presName="hierRoot2" presStyleCnt="0"/>
      <dgm:spPr/>
    </dgm:pt>
    <dgm:pt modelId="{19D4D82E-CD69-40C0-8E34-951A58DB25EE}" type="pres">
      <dgm:prSet presAssocID="{CE621FE1-BD00-41DC-836A-225D32F281D2}" presName="composite2" presStyleCnt="0"/>
      <dgm:spPr/>
    </dgm:pt>
    <dgm:pt modelId="{FAD690A7-A029-48C4-AC46-21BB1203294E}" type="pres">
      <dgm:prSet presAssocID="{CE621FE1-BD00-41DC-836A-225D32F281D2}" presName="background2" presStyleLbl="node2" presStyleIdx="2" presStyleCnt="6"/>
      <dgm:spPr/>
    </dgm:pt>
    <dgm:pt modelId="{A1754117-D308-4357-93DF-9635B76B7E66}" type="pres">
      <dgm:prSet presAssocID="{CE621FE1-BD00-41DC-836A-225D32F281D2}" presName="text2" presStyleLbl="fgAcc2" presStyleIdx="2" presStyleCnt="6">
        <dgm:presLayoutVars>
          <dgm:chPref val="3"/>
        </dgm:presLayoutVars>
      </dgm:prSet>
      <dgm:spPr/>
    </dgm:pt>
    <dgm:pt modelId="{3B4D6353-B18D-40E2-ABD4-70554F2CA115}" type="pres">
      <dgm:prSet presAssocID="{CE621FE1-BD00-41DC-836A-225D32F281D2}" presName="hierChild3" presStyleCnt="0"/>
      <dgm:spPr/>
    </dgm:pt>
    <dgm:pt modelId="{A2D75686-B59A-4B66-B1F4-1CFB23906B03}" type="pres">
      <dgm:prSet presAssocID="{9DBE7074-953B-41EB-843B-D7F706732DDD}" presName="Name10" presStyleLbl="parChTrans1D2" presStyleIdx="3" presStyleCnt="6"/>
      <dgm:spPr/>
    </dgm:pt>
    <dgm:pt modelId="{602C7703-B495-4361-A5E2-58BD8337E87A}" type="pres">
      <dgm:prSet presAssocID="{263E2099-AF4E-4837-952D-1AAE8A1279FA}" presName="hierRoot2" presStyleCnt="0"/>
      <dgm:spPr/>
    </dgm:pt>
    <dgm:pt modelId="{83E0FFA6-20E0-472A-B496-C908CDDC3BE9}" type="pres">
      <dgm:prSet presAssocID="{263E2099-AF4E-4837-952D-1AAE8A1279FA}" presName="composite2" presStyleCnt="0"/>
      <dgm:spPr/>
    </dgm:pt>
    <dgm:pt modelId="{17EC8B3E-C467-4E69-B05A-C4B213990B60}" type="pres">
      <dgm:prSet presAssocID="{263E2099-AF4E-4837-952D-1AAE8A1279FA}" presName="background2" presStyleLbl="node2" presStyleIdx="3" presStyleCnt="6"/>
      <dgm:spPr/>
    </dgm:pt>
    <dgm:pt modelId="{A0BB55D1-F01E-4293-AEC3-E171D56CA2F9}" type="pres">
      <dgm:prSet presAssocID="{263E2099-AF4E-4837-952D-1AAE8A1279FA}" presName="text2" presStyleLbl="fgAcc2" presStyleIdx="3" presStyleCnt="6">
        <dgm:presLayoutVars>
          <dgm:chPref val="3"/>
        </dgm:presLayoutVars>
      </dgm:prSet>
      <dgm:spPr/>
    </dgm:pt>
    <dgm:pt modelId="{BC40B99A-E272-4FCB-B9F5-ED46B8A76990}" type="pres">
      <dgm:prSet presAssocID="{263E2099-AF4E-4837-952D-1AAE8A1279FA}" presName="hierChild3" presStyleCnt="0"/>
      <dgm:spPr/>
    </dgm:pt>
    <dgm:pt modelId="{E9712828-6B8A-4095-BD66-66D8D022C6AB}" type="pres">
      <dgm:prSet presAssocID="{E225DCBE-EECC-44C3-937D-EB6E63B05EFD}" presName="Name10" presStyleLbl="parChTrans1D2" presStyleIdx="4" presStyleCnt="6"/>
      <dgm:spPr/>
    </dgm:pt>
    <dgm:pt modelId="{F2BE02C1-A759-4A9E-84E7-795FA93FC8F1}" type="pres">
      <dgm:prSet presAssocID="{34E0EF8F-D0B8-458B-BB61-A14CF5E9C982}" presName="hierRoot2" presStyleCnt="0"/>
      <dgm:spPr/>
    </dgm:pt>
    <dgm:pt modelId="{726AC02F-A1BD-4047-9155-60DABAEA0733}" type="pres">
      <dgm:prSet presAssocID="{34E0EF8F-D0B8-458B-BB61-A14CF5E9C982}" presName="composite2" presStyleCnt="0"/>
      <dgm:spPr/>
    </dgm:pt>
    <dgm:pt modelId="{F9F12FB9-06E6-4A42-9D8A-A33450F019B8}" type="pres">
      <dgm:prSet presAssocID="{34E0EF8F-D0B8-458B-BB61-A14CF5E9C982}" presName="background2" presStyleLbl="node2" presStyleIdx="4" presStyleCnt="6"/>
      <dgm:spPr/>
    </dgm:pt>
    <dgm:pt modelId="{DBDF64A9-92D1-4245-AF16-C71C2C8B82D4}" type="pres">
      <dgm:prSet presAssocID="{34E0EF8F-D0B8-458B-BB61-A14CF5E9C982}" presName="text2" presStyleLbl="fgAcc2" presStyleIdx="4" presStyleCnt="6">
        <dgm:presLayoutVars>
          <dgm:chPref val="3"/>
        </dgm:presLayoutVars>
      </dgm:prSet>
      <dgm:spPr/>
      <dgm:t>
        <a:bodyPr/>
        <a:lstStyle/>
        <a:p>
          <a:endParaRPr lang="en-US"/>
        </a:p>
      </dgm:t>
    </dgm:pt>
    <dgm:pt modelId="{1A2B7E7F-25FA-457C-8668-C886D9597C98}" type="pres">
      <dgm:prSet presAssocID="{34E0EF8F-D0B8-458B-BB61-A14CF5E9C982}" presName="hierChild3" presStyleCnt="0"/>
      <dgm:spPr/>
    </dgm:pt>
    <dgm:pt modelId="{8D63F527-CF55-4F26-99D6-C409A159F85F}" type="pres">
      <dgm:prSet presAssocID="{585F42AC-B41A-49AF-8FBF-FFD55F79C603}" presName="Name10" presStyleLbl="parChTrans1D2" presStyleIdx="5" presStyleCnt="6"/>
      <dgm:spPr/>
    </dgm:pt>
    <dgm:pt modelId="{EFD663E2-E769-4277-AAAA-0627738502C5}" type="pres">
      <dgm:prSet presAssocID="{FA12444D-212A-42CB-BFD6-3B60F0F39630}" presName="hierRoot2" presStyleCnt="0"/>
      <dgm:spPr/>
    </dgm:pt>
    <dgm:pt modelId="{BD26344B-9BCE-4730-A83C-2E6A2D1E41EA}" type="pres">
      <dgm:prSet presAssocID="{FA12444D-212A-42CB-BFD6-3B60F0F39630}" presName="composite2" presStyleCnt="0"/>
      <dgm:spPr/>
    </dgm:pt>
    <dgm:pt modelId="{30EEC9CF-3C55-4DB3-9B25-111A2736B293}" type="pres">
      <dgm:prSet presAssocID="{FA12444D-212A-42CB-BFD6-3B60F0F39630}" presName="background2" presStyleLbl="node2" presStyleIdx="5" presStyleCnt="6"/>
      <dgm:spPr/>
    </dgm:pt>
    <dgm:pt modelId="{B0D1894B-1B38-47C1-A9EA-60FC6A3DDA76}" type="pres">
      <dgm:prSet presAssocID="{FA12444D-212A-42CB-BFD6-3B60F0F39630}" presName="text2" presStyleLbl="fgAcc2" presStyleIdx="5" presStyleCnt="6">
        <dgm:presLayoutVars>
          <dgm:chPref val="3"/>
        </dgm:presLayoutVars>
      </dgm:prSet>
      <dgm:spPr/>
      <dgm:t>
        <a:bodyPr/>
        <a:lstStyle/>
        <a:p>
          <a:endParaRPr lang="en-US"/>
        </a:p>
      </dgm:t>
    </dgm:pt>
    <dgm:pt modelId="{5B6CC9D4-4F6A-43DB-8FDC-82396E1D4397}" type="pres">
      <dgm:prSet presAssocID="{FA12444D-212A-42CB-BFD6-3B60F0F39630}" presName="hierChild3" presStyleCnt="0"/>
      <dgm:spPr/>
    </dgm:pt>
  </dgm:ptLst>
  <dgm:cxnLst>
    <dgm:cxn modelId="{7E9A3122-1203-44F1-A600-E2FA095D8151}" srcId="{4C7D6BFC-C9D4-465E-8C59-F1F638BDF84E}" destId="{11728342-516D-46F5-921A-E40C1DF9FE0E}" srcOrd="0" destOrd="0" parTransId="{88B01EA9-3EA8-4E73-ABA8-E12AB48A10FC}" sibTransId="{8B8BE764-6C50-44D4-86D9-D4FF12C0FD32}"/>
    <dgm:cxn modelId="{A495BD7A-EAE2-4441-B94B-45220C27D220}" type="presOf" srcId="{715701E5-D478-4DEA-9105-ACFF9896BC09}" destId="{8166D553-5777-4A3D-9120-FF171059D170}" srcOrd="0" destOrd="0" presId="urn:microsoft.com/office/officeart/2005/8/layout/hierarchy1"/>
    <dgm:cxn modelId="{2FB2915C-B5A8-475E-8E55-3091C00DDE7A}" srcId="{F37A3A0C-7A00-44F9-82EE-EB3D95AED8A5}" destId="{079870C7-7206-4723-8DCD-A49A653DBD92}" srcOrd="0" destOrd="0" parTransId="{8285D681-65BE-4B14-A734-E52E9027FFE4}" sibTransId="{01C78A2F-53DD-46D7-B0A9-F2094922315A}"/>
    <dgm:cxn modelId="{DA368F2A-1372-4DF4-86C9-D5707D7334D6}" type="presOf" srcId="{33E7E461-521A-431E-90CC-97EA3655763F}" destId="{8F208AF3-32F8-4DBF-9F62-788DC09107D1}" srcOrd="0" destOrd="0" presId="urn:microsoft.com/office/officeart/2005/8/layout/hierarchy1"/>
    <dgm:cxn modelId="{3F463EF2-DEE7-4B83-A6F8-6A2FD58B5ADF}" srcId="{E7220FD2-A5B7-4E0B-93EF-71434EECE962}" destId="{CE621FE1-BD00-41DC-836A-225D32F281D2}" srcOrd="2" destOrd="0" parTransId="{679EADD4-B7EB-4772-BFE6-DD6EE082670E}" sibTransId="{E8D8B231-1E92-45CF-BAB2-D41F5CB8F88E}"/>
    <dgm:cxn modelId="{C48BFCE7-ECB1-43E8-A21A-716F29125463}" type="presOf" srcId="{679EADD4-B7EB-4772-BFE6-DD6EE082670E}" destId="{5407736A-03A8-4364-BFA5-8C8340DF10FF}" srcOrd="0" destOrd="0" presId="urn:microsoft.com/office/officeart/2005/8/layout/hierarchy1"/>
    <dgm:cxn modelId="{8FEBEE63-CAA3-495F-B385-10616BA979B4}" type="presOf" srcId="{0AFECF61-EAC4-4192-8A2F-A31E92EF61B0}" destId="{5EA5347B-DE4A-4BD5-8968-1F4AA8B3E85F}" srcOrd="0" destOrd="0" presId="urn:microsoft.com/office/officeart/2005/8/layout/hierarchy1"/>
    <dgm:cxn modelId="{64B5F580-6F59-47C7-A220-F73DB87E220F}" srcId="{E7220FD2-A5B7-4E0B-93EF-71434EECE962}" destId="{263E2099-AF4E-4837-952D-1AAE8A1279FA}" srcOrd="3" destOrd="0" parTransId="{9DBE7074-953B-41EB-843B-D7F706732DDD}" sibTransId="{AAF3CE14-F3E9-494D-906D-6234FD6633D8}"/>
    <dgm:cxn modelId="{23B27E56-0711-47B9-929B-6D1679A6C399}" type="presOf" srcId="{D6DA582B-E02F-457A-B463-3BACA51B7E16}" destId="{887D460B-4756-40FE-9CB8-FE7F8CE6BF12}" srcOrd="0" destOrd="0" presId="urn:microsoft.com/office/officeart/2005/8/layout/hierarchy1"/>
    <dgm:cxn modelId="{33134C67-81A7-45CD-94E1-7C11CF8E454E}" srcId="{6C4A14C1-39AC-4CFA-82FD-AB52DD23A04F}" destId="{33E7E461-521A-431E-90CC-97EA3655763F}" srcOrd="0" destOrd="0" parTransId="{B3104F99-DAC2-4B73-B7C3-26C2BC37DFD1}" sibTransId="{DA340673-347C-47D7-A155-7A6CABEA3037}"/>
    <dgm:cxn modelId="{0138674E-E9FC-4C3D-AA30-0F4E00C3B631}" srcId="{E7220FD2-A5B7-4E0B-93EF-71434EECE962}" destId="{FA12444D-212A-42CB-BFD6-3B60F0F39630}" srcOrd="5" destOrd="0" parTransId="{585F42AC-B41A-49AF-8FBF-FFD55F79C603}" sibTransId="{A70C977A-29B7-46A7-B053-C6DB83B016B9}"/>
    <dgm:cxn modelId="{F607E7BC-2CB7-4BEA-99A1-982B8A6D2FA4}" type="presOf" srcId="{F55EC116-90C4-42CB-B09B-39FF119C67B7}" destId="{16BE2A46-3FCD-456F-9C9B-4A4EC317BA49}" srcOrd="0" destOrd="0" presId="urn:microsoft.com/office/officeart/2005/8/layout/hierarchy1"/>
    <dgm:cxn modelId="{D26DAFE0-BC42-4E6B-A77C-A89D61844645}" srcId="{FB855135-B06F-4550-8D91-D6C2DB3BDAE1}" destId="{E7220FD2-A5B7-4E0B-93EF-71434EECE962}" srcOrd="0" destOrd="0" parTransId="{3E38BED0-B938-49CE-869F-3DB20382E1CB}" sibTransId="{2C510BA9-890A-4D01-A776-72FF1F38B21E}"/>
    <dgm:cxn modelId="{3595F200-0F1F-48CD-B032-84B5867ED4CD}" srcId="{4C7D6BFC-C9D4-465E-8C59-F1F638BDF84E}" destId="{6C4A14C1-39AC-4CFA-82FD-AB52DD23A04F}" srcOrd="2" destOrd="0" parTransId="{73F8297D-B268-4C63-A075-CEE075B4A105}" sibTransId="{DDABD9D5-3C13-46AE-8641-A16202682C73}"/>
    <dgm:cxn modelId="{478C99FF-9FEA-4365-9725-752F22066212}" type="presOf" srcId="{FB855135-B06F-4550-8D91-D6C2DB3BDAE1}" destId="{EA9FBE32-8D85-4E83-83C3-AFF1F5191FBC}" srcOrd="0" destOrd="0" presId="urn:microsoft.com/office/officeart/2005/8/layout/hierarchy1"/>
    <dgm:cxn modelId="{205B074D-DD68-4BE7-A444-0E9AB082221B}" srcId="{4C7D6BFC-C9D4-465E-8C59-F1F638BDF84E}" destId="{D2CBDC59-B000-4417-A9EC-C42B056585B2}" srcOrd="3" destOrd="0" parTransId="{B41CC883-3FFC-4FBB-BFF0-47940E62B0FE}" sibTransId="{D4012847-4BCF-455B-9ADC-F1487A902163}"/>
    <dgm:cxn modelId="{3F807576-9319-4ACA-AD79-DB58C092766C}" type="presOf" srcId="{B41CC883-3FFC-4FBB-BFF0-47940E62B0FE}" destId="{22E3CAA9-18F4-4BBF-965D-EA7B8EFDB5AA}" srcOrd="0" destOrd="0" presId="urn:microsoft.com/office/officeart/2005/8/layout/hierarchy1"/>
    <dgm:cxn modelId="{29A5A6D1-E26C-442A-95CD-06448162B83D}" srcId="{E7220FD2-A5B7-4E0B-93EF-71434EECE962}" destId="{4C7D6BFC-C9D4-465E-8C59-F1F638BDF84E}" srcOrd="1" destOrd="0" parTransId="{1131C867-5209-419F-8FA3-306570EC2144}" sibTransId="{33EBA78E-771E-42FD-9282-DA5E9DB54DA4}"/>
    <dgm:cxn modelId="{422E5AFC-F9E5-4FEF-8FC5-BF7AAD11FFDA}" type="presOf" srcId="{079870C7-7206-4723-8DCD-A49A653DBD92}" destId="{D0737674-3935-4EAF-8CCA-28D5E98A870B}" srcOrd="0" destOrd="0" presId="urn:microsoft.com/office/officeart/2005/8/layout/hierarchy1"/>
    <dgm:cxn modelId="{5F83FB57-9D81-4C2A-BF91-B9878A2A9C42}" type="presOf" srcId="{1957F478-7796-4218-A6BC-C66881BCF688}" destId="{5DC94019-C08C-4EC6-88B2-982D19956AE8}" srcOrd="0" destOrd="0" presId="urn:microsoft.com/office/officeart/2005/8/layout/hierarchy1"/>
    <dgm:cxn modelId="{C882CFFE-47D9-423E-AEE2-23EFBE2AAC1A}" type="presOf" srcId="{E225DCBE-EECC-44C3-937D-EB6E63B05EFD}" destId="{E9712828-6B8A-4095-BD66-66D8D022C6AB}" srcOrd="0" destOrd="0" presId="urn:microsoft.com/office/officeart/2005/8/layout/hierarchy1"/>
    <dgm:cxn modelId="{0947E8DA-66FD-4B77-89BB-8E03A60DF839}" type="presOf" srcId="{F37A3A0C-7A00-44F9-82EE-EB3D95AED8A5}" destId="{ECF73663-42F5-466E-8A21-B2A904A592E9}" srcOrd="0" destOrd="0" presId="urn:microsoft.com/office/officeart/2005/8/layout/hierarchy1"/>
    <dgm:cxn modelId="{461939A0-626A-45EC-80B0-83097272952A}" type="presOf" srcId="{D2CBDC59-B000-4417-A9EC-C42B056585B2}" destId="{3C1120B6-1CD2-4FD3-863B-9604FEC46206}" srcOrd="0" destOrd="0" presId="urn:microsoft.com/office/officeart/2005/8/layout/hierarchy1"/>
    <dgm:cxn modelId="{7F387D5E-DBE9-4A15-A196-960856E198C3}" type="presOf" srcId="{11728342-516D-46F5-921A-E40C1DF9FE0E}" destId="{046A44B1-9B41-43F0-88AC-761443FD3461}" srcOrd="0" destOrd="0" presId="urn:microsoft.com/office/officeart/2005/8/layout/hierarchy1"/>
    <dgm:cxn modelId="{5AA06E47-2364-4413-B0C3-73E64BB6161D}" type="presOf" srcId="{6C4A14C1-39AC-4CFA-82FD-AB52DD23A04F}" destId="{CDD1837E-8FA4-480F-B0DB-CF583E0DC345}" srcOrd="0" destOrd="0" presId="urn:microsoft.com/office/officeart/2005/8/layout/hierarchy1"/>
    <dgm:cxn modelId="{D121F21B-DF85-4D8D-81F6-DDBDD827B6A1}" type="presOf" srcId="{119B72A2-D046-4002-BCCD-CB67F62CD778}" destId="{7142E2B4-B696-4B3A-AC26-D5A01925332F}" srcOrd="0" destOrd="0" presId="urn:microsoft.com/office/officeart/2005/8/layout/hierarchy1"/>
    <dgm:cxn modelId="{692E514A-CBF8-42D3-8BEF-1286D0A85722}" type="presOf" srcId="{4C7D6BFC-C9D4-465E-8C59-F1F638BDF84E}" destId="{9BB50DF1-D3BA-466F-A3CC-834A7515F4F4}" srcOrd="0" destOrd="0" presId="urn:microsoft.com/office/officeart/2005/8/layout/hierarchy1"/>
    <dgm:cxn modelId="{87EEE19E-03F0-4494-89AC-3527B8F59119}" srcId="{11728342-516D-46F5-921A-E40C1DF9FE0E}" destId="{715701E5-D478-4DEA-9105-ACFF9896BC09}" srcOrd="0" destOrd="0" parTransId="{F55EC116-90C4-42CB-B09B-39FF119C67B7}" sibTransId="{4CEC9555-2F97-407E-A2E0-AAF68485A61D}"/>
    <dgm:cxn modelId="{8BAF98C1-8C35-4F30-8085-D1C1D86CAED5}" type="presOf" srcId="{88B01EA9-3EA8-4E73-ABA8-E12AB48A10FC}" destId="{D86596C3-35F3-4AAE-BDF4-36D37A742166}" srcOrd="0" destOrd="0" presId="urn:microsoft.com/office/officeart/2005/8/layout/hierarchy1"/>
    <dgm:cxn modelId="{1585C7A0-FF62-47A6-92A4-60A5EF3EB86A}" srcId="{E7220FD2-A5B7-4E0B-93EF-71434EECE962}" destId="{34E0EF8F-D0B8-458B-BB61-A14CF5E9C982}" srcOrd="4" destOrd="0" parTransId="{E225DCBE-EECC-44C3-937D-EB6E63B05EFD}" sibTransId="{4D980648-FC6C-493F-9F79-CABC1B47DDC7}"/>
    <dgm:cxn modelId="{7E724B6C-7C26-4793-8538-E256B29B9149}" srcId="{E7220FD2-A5B7-4E0B-93EF-71434EECE962}" destId="{D6DA582B-E02F-457A-B463-3BACA51B7E16}" srcOrd="0" destOrd="0" parTransId="{119B72A2-D046-4002-BCCD-CB67F62CD778}" sibTransId="{D7233353-635B-4AA4-A666-CF163B0E7596}"/>
    <dgm:cxn modelId="{5A420BE1-F7E5-4220-A94E-CAF607F38E90}" type="presOf" srcId="{B3104F99-DAC2-4B73-B7C3-26C2BC37DFD1}" destId="{002A9102-8A3D-48BD-86FA-A58C6D7DCF77}" srcOrd="0" destOrd="0" presId="urn:microsoft.com/office/officeart/2005/8/layout/hierarchy1"/>
    <dgm:cxn modelId="{F479C33F-1E76-4EAC-B797-A996D4F6C5BE}" type="presOf" srcId="{8285D681-65BE-4B14-A734-E52E9027FFE4}" destId="{F2359E74-4CA7-400C-988A-97B976E0B394}" srcOrd="0" destOrd="0" presId="urn:microsoft.com/office/officeart/2005/8/layout/hierarchy1"/>
    <dgm:cxn modelId="{43AD3111-236E-4F25-A776-AC2807ED1D8F}" type="presOf" srcId="{E7220FD2-A5B7-4E0B-93EF-71434EECE962}" destId="{64AB41C0-D1D1-4B46-80FB-74D882EFE82D}" srcOrd="0" destOrd="0" presId="urn:microsoft.com/office/officeart/2005/8/layout/hierarchy1"/>
    <dgm:cxn modelId="{FA871100-FCBE-4407-A3AE-155982802AFD}" type="presOf" srcId="{73F8297D-B268-4C63-A075-CEE075B4A105}" destId="{1C417830-B31B-4B24-A98E-EE082DA92B99}" srcOrd="0" destOrd="0" presId="urn:microsoft.com/office/officeart/2005/8/layout/hierarchy1"/>
    <dgm:cxn modelId="{5E46AA05-8B54-47F0-B2FF-7749559FA6F6}" type="presOf" srcId="{34E0EF8F-D0B8-458B-BB61-A14CF5E9C982}" destId="{DBDF64A9-92D1-4245-AF16-C71C2C8B82D4}" srcOrd="0" destOrd="0" presId="urn:microsoft.com/office/officeart/2005/8/layout/hierarchy1"/>
    <dgm:cxn modelId="{432F321E-0978-4E21-AB42-71D6A61F74C6}" type="presOf" srcId="{9DBE7074-953B-41EB-843B-D7F706732DDD}" destId="{A2D75686-B59A-4B66-B1F4-1CFB23906B03}" srcOrd="0" destOrd="0" presId="urn:microsoft.com/office/officeart/2005/8/layout/hierarchy1"/>
    <dgm:cxn modelId="{8A65954E-EFC0-421D-AE8A-5F00D7F91C75}" srcId="{4C7D6BFC-C9D4-465E-8C59-F1F638BDF84E}" destId="{F37A3A0C-7A00-44F9-82EE-EB3D95AED8A5}" srcOrd="1" destOrd="0" parTransId="{0AFECF61-EAC4-4192-8A2F-A31E92EF61B0}" sibTransId="{F60DDEC7-9145-4B42-8489-A356C6C5C19F}"/>
    <dgm:cxn modelId="{DA2D1114-421F-4DF0-B4C3-5BD1B01C516A}" type="presOf" srcId="{263E2099-AF4E-4837-952D-1AAE8A1279FA}" destId="{A0BB55D1-F01E-4293-AEC3-E171D56CA2F9}" srcOrd="0" destOrd="0" presId="urn:microsoft.com/office/officeart/2005/8/layout/hierarchy1"/>
    <dgm:cxn modelId="{41A9203D-9DE2-4077-A5DC-E7BFBC9B3852}" type="presOf" srcId="{2A0A0453-C60D-4AB5-A01B-A50C1F1B49E4}" destId="{7D1C4D03-0978-4A3F-8C57-0F0900FFFB7E}" srcOrd="0" destOrd="0" presId="urn:microsoft.com/office/officeart/2005/8/layout/hierarchy1"/>
    <dgm:cxn modelId="{C3269ECC-8095-4753-8EDC-74FFC99E0D5E}" type="presOf" srcId="{CE621FE1-BD00-41DC-836A-225D32F281D2}" destId="{A1754117-D308-4357-93DF-9635B76B7E66}" srcOrd="0" destOrd="0" presId="urn:microsoft.com/office/officeart/2005/8/layout/hierarchy1"/>
    <dgm:cxn modelId="{4D23F7BC-3886-4D78-BF98-AA2943F558B3}" type="presOf" srcId="{585F42AC-B41A-49AF-8FBF-FFD55F79C603}" destId="{8D63F527-CF55-4F26-99D6-C409A159F85F}" srcOrd="0" destOrd="0" presId="urn:microsoft.com/office/officeart/2005/8/layout/hierarchy1"/>
    <dgm:cxn modelId="{C73FC5CC-6550-4BE4-9A97-3AEDD0DD06CD}" srcId="{D2CBDC59-B000-4417-A9EC-C42B056585B2}" destId="{2A0A0453-C60D-4AB5-A01B-A50C1F1B49E4}" srcOrd="0" destOrd="0" parTransId="{1957F478-7796-4218-A6BC-C66881BCF688}" sibTransId="{6CFBD1FA-6CAF-43C7-9C7F-9A2B43D58BF5}"/>
    <dgm:cxn modelId="{B720C0B4-F2D0-4F6C-9DA5-EDD4B739960E}" type="presOf" srcId="{1131C867-5209-419F-8FA3-306570EC2144}" destId="{03FE90D4-E35B-4E66-B8E2-AFBB2D0C39F5}" srcOrd="0" destOrd="0" presId="urn:microsoft.com/office/officeart/2005/8/layout/hierarchy1"/>
    <dgm:cxn modelId="{16355562-918D-4D9A-966A-1A45F6276C6B}" type="presOf" srcId="{FA12444D-212A-42CB-BFD6-3B60F0F39630}" destId="{B0D1894B-1B38-47C1-A9EA-60FC6A3DDA76}" srcOrd="0" destOrd="0" presId="urn:microsoft.com/office/officeart/2005/8/layout/hierarchy1"/>
    <dgm:cxn modelId="{204B272D-3120-42E4-8B13-2E0A94197646}" type="presParOf" srcId="{EA9FBE32-8D85-4E83-83C3-AFF1F5191FBC}" destId="{55B03774-9064-492E-B714-11D05C3506F8}" srcOrd="0" destOrd="0" presId="urn:microsoft.com/office/officeart/2005/8/layout/hierarchy1"/>
    <dgm:cxn modelId="{E8D36BBD-CA31-46AF-A8C0-9B177640D35E}" type="presParOf" srcId="{55B03774-9064-492E-B714-11D05C3506F8}" destId="{66B03E04-60A4-4B9B-A56B-58294B2DFA7B}" srcOrd="0" destOrd="0" presId="urn:microsoft.com/office/officeart/2005/8/layout/hierarchy1"/>
    <dgm:cxn modelId="{6355E087-C763-443B-95DF-9ECE30A4A210}" type="presParOf" srcId="{66B03E04-60A4-4B9B-A56B-58294B2DFA7B}" destId="{342A54AF-D92E-468B-9BAC-1F799E252C31}" srcOrd="0" destOrd="0" presId="urn:microsoft.com/office/officeart/2005/8/layout/hierarchy1"/>
    <dgm:cxn modelId="{FBB22832-CBDB-4449-8EA0-E4E2E52DFA20}" type="presParOf" srcId="{66B03E04-60A4-4B9B-A56B-58294B2DFA7B}" destId="{64AB41C0-D1D1-4B46-80FB-74D882EFE82D}" srcOrd="1" destOrd="0" presId="urn:microsoft.com/office/officeart/2005/8/layout/hierarchy1"/>
    <dgm:cxn modelId="{D97F3A9B-511D-4B93-A810-266AC65BF080}" type="presParOf" srcId="{55B03774-9064-492E-B714-11D05C3506F8}" destId="{C6135270-78DF-4DA3-A36D-ECEA8BA81FD9}" srcOrd="1" destOrd="0" presId="urn:microsoft.com/office/officeart/2005/8/layout/hierarchy1"/>
    <dgm:cxn modelId="{943D4ED6-7A18-4458-93CB-31A49BDF1EF6}" type="presParOf" srcId="{C6135270-78DF-4DA3-A36D-ECEA8BA81FD9}" destId="{7142E2B4-B696-4B3A-AC26-D5A01925332F}" srcOrd="0" destOrd="0" presId="urn:microsoft.com/office/officeart/2005/8/layout/hierarchy1"/>
    <dgm:cxn modelId="{38E10D93-0EAB-463E-946B-815059D5BEFE}" type="presParOf" srcId="{C6135270-78DF-4DA3-A36D-ECEA8BA81FD9}" destId="{F1034452-9AD9-4FCA-85A8-7F617011D283}" srcOrd="1" destOrd="0" presId="urn:microsoft.com/office/officeart/2005/8/layout/hierarchy1"/>
    <dgm:cxn modelId="{769ED9CE-4AE9-43A7-B797-3D172BDE7382}" type="presParOf" srcId="{F1034452-9AD9-4FCA-85A8-7F617011D283}" destId="{C576FB32-5C42-4C80-A360-C5AFC8BAE3A4}" srcOrd="0" destOrd="0" presId="urn:microsoft.com/office/officeart/2005/8/layout/hierarchy1"/>
    <dgm:cxn modelId="{FF5277C2-3E3F-4ACC-9662-103E415C4AE6}" type="presParOf" srcId="{C576FB32-5C42-4C80-A360-C5AFC8BAE3A4}" destId="{E198E213-8B36-40AC-9A37-521E33E97424}" srcOrd="0" destOrd="0" presId="urn:microsoft.com/office/officeart/2005/8/layout/hierarchy1"/>
    <dgm:cxn modelId="{B38ED1D0-9953-433B-9F2C-6FD1B62EA85C}" type="presParOf" srcId="{C576FB32-5C42-4C80-A360-C5AFC8BAE3A4}" destId="{887D460B-4756-40FE-9CB8-FE7F8CE6BF12}" srcOrd="1" destOrd="0" presId="urn:microsoft.com/office/officeart/2005/8/layout/hierarchy1"/>
    <dgm:cxn modelId="{B9B924FF-59D1-4F11-9366-43FA56CE2031}" type="presParOf" srcId="{F1034452-9AD9-4FCA-85A8-7F617011D283}" destId="{C6037F74-0AEF-471C-81A0-3170B9EF7130}" srcOrd="1" destOrd="0" presId="urn:microsoft.com/office/officeart/2005/8/layout/hierarchy1"/>
    <dgm:cxn modelId="{0C76B197-53E0-4B77-A5A7-3EF3E721CD8B}" type="presParOf" srcId="{C6135270-78DF-4DA3-A36D-ECEA8BA81FD9}" destId="{03FE90D4-E35B-4E66-B8E2-AFBB2D0C39F5}" srcOrd="2" destOrd="0" presId="urn:microsoft.com/office/officeart/2005/8/layout/hierarchy1"/>
    <dgm:cxn modelId="{5F84FE1F-4A73-4480-BEBC-B625EC329DD1}" type="presParOf" srcId="{C6135270-78DF-4DA3-A36D-ECEA8BA81FD9}" destId="{BE85063A-B875-4C2C-A23B-EABCF0F244F8}" srcOrd="3" destOrd="0" presId="urn:microsoft.com/office/officeart/2005/8/layout/hierarchy1"/>
    <dgm:cxn modelId="{11438B5F-EC92-40C7-8DF9-4A532AE4D1A1}" type="presParOf" srcId="{BE85063A-B875-4C2C-A23B-EABCF0F244F8}" destId="{C08F5458-E1CA-417A-B7C0-1B5C4539B21A}" srcOrd="0" destOrd="0" presId="urn:microsoft.com/office/officeart/2005/8/layout/hierarchy1"/>
    <dgm:cxn modelId="{9B62512D-3D04-42BE-AB2C-6CC27FDA396C}" type="presParOf" srcId="{C08F5458-E1CA-417A-B7C0-1B5C4539B21A}" destId="{CC79BCF8-B445-4536-A873-52A70D9722A8}" srcOrd="0" destOrd="0" presId="urn:microsoft.com/office/officeart/2005/8/layout/hierarchy1"/>
    <dgm:cxn modelId="{7F35A31B-1246-44C0-99F6-F43956172D46}" type="presParOf" srcId="{C08F5458-E1CA-417A-B7C0-1B5C4539B21A}" destId="{9BB50DF1-D3BA-466F-A3CC-834A7515F4F4}" srcOrd="1" destOrd="0" presId="urn:microsoft.com/office/officeart/2005/8/layout/hierarchy1"/>
    <dgm:cxn modelId="{D7C10568-1D3E-420F-B53E-7756235FF57E}" type="presParOf" srcId="{BE85063A-B875-4C2C-A23B-EABCF0F244F8}" destId="{5AF35488-6B5C-4622-AE93-9986AF6031F0}" srcOrd="1" destOrd="0" presId="urn:microsoft.com/office/officeart/2005/8/layout/hierarchy1"/>
    <dgm:cxn modelId="{ED10FB14-F258-4501-8E7D-6A256959E54F}" type="presParOf" srcId="{5AF35488-6B5C-4622-AE93-9986AF6031F0}" destId="{D86596C3-35F3-4AAE-BDF4-36D37A742166}" srcOrd="0" destOrd="0" presId="urn:microsoft.com/office/officeart/2005/8/layout/hierarchy1"/>
    <dgm:cxn modelId="{598B5FF8-8357-4B50-ACFB-C3942535465D}" type="presParOf" srcId="{5AF35488-6B5C-4622-AE93-9986AF6031F0}" destId="{B6814957-76C7-4326-A35E-19984DBCB8FE}" srcOrd="1" destOrd="0" presId="urn:microsoft.com/office/officeart/2005/8/layout/hierarchy1"/>
    <dgm:cxn modelId="{53966042-C425-4299-BB00-E326BB7EAEC2}" type="presParOf" srcId="{B6814957-76C7-4326-A35E-19984DBCB8FE}" destId="{C278D0F7-984A-47DA-8991-F9918624E6FC}" srcOrd="0" destOrd="0" presId="urn:microsoft.com/office/officeart/2005/8/layout/hierarchy1"/>
    <dgm:cxn modelId="{9CE60F4A-0263-4145-9FDC-8CB5BDD96A89}" type="presParOf" srcId="{C278D0F7-984A-47DA-8991-F9918624E6FC}" destId="{B8B93898-6A8E-4DA3-814A-478B4025580D}" srcOrd="0" destOrd="0" presId="urn:microsoft.com/office/officeart/2005/8/layout/hierarchy1"/>
    <dgm:cxn modelId="{71037D53-79F7-4A83-A075-EDDE271AE8B6}" type="presParOf" srcId="{C278D0F7-984A-47DA-8991-F9918624E6FC}" destId="{046A44B1-9B41-43F0-88AC-761443FD3461}" srcOrd="1" destOrd="0" presId="urn:microsoft.com/office/officeart/2005/8/layout/hierarchy1"/>
    <dgm:cxn modelId="{D344619C-277F-49D4-A8CD-833E6ACB5360}" type="presParOf" srcId="{B6814957-76C7-4326-A35E-19984DBCB8FE}" destId="{96186EA3-4ACC-4238-BB51-B22D568E64C3}" srcOrd="1" destOrd="0" presId="urn:microsoft.com/office/officeart/2005/8/layout/hierarchy1"/>
    <dgm:cxn modelId="{EA007C9E-8A36-4656-9F01-FB2FDDC90DFA}" type="presParOf" srcId="{96186EA3-4ACC-4238-BB51-B22D568E64C3}" destId="{16BE2A46-3FCD-456F-9C9B-4A4EC317BA49}" srcOrd="0" destOrd="0" presId="urn:microsoft.com/office/officeart/2005/8/layout/hierarchy1"/>
    <dgm:cxn modelId="{2796C9BD-E0EC-420D-84AB-E167C8C773C6}" type="presParOf" srcId="{96186EA3-4ACC-4238-BB51-B22D568E64C3}" destId="{EFB9AE09-1449-4EAC-8577-333371838C8D}" srcOrd="1" destOrd="0" presId="urn:microsoft.com/office/officeart/2005/8/layout/hierarchy1"/>
    <dgm:cxn modelId="{DC63259F-B9C9-48E9-A72D-AAFE659077C7}" type="presParOf" srcId="{EFB9AE09-1449-4EAC-8577-333371838C8D}" destId="{8B07CE38-9B39-41B9-927F-B6411CC9A85C}" srcOrd="0" destOrd="0" presId="urn:microsoft.com/office/officeart/2005/8/layout/hierarchy1"/>
    <dgm:cxn modelId="{18FE08A2-92F2-49EE-BEBF-F5D20B6CDE9E}" type="presParOf" srcId="{8B07CE38-9B39-41B9-927F-B6411CC9A85C}" destId="{C12C40C7-005F-4B72-BE65-8250362E2CB1}" srcOrd="0" destOrd="0" presId="urn:microsoft.com/office/officeart/2005/8/layout/hierarchy1"/>
    <dgm:cxn modelId="{B5EB280C-D5CB-4D28-A33F-2B39464188BB}" type="presParOf" srcId="{8B07CE38-9B39-41B9-927F-B6411CC9A85C}" destId="{8166D553-5777-4A3D-9120-FF171059D170}" srcOrd="1" destOrd="0" presId="urn:microsoft.com/office/officeart/2005/8/layout/hierarchy1"/>
    <dgm:cxn modelId="{9C563FBB-8C9F-4BFE-BA03-DA7F243B02FA}" type="presParOf" srcId="{EFB9AE09-1449-4EAC-8577-333371838C8D}" destId="{8BC088CF-BC8B-427E-975C-4F2961F89B71}" srcOrd="1" destOrd="0" presId="urn:microsoft.com/office/officeart/2005/8/layout/hierarchy1"/>
    <dgm:cxn modelId="{53AD092B-245E-4904-B1A6-71519887BA79}" type="presParOf" srcId="{5AF35488-6B5C-4622-AE93-9986AF6031F0}" destId="{5EA5347B-DE4A-4BD5-8968-1F4AA8B3E85F}" srcOrd="2" destOrd="0" presId="urn:microsoft.com/office/officeart/2005/8/layout/hierarchy1"/>
    <dgm:cxn modelId="{D2A8D5D6-441F-4835-BEA5-3999D39CFB24}" type="presParOf" srcId="{5AF35488-6B5C-4622-AE93-9986AF6031F0}" destId="{0E52B8A9-B9E6-4BD8-90F9-AB4AE1540696}" srcOrd="3" destOrd="0" presId="urn:microsoft.com/office/officeart/2005/8/layout/hierarchy1"/>
    <dgm:cxn modelId="{D01398BC-7009-4027-B036-937A1F0138D0}" type="presParOf" srcId="{0E52B8A9-B9E6-4BD8-90F9-AB4AE1540696}" destId="{84886FD7-4ABC-4C75-AC03-829A30051AAF}" srcOrd="0" destOrd="0" presId="urn:microsoft.com/office/officeart/2005/8/layout/hierarchy1"/>
    <dgm:cxn modelId="{50DD162D-11A9-4100-A440-BEF0910508B5}" type="presParOf" srcId="{84886FD7-4ABC-4C75-AC03-829A30051AAF}" destId="{C020297B-FE44-45DC-89AC-24B1075EA93E}" srcOrd="0" destOrd="0" presId="urn:microsoft.com/office/officeart/2005/8/layout/hierarchy1"/>
    <dgm:cxn modelId="{7374851A-4204-4611-809F-83BB44EE3380}" type="presParOf" srcId="{84886FD7-4ABC-4C75-AC03-829A30051AAF}" destId="{ECF73663-42F5-466E-8A21-B2A904A592E9}" srcOrd="1" destOrd="0" presId="urn:microsoft.com/office/officeart/2005/8/layout/hierarchy1"/>
    <dgm:cxn modelId="{158AA484-9D25-4B3D-A91C-E5DFC60BFE27}" type="presParOf" srcId="{0E52B8A9-B9E6-4BD8-90F9-AB4AE1540696}" destId="{17AA99F5-8CEF-42B1-A248-3F8D81B686B0}" srcOrd="1" destOrd="0" presId="urn:microsoft.com/office/officeart/2005/8/layout/hierarchy1"/>
    <dgm:cxn modelId="{76DE545D-578C-4F05-8313-E182B4C21058}" type="presParOf" srcId="{17AA99F5-8CEF-42B1-A248-3F8D81B686B0}" destId="{F2359E74-4CA7-400C-988A-97B976E0B394}" srcOrd="0" destOrd="0" presId="urn:microsoft.com/office/officeart/2005/8/layout/hierarchy1"/>
    <dgm:cxn modelId="{CAFB0514-74D6-48C9-914E-309F7BCED3D6}" type="presParOf" srcId="{17AA99F5-8CEF-42B1-A248-3F8D81B686B0}" destId="{9D07C423-DC90-4305-9A5F-72CEAFCE6A5A}" srcOrd="1" destOrd="0" presId="urn:microsoft.com/office/officeart/2005/8/layout/hierarchy1"/>
    <dgm:cxn modelId="{E3AB5810-7DC8-4070-9591-8612919621BF}" type="presParOf" srcId="{9D07C423-DC90-4305-9A5F-72CEAFCE6A5A}" destId="{BADCB388-F6F3-4BEF-BCCD-1A908C180528}" srcOrd="0" destOrd="0" presId="urn:microsoft.com/office/officeart/2005/8/layout/hierarchy1"/>
    <dgm:cxn modelId="{CED4573B-6079-4B57-8870-074F89D986BF}" type="presParOf" srcId="{BADCB388-F6F3-4BEF-BCCD-1A908C180528}" destId="{D7DBA80C-C228-42B1-9527-048795CD5379}" srcOrd="0" destOrd="0" presId="urn:microsoft.com/office/officeart/2005/8/layout/hierarchy1"/>
    <dgm:cxn modelId="{CBDD4561-771E-4BDA-BAA0-71DF1CA09A70}" type="presParOf" srcId="{BADCB388-F6F3-4BEF-BCCD-1A908C180528}" destId="{D0737674-3935-4EAF-8CCA-28D5E98A870B}" srcOrd="1" destOrd="0" presId="urn:microsoft.com/office/officeart/2005/8/layout/hierarchy1"/>
    <dgm:cxn modelId="{85B29DC6-0228-4326-B1B5-89F70A09074D}" type="presParOf" srcId="{9D07C423-DC90-4305-9A5F-72CEAFCE6A5A}" destId="{B6D25E5A-07A6-4891-976A-67A99469E69B}" srcOrd="1" destOrd="0" presId="urn:microsoft.com/office/officeart/2005/8/layout/hierarchy1"/>
    <dgm:cxn modelId="{93225D88-5F18-405E-B864-5643AA2DBC60}" type="presParOf" srcId="{5AF35488-6B5C-4622-AE93-9986AF6031F0}" destId="{1C417830-B31B-4B24-A98E-EE082DA92B99}" srcOrd="4" destOrd="0" presId="urn:microsoft.com/office/officeart/2005/8/layout/hierarchy1"/>
    <dgm:cxn modelId="{F86B89BD-7969-4D6E-830B-5C434297D7CC}" type="presParOf" srcId="{5AF35488-6B5C-4622-AE93-9986AF6031F0}" destId="{48420456-5D8A-49C7-ACA0-7FCF18E57C42}" srcOrd="5" destOrd="0" presId="urn:microsoft.com/office/officeart/2005/8/layout/hierarchy1"/>
    <dgm:cxn modelId="{7DC16BED-9526-4026-A3DE-76EF1AF832B7}" type="presParOf" srcId="{48420456-5D8A-49C7-ACA0-7FCF18E57C42}" destId="{CC6BB7FE-E2D2-4BB5-9BD4-5CF43AD78407}" srcOrd="0" destOrd="0" presId="urn:microsoft.com/office/officeart/2005/8/layout/hierarchy1"/>
    <dgm:cxn modelId="{CFEE12A3-B237-4C1A-A087-A3A834698A46}" type="presParOf" srcId="{CC6BB7FE-E2D2-4BB5-9BD4-5CF43AD78407}" destId="{E6209024-1D7E-4ED2-837C-F5CBF551C31B}" srcOrd="0" destOrd="0" presId="urn:microsoft.com/office/officeart/2005/8/layout/hierarchy1"/>
    <dgm:cxn modelId="{4ACBB05D-D6BF-45D2-9D74-84C519C78CB7}" type="presParOf" srcId="{CC6BB7FE-E2D2-4BB5-9BD4-5CF43AD78407}" destId="{CDD1837E-8FA4-480F-B0DB-CF583E0DC345}" srcOrd="1" destOrd="0" presId="urn:microsoft.com/office/officeart/2005/8/layout/hierarchy1"/>
    <dgm:cxn modelId="{2B56A992-AD56-4E74-AFA3-48F2069F58E2}" type="presParOf" srcId="{48420456-5D8A-49C7-ACA0-7FCF18E57C42}" destId="{A2923CF4-C8E4-40E4-8B6A-6A5DF207A099}" srcOrd="1" destOrd="0" presId="urn:microsoft.com/office/officeart/2005/8/layout/hierarchy1"/>
    <dgm:cxn modelId="{1447F14B-86C1-466B-82CD-762386BB010B}" type="presParOf" srcId="{A2923CF4-C8E4-40E4-8B6A-6A5DF207A099}" destId="{002A9102-8A3D-48BD-86FA-A58C6D7DCF77}" srcOrd="0" destOrd="0" presId="urn:microsoft.com/office/officeart/2005/8/layout/hierarchy1"/>
    <dgm:cxn modelId="{0977CC52-436D-4A08-82D9-1EE7A5E23D9A}" type="presParOf" srcId="{A2923CF4-C8E4-40E4-8B6A-6A5DF207A099}" destId="{73223C6B-92DF-4F87-AB49-61C94210E7E4}" srcOrd="1" destOrd="0" presId="urn:microsoft.com/office/officeart/2005/8/layout/hierarchy1"/>
    <dgm:cxn modelId="{C2DDCADD-667F-4F84-B551-204265B46B58}" type="presParOf" srcId="{73223C6B-92DF-4F87-AB49-61C94210E7E4}" destId="{084B8931-38BE-4F44-AC93-9714E8F15DAF}" srcOrd="0" destOrd="0" presId="urn:microsoft.com/office/officeart/2005/8/layout/hierarchy1"/>
    <dgm:cxn modelId="{90DB6CCC-8436-4080-86D1-FC954FA108B3}" type="presParOf" srcId="{084B8931-38BE-4F44-AC93-9714E8F15DAF}" destId="{9CFFECC5-7D62-4F9A-A831-EB61A3EC65AF}" srcOrd="0" destOrd="0" presId="urn:microsoft.com/office/officeart/2005/8/layout/hierarchy1"/>
    <dgm:cxn modelId="{959D27A3-398C-4D18-A79E-88C8C5F8F381}" type="presParOf" srcId="{084B8931-38BE-4F44-AC93-9714E8F15DAF}" destId="{8F208AF3-32F8-4DBF-9F62-788DC09107D1}" srcOrd="1" destOrd="0" presId="urn:microsoft.com/office/officeart/2005/8/layout/hierarchy1"/>
    <dgm:cxn modelId="{C0F88456-B6BF-402A-8B5E-58FA46324050}" type="presParOf" srcId="{73223C6B-92DF-4F87-AB49-61C94210E7E4}" destId="{E75EEA8F-206F-46BA-8254-80F94DF1379F}" srcOrd="1" destOrd="0" presId="urn:microsoft.com/office/officeart/2005/8/layout/hierarchy1"/>
    <dgm:cxn modelId="{7B19DA08-A07F-43A4-990E-93C657EF070A}" type="presParOf" srcId="{5AF35488-6B5C-4622-AE93-9986AF6031F0}" destId="{22E3CAA9-18F4-4BBF-965D-EA7B8EFDB5AA}" srcOrd="6" destOrd="0" presId="urn:microsoft.com/office/officeart/2005/8/layout/hierarchy1"/>
    <dgm:cxn modelId="{C6E93C14-2CB1-40B2-9EA5-E6799D8CC750}" type="presParOf" srcId="{5AF35488-6B5C-4622-AE93-9986AF6031F0}" destId="{13F41B02-47B5-473C-A8AE-E986552845DE}" srcOrd="7" destOrd="0" presId="urn:microsoft.com/office/officeart/2005/8/layout/hierarchy1"/>
    <dgm:cxn modelId="{4F348618-8112-46D8-ACD2-9856B87D9E76}" type="presParOf" srcId="{13F41B02-47B5-473C-A8AE-E986552845DE}" destId="{64F184A1-3E98-443B-888C-2B1DEA3E8239}" srcOrd="0" destOrd="0" presId="urn:microsoft.com/office/officeart/2005/8/layout/hierarchy1"/>
    <dgm:cxn modelId="{FE1CDA32-CEF4-478D-910F-5BE6DC5120FD}" type="presParOf" srcId="{64F184A1-3E98-443B-888C-2B1DEA3E8239}" destId="{AF381054-8540-4434-A9D9-9180CD574989}" srcOrd="0" destOrd="0" presId="urn:microsoft.com/office/officeart/2005/8/layout/hierarchy1"/>
    <dgm:cxn modelId="{61F01418-0577-48F4-8061-4FF6EC7DBC67}" type="presParOf" srcId="{64F184A1-3E98-443B-888C-2B1DEA3E8239}" destId="{3C1120B6-1CD2-4FD3-863B-9604FEC46206}" srcOrd="1" destOrd="0" presId="urn:microsoft.com/office/officeart/2005/8/layout/hierarchy1"/>
    <dgm:cxn modelId="{C615A25E-6B26-42CC-867F-4B6AE462BEF0}" type="presParOf" srcId="{13F41B02-47B5-473C-A8AE-E986552845DE}" destId="{58F4D0A6-590F-4596-85D1-9FD320836253}" srcOrd="1" destOrd="0" presId="urn:microsoft.com/office/officeart/2005/8/layout/hierarchy1"/>
    <dgm:cxn modelId="{C139F534-26CF-40E2-A8DC-61EDF2C1175F}" type="presParOf" srcId="{58F4D0A6-590F-4596-85D1-9FD320836253}" destId="{5DC94019-C08C-4EC6-88B2-982D19956AE8}" srcOrd="0" destOrd="0" presId="urn:microsoft.com/office/officeart/2005/8/layout/hierarchy1"/>
    <dgm:cxn modelId="{F0A8A96E-38EA-4DF7-B063-953B3EF956F8}" type="presParOf" srcId="{58F4D0A6-590F-4596-85D1-9FD320836253}" destId="{A2442BC1-E5F9-4630-8956-EF700EA9E8E4}" srcOrd="1" destOrd="0" presId="urn:microsoft.com/office/officeart/2005/8/layout/hierarchy1"/>
    <dgm:cxn modelId="{214B7570-DFA2-409C-9CA2-C369B487A2C5}" type="presParOf" srcId="{A2442BC1-E5F9-4630-8956-EF700EA9E8E4}" destId="{A8643042-AA69-4D80-874D-F1B7B61BBD4E}" srcOrd="0" destOrd="0" presId="urn:microsoft.com/office/officeart/2005/8/layout/hierarchy1"/>
    <dgm:cxn modelId="{18825177-B820-4517-A19A-012F65144D0C}" type="presParOf" srcId="{A8643042-AA69-4D80-874D-F1B7B61BBD4E}" destId="{D4CDC5B9-34D5-470B-8D0D-B50E87F811A6}" srcOrd="0" destOrd="0" presId="urn:microsoft.com/office/officeart/2005/8/layout/hierarchy1"/>
    <dgm:cxn modelId="{17F0C2B7-385A-439C-A24D-E37D59449B68}" type="presParOf" srcId="{A8643042-AA69-4D80-874D-F1B7B61BBD4E}" destId="{7D1C4D03-0978-4A3F-8C57-0F0900FFFB7E}" srcOrd="1" destOrd="0" presId="urn:microsoft.com/office/officeart/2005/8/layout/hierarchy1"/>
    <dgm:cxn modelId="{7736029A-AF72-4D4D-AD7A-A8C313A21F14}" type="presParOf" srcId="{A2442BC1-E5F9-4630-8956-EF700EA9E8E4}" destId="{63CA3D76-B3F8-44BB-BBDA-0DEE09BA8AC3}" srcOrd="1" destOrd="0" presId="urn:microsoft.com/office/officeart/2005/8/layout/hierarchy1"/>
    <dgm:cxn modelId="{15AFE97A-5EEB-4CF8-962F-43A003E5FF66}" type="presParOf" srcId="{C6135270-78DF-4DA3-A36D-ECEA8BA81FD9}" destId="{5407736A-03A8-4364-BFA5-8C8340DF10FF}" srcOrd="4" destOrd="0" presId="urn:microsoft.com/office/officeart/2005/8/layout/hierarchy1"/>
    <dgm:cxn modelId="{B8AAECD6-1418-466E-81FA-FCB5A4D016C6}" type="presParOf" srcId="{C6135270-78DF-4DA3-A36D-ECEA8BA81FD9}" destId="{85C9F4A6-98D9-4B29-95FB-431A3C0313A5}" srcOrd="5" destOrd="0" presId="urn:microsoft.com/office/officeart/2005/8/layout/hierarchy1"/>
    <dgm:cxn modelId="{09DBDD8F-B472-4123-B0B8-6150D9F528D9}" type="presParOf" srcId="{85C9F4A6-98D9-4B29-95FB-431A3C0313A5}" destId="{19D4D82E-CD69-40C0-8E34-951A58DB25EE}" srcOrd="0" destOrd="0" presId="urn:microsoft.com/office/officeart/2005/8/layout/hierarchy1"/>
    <dgm:cxn modelId="{1C18C637-3E91-4425-B3A5-20DBDA1B3271}" type="presParOf" srcId="{19D4D82E-CD69-40C0-8E34-951A58DB25EE}" destId="{FAD690A7-A029-48C4-AC46-21BB1203294E}" srcOrd="0" destOrd="0" presId="urn:microsoft.com/office/officeart/2005/8/layout/hierarchy1"/>
    <dgm:cxn modelId="{38ABD785-A67A-4F2F-B40D-79701DE87B4D}" type="presParOf" srcId="{19D4D82E-CD69-40C0-8E34-951A58DB25EE}" destId="{A1754117-D308-4357-93DF-9635B76B7E66}" srcOrd="1" destOrd="0" presId="urn:microsoft.com/office/officeart/2005/8/layout/hierarchy1"/>
    <dgm:cxn modelId="{1D454D3E-8FF9-43E6-A7F1-1180A6F28498}" type="presParOf" srcId="{85C9F4A6-98D9-4B29-95FB-431A3C0313A5}" destId="{3B4D6353-B18D-40E2-ABD4-70554F2CA115}" srcOrd="1" destOrd="0" presId="urn:microsoft.com/office/officeart/2005/8/layout/hierarchy1"/>
    <dgm:cxn modelId="{74DD3CE1-66C4-4161-9BAD-964D339E63A2}" type="presParOf" srcId="{C6135270-78DF-4DA3-A36D-ECEA8BA81FD9}" destId="{A2D75686-B59A-4B66-B1F4-1CFB23906B03}" srcOrd="6" destOrd="0" presId="urn:microsoft.com/office/officeart/2005/8/layout/hierarchy1"/>
    <dgm:cxn modelId="{83DCECC3-766E-4A44-8300-D2DF4768AA75}" type="presParOf" srcId="{C6135270-78DF-4DA3-A36D-ECEA8BA81FD9}" destId="{602C7703-B495-4361-A5E2-58BD8337E87A}" srcOrd="7" destOrd="0" presId="urn:microsoft.com/office/officeart/2005/8/layout/hierarchy1"/>
    <dgm:cxn modelId="{5955D719-B4E5-491D-9EF6-B51FF97BA4D0}" type="presParOf" srcId="{602C7703-B495-4361-A5E2-58BD8337E87A}" destId="{83E0FFA6-20E0-472A-B496-C908CDDC3BE9}" srcOrd="0" destOrd="0" presId="urn:microsoft.com/office/officeart/2005/8/layout/hierarchy1"/>
    <dgm:cxn modelId="{BAEBD9DC-F69A-4E03-BE93-22F575C7601F}" type="presParOf" srcId="{83E0FFA6-20E0-472A-B496-C908CDDC3BE9}" destId="{17EC8B3E-C467-4E69-B05A-C4B213990B60}" srcOrd="0" destOrd="0" presId="urn:microsoft.com/office/officeart/2005/8/layout/hierarchy1"/>
    <dgm:cxn modelId="{EE39DED4-67DD-4E70-8172-0E6BC9A383B6}" type="presParOf" srcId="{83E0FFA6-20E0-472A-B496-C908CDDC3BE9}" destId="{A0BB55D1-F01E-4293-AEC3-E171D56CA2F9}" srcOrd="1" destOrd="0" presId="urn:microsoft.com/office/officeart/2005/8/layout/hierarchy1"/>
    <dgm:cxn modelId="{7F0C00B8-B8E3-4BB6-AB97-3376A32E0B2A}" type="presParOf" srcId="{602C7703-B495-4361-A5E2-58BD8337E87A}" destId="{BC40B99A-E272-4FCB-B9F5-ED46B8A76990}" srcOrd="1" destOrd="0" presId="urn:microsoft.com/office/officeart/2005/8/layout/hierarchy1"/>
    <dgm:cxn modelId="{83E9715B-8752-4945-86D9-8452D9F2FC71}" type="presParOf" srcId="{C6135270-78DF-4DA3-A36D-ECEA8BA81FD9}" destId="{E9712828-6B8A-4095-BD66-66D8D022C6AB}" srcOrd="8" destOrd="0" presId="urn:microsoft.com/office/officeart/2005/8/layout/hierarchy1"/>
    <dgm:cxn modelId="{C4B6B565-CCCC-4E4E-A74D-83DD6921830F}" type="presParOf" srcId="{C6135270-78DF-4DA3-A36D-ECEA8BA81FD9}" destId="{F2BE02C1-A759-4A9E-84E7-795FA93FC8F1}" srcOrd="9" destOrd="0" presId="urn:microsoft.com/office/officeart/2005/8/layout/hierarchy1"/>
    <dgm:cxn modelId="{D7A899CC-AE0E-44AB-8375-C9094129FAF7}" type="presParOf" srcId="{F2BE02C1-A759-4A9E-84E7-795FA93FC8F1}" destId="{726AC02F-A1BD-4047-9155-60DABAEA0733}" srcOrd="0" destOrd="0" presId="urn:microsoft.com/office/officeart/2005/8/layout/hierarchy1"/>
    <dgm:cxn modelId="{CBF6F1D2-E560-4DF7-8CFF-C2408C48F201}" type="presParOf" srcId="{726AC02F-A1BD-4047-9155-60DABAEA0733}" destId="{F9F12FB9-06E6-4A42-9D8A-A33450F019B8}" srcOrd="0" destOrd="0" presId="urn:microsoft.com/office/officeart/2005/8/layout/hierarchy1"/>
    <dgm:cxn modelId="{CD3E4C53-0511-4FE5-BF8F-FAC59629C846}" type="presParOf" srcId="{726AC02F-A1BD-4047-9155-60DABAEA0733}" destId="{DBDF64A9-92D1-4245-AF16-C71C2C8B82D4}" srcOrd="1" destOrd="0" presId="urn:microsoft.com/office/officeart/2005/8/layout/hierarchy1"/>
    <dgm:cxn modelId="{580E3EE6-937E-43F8-BF71-19D1DFADCCF3}" type="presParOf" srcId="{F2BE02C1-A759-4A9E-84E7-795FA93FC8F1}" destId="{1A2B7E7F-25FA-457C-8668-C886D9597C98}" srcOrd="1" destOrd="0" presId="urn:microsoft.com/office/officeart/2005/8/layout/hierarchy1"/>
    <dgm:cxn modelId="{4709C56A-9A97-4B8B-8C95-191C60ACC115}" type="presParOf" srcId="{C6135270-78DF-4DA3-A36D-ECEA8BA81FD9}" destId="{8D63F527-CF55-4F26-99D6-C409A159F85F}" srcOrd="10" destOrd="0" presId="urn:microsoft.com/office/officeart/2005/8/layout/hierarchy1"/>
    <dgm:cxn modelId="{35C793EE-36BD-4548-BB2D-1D2CF03B5C07}" type="presParOf" srcId="{C6135270-78DF-4DA3-A36D-ECEA8BA81FD9}" destId="{EFD663E2-E769-4277-AAAA-0627738502C5}" srcOrd="11" destOrd="0" presId="urn:microsoft.com/office/officeart/2005/8/layout/hierarchy1"/>
    <dgm:cxn modelId="{6E2F87BF-0F6C-49B5-8B80-884F46BA9178}" type="presParOf" srcId="{EFD663E2-E769-4277-AAAA-0627738502C5}" destId="{BD26344B-9BCE-4730-A83C-2E6A2D1E41EA}" srcOrd="0" destOrd="0" presId="urn:microsoft.com/office/officeart/2005/8/layout/hierarchy1"/>
    <dgm:cxn modelId="{14A72FEB-09DB-4CBD-BD74-B95FB68345B7}" type="presParOf" srcId="{BD26344B-9BCE-4730-A83C-2E6A2D1E41EA}" destId="{30EEC9CF-3C55-4DB3-9B25-111A2736B293}" srcOrd="0" destOrd="0" presId="urn:microsoft.com/office/officeart/2005/8/layout/hierarchy1"/>
    <dgm:cxn modelId="{E4C60744-173B-41CE-BD41-900E34B7A523}" type="presParOf" srcId="{BD26344B-9BCE-4730-A83C-2E6A2D1E41EA}" destId="{B0D1894B-1B38-47C1-A9EA-60FC6A3DDA76}" srcOrd="1" destOrd="0" presId="urn:microsoft.com/office/officeart/2005/8/layout/hierarchy1"/>
    <dgm:cxn modelId="{EB114781-1B82-48F0-8942-E083B3BB064A}" type="presParOf" srcId="{EFD663E2-E769-4277-AAAA-0627738502C5}" destId="{5B6CC9D4-4F6A-43DB-8FDC-82396E1D4397}" srcOrd="1" destOrd="0" presId="urn:microsoft.com/office/officeart/2005/8/layout/hierarchy1"/>
  </dgm:cxnLst>
  <dgm:bg/>
  <dgm:whole/>
</dgm:dataModel>
</file>

<file path=ppt/diagrams/data5.xml><?xml version="1.0" encoding="utf-8"?>
<dgm:dataModel xmlns:dgm="http://schemas.openxmlformats.org/drawingml/2006/diagram" xmlns:a="http://schemas.openxmlformats.org/drawingml/2006/main">
  <dgm:ptLst>
    <dgm:pt modelId="{4F12D193-DFC3-42D5-82E1-FD0FDBF001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DC90ECF-047B-44D8-9A49-D373D0D259F0}">
      <dgm:prSet phldrT="[Text]"/>
      <dgm:spPr/>
      <dgm:t>
        <a:bodyPr/>
        <a:lstStyle/>
        <a:p>
          <a:r>
            <a:rPr lang="en-US" smtClean="0"/>
            <a:t>Words</a:t>
          </a:r>
          <a:endParaRPr lang="en-US" dirty="0"/>
        </a:p>
      </dgm:t>
    </dgm:pt>
    <dgm:pt modelId="{E42EF779-29FF-4662-8352-8354D5476B09}" type="parTrans" cxnId="{23D39FE7-FB65-4F78-804F-AB52E6AD1434}">
      <dgm:prSet/>
      <dgm:spPr/>
      <dgm:t>
        <a:bodyPr/>
        <a:lstStyle/>
        <a:p>
          <a:endParaRPr lang="en-US"/>
        </a:p>
      </dgm:t>
    </dgm:pt>
    <dgm:pt modelId="{AA5BCA66-B5D1-41FC-991A-9DFF804D33EA}" type="sibTrans" cxnId="{23D39FE7-FB65-4F78-804F-AB52E6AD1434}">
      <dgm:prSet/>
      <dgm:spPr/>
      <dgm:t>
        <a:bodyPr/>
        <a:lstStyle/>
        <a:p>
          <a:endParaRPr lang="en-US"/>
        </a:p>
      </dgm:t>
    </dgm:pt>
    <dgm:pt modelId="{0892FB4D-7632-42EE-B7EA-0617BB61A164}">
      <dgm:prSet phldrT="[Text]"/>
      <dgm:spPr/>
      <dgm:t>
        <a:bodyPr/>
        <a:lstStyle/>
        <a:p>
          <a:r>
            <a:rPr lang="en-US" dirty="0" smtClean="0"/>
            <a:t>Roots </a:t>
          </a:r>
          <a:endParaRPr lang="en-US" dirty="0"/>
        </a:p>
      </dgm:t>
    </dgm:pt>
    <dgm:pt modelId="{0C900C7E-AE70-4DF6-BBFD-64CAC1D263A7}" type="parTrans" cxnId="{B6EEAEB9-8A4A-4EAE-9C21-C90B262009A5}">
      <dgm:prSet/>
      <dgm:spPr/>
      <dgm:t>
        <a:bodyPr/>
        <a:lstStyle/>
        <a:p>
          <a:endParaRPr lang="en-US"/>
        </a:p>
      </dgm:t>
    </dgm:pt>
    <dgm:pt modelId="{EBBA69BC-2235-4C7F-B9BF-B698A358400A}" type="sibTrans" cxnId="{B6EEAEB9-8A4A-4EAE-9C21-C90B262009A5}">
      <dgm:prSet/>
      <dgm:spPr/>
      <dgm:t>
        <a:bodyPr/>
        <a:lstStyle/>
        <a:p>
          <a:endParaRPr lang="en-US"/>
        </a:p>
      </dgm:t>
    </dgm:pt>
    <dgm:pt modelId="{0807D979-B5A1-4C95-9AD0-FE3BFC542AD9}">
      <dgm:prSet phldrT="[Text]"/>
      <dgm:spPr/>
      <dgm:t>
        <a:bodyPr/>
        <a:lstStyle/>
        <a:p>
          <a:r>
            <a:rPr lang="en-US" dirty="0" smtClean="0"/>
            <a:t>Suffixes</a:t>
          </a:r>
          <a:endParaRPr lang="en-US" dirty="0"/>
        </a:p>
      </dgm:t>
    </dgm:pt>
    <dgm:pt modelId="{BD8AE5F7-68C5-49A6-ADD5-D74AAB783C5C}" type="parTrans" cxnId="{E14ED10C-698F-42CC-8C85-0C7EE189D8F7}">
      <dgm:prSet/>
      <dgm:spPr/>
      <dgm:t>
        <a:bodyPr/>
        <a:lstStyle/>
        <a:p>
          <a:endParaRPr lang="en-US"/>
        </a:p>
      </dgm:t>
    </dgm:pt>
    <dgm:pt modelId="{7AF4A320-0B45-419A-9408-990A5A88F823}" type="sibTrans" cxnId="{E14ED10C-698F-42CC-8C85-0C7EE189D8F7}">
      <dgm:prSet/>
      <dgm:spPr/>
      <dgm:t>
        <a:bodyPr/>
        <a:lstStyle/>
        <a:p>
          <a:endParaRPr lang="en-US"/>
        </a:p>
      </dgm:t>
    </dgm:pt>
    <dgm:pt modelId="{FFA2DBDB-17EC-4841-B009-A16CDDEB9971}">
      <dgm:prSet phldrT="[Text]"/>
      <dgm:spPr/>
      <dgm:t>
        <a:bodyPr/>
        <a:lstStyle/>
        <a:p>
          <a:r>
            <a:rPr lang="en-US" dirty="0" smtClean="0"/>
            <a:t>Verbal Roots/</a:t>
          </a:r>
          <a:r>
            <a:rPr lang="sa-IN" dirty="0" smtClean="0"/>
            <a:t>धातु</a:t>
          </a:r>
          <a:endParaRPr lang="en-US" dirty="0"/>
        </a:p>
      </dgm:t>
    </dgm:pt>
    <dgm:pt modelId="{F32E020B-D33F-4CD4-AC80-AA28ECEAEEBD}" type="parTrans" cxnId="{295B854A-2E57-4135-9342-64D49081EA52}">
      <dgm:prSet/>
      <dgm:spPr/>
      <dgm:t>
        <a:bodyPr/>
        <a:lstStyle/>
        <a:p>
          <a:endParaRPr lang="en-US"/>
        </a:p>
      </dgm:t>
    </dgm:pt>
    <dgm:pt modelId="{8530C790-A8FB-4DB7-A6FB-46800AB2E794}" type="sibTrans" cxnId="{295B854A-2E57-4135-9342-64D49081EA52}">
      <dgm:prSet/>
      <dgm:spPr/>
      <dgm:t>
        <a:bodyPr/>
        <a:lstStyle/>
        <a:p>
          <a:endParaRPr lang="en-US"/>
        </a:p>
      </dgm:t>
    </dgm:pt>
    <dgm:pt modelId="{5F136986-B7DF-4D69-B28F-FBCF19C99261}">
      <dgm:prSet phldrT="[Text]"/>
      <dgm:spPr/>
      <dgm:t>
        <a:bodyPr/>
        <a:lstStyle/>
        <a:p>
          <a:r>
            <a:rPr lang="en-US" dirty="0" smtClean="0"/>
            <a:t>Nominal Base/</a:t>
          </a:r>
          <a:r>
            <a:rPr lang="sa-IN" dirty="0" smtClean="0"/>
            <a:t>प्रातिपदिक</a:t>
          </a:r>
          <a:endParaRPr lang="en-US" dirty="0"/>
        </a:p>
      </dgm:t>
    </dgm:pt>
    <dgm:pt modelId="{A7F68E2E-9849-45C5-98DC-B86BF04FAC22}" type="parTrans" cxnId="{79AA778A-7EAF-41A8-9622-0D2B3EE97197}">
      <dgm:prSet/>
      <dgm:spPr/>
      <dgm:t>
        <a:bodyPr/>
        <a:lstStyle/>
        <a:p>
          <a:endParaRPr lang="en-US"/>
        </a:p>
      </dgm:t>
    </dgm:pt>
    <dgm:pt modelId="{A01321F5-D6F4-4D7B-8A05-DBCE641EF21D}" type="sibTrans" cxnId="{79AA778A-7EAF-41A8-9622-0D2B3EE97197}">
      <dgm:prSet/>
      <dgm:spPr/>
      <dgm:t>
        <a:bodyPr/>
        <a:lstStyle/>
        <a:p>
          <a:endParaRPr lang="en-US"/>
        </a:p>
      </dgm:t>
    </dgm:pt>
    <dgm:pt modelId="{C701CC06-861F-480E-90F8-3DD6C88D0D6E}" type="pres">
      <dgm:prSet presAssocID="{4F12D193-DFC3-42D5-82E1-FD0FDBF001BC}" presName="hierChild1" presStyleCnt="0">
        <dgm:presLayoutVars>
          <dgm:chPref val="1"/>
          <dgm:dir/>
          <dgm:animOne val="branch"/>
          <dgm:animLvl val="lvl"/>
          <dgm:resizeHandles/>
        </dgm:presLayoutVars>
      </dgm:prSet>
      <dgm:spPr/>
      <dgm:t>
        <a:bodyPr/>
        <a:lstStyle/>
        <a:p>
          <a:endParaRPr lang="en-US"/>
        </a:p>
      </dgm:t>
    </dgm:pt>
    <dgm:pt modelId="{D7B36CC3-E66A-4AC5-9B9E-1C653C6CC9CE}" type="pres">
      <dgm:prSet presAssocID="{FDC90ECF-047B-44D8-9A49-D373D0D259F0}" presName="hierRoot1" presStyleCnt="0"/>
      <dgm:spPr/>
    </dgm:pt>
    <dgm:pt modelId="{3C546F14-CDDC-4F38-BB44-C9B1875D2DAD}" type="pres">
      <dgm:prSet presAssocID="{FDC90ECF-047B-44D8-9A49-D373D0D259F0}" presName="composite" presStyleCnt="0"/>
      <dgm:spPr/>
    </dgm:pt>
    <dgm:pt modelId="{FC151605-F3F7-4CDF-BA4F-C8AFD05068C1}" type="pres">
      <dgm:prSet presAssocID="{FDC90ECF-047B-44D8-9A49-D373D0D259F0}" presName="background" presStyleLbl="node0" presStyleIdx="0" presStyleCnt="1"/>
      <dgm:spPr/>
    </dgm:pt>
    <dgm:pt modelId="{9A2613C2-A14E-4022-B84A-50F0D0794FFE}" type="pres">
      <dgm:prSet presAssocID="{FDC90ECF-047B-44D8-9A49-D373D0D259F0}" presName="text" presStyleLbl="fgAcc0" presStyleIdx="0" presStyleCnt="1" custLinFactNeighborX="1091" custLinFactNeighborY="-859">
        <dgm:presLayoutVars>
          <dgm:chPref val="3"/>
        </dgm:presLayoutVars>
      </dgm:prSet>
      <dgm:spPr/>
      <dgm:t>
        <a:bodyPr/>
        <a:lstStyle/>
        <a:p>
          <a:endParaRPr lang="en-US"/>
        </a:p>
      </dgm:t>
    </dgm:pt>
    <dgm:pt modelId="{57FF1321-9344-4CAA-888E-7956EBC5C08E}" type="pres">
      <dgm:prSet presAssocID="{FDC90ECF-047B-44D8-9A49-D373D0D259F0}" presName="hierChild2" presStyleCnt="0"/>
      <dgm:spPr/>
    </dgm:pt>
    <dgm:pt modelId="{7E5404B4-D3CB-49B7-A848-5DE066860C5B}" type="pres">
      <dgm:prSet presAssocID="{0C900C7E-AE70-4DF6-BBFD-64CAC1D263A7}" presName="Name10" presStyleLbl="parChTrans1D2" presStyleIdx="0" presStyleCnt="2"/>
      <dgm:spPr/>
      <dgm:t>
        <a:bodyPr/>
        <a:lstStyle/>
        <a:p>
          <a:endParaRPr lang="en-US"/>
        </a:p>
      </dgm:t>
    </dgm:pt>
    <dgm:pt modelId="{A0E31394-57E5-4863-A980-FA193EA45008}" type="pres">
      <dgm:prSet presAssocID="{0892FB4D-7632-42EE-B7EA-0617BB61A164}" presName="hierRoot2" presStyleCnt="0"/>
      <dgm:spPr/>
    </dgm:pt>
    <dgm:pt modelId="{66F300AE-8033-4F20-AFE8-BC339012EE5E}" type="pres">
      <dgm:prSet presAssocID="{0892FB4D-7632-42EE-B7EA-0617BB61A164}" presName="composite2" presStyleCnt="0"/>
      <dgm:spPr/>
    </dgm:pt>
    <dgm:pt modelId="{2935E43E-0F63-45BF-B3B9-D524815FC988}" type="pres">
      <dgm:prSet presAssocID="{0892FB4D-7632-42EE-B7EA-0617BB61A164}" presName="background2" presStyleLbl="node2" presStyleIdx="0" presStyleCnt="2"/>
      <dgm:spPr/>
    </dgm:pt>
    <dgm:pt modelId="{F944BB9A-282D-4853-8E53-ED6E69BD08FC}" type="pres">
      <dgm:prSet presAssocID="{0892FB4D-7632-42EE-B7EA-0617BB61A164}" presName="text2" presStyleLbl="fgAcc2" presStyleIdx="0" presStyleCnt="2">
        <dgm:presLayoutVars>
          <dgm:chPref val="3"/>
        </dgm:presLayoutVars>
      </dgm:prSet>
      <dgm:spPr/>
      <dgm:t>
        <a:bodyPr/>
        <a:lstStyle/>
        <a:p>
          <a:endParaRPr lang="en-US"/>
        </a:p>
      </dgm:t>
    </dgm:pt>
    <dgm:pt modelId="{E4A22701-310B-4504-AF99-6295F5B0E503}" type="pres">
      <dgm:prSet presAssocID="{0892FB4D-7632-42EE-B7EA-0617BB61A164}" presName="hierChild3" presStyleCnt="0"/>
      <dgm:spPr/>
    </dgm:pt>
    <dgm:pt modelId="{F86B3F1B-1738-491D-8867-A393CA4B11E2}" type="pres">
      <dgm:prSet presAssocID="{F32E020B-D33F-4CD4-AC80-AA28ECEAEEBD}" presName="Name17" presStyleLbl="parChTrans1D3" presStyleIdx="0" presStyleCnt="2"/>
      <dgm:spPr/>
      <dgm:t>
        <a:bodyPr/>
        <a:lstStyle/>
        <a:p>
          <a:endParaRPr lang="en-US"/>
        </a:p>
      </dgm:t>
    </dgm:pt>
    <dgm:pt modelId="{624E8C9F-7967-4AAD-A9BF-DB8C26452CF4}" type="pres">
      <dgm:prSet presAssocID="{FFA2DBDB-17EC-4841-B009-A16CDDEB9971}" presName="hierRoot3" presStyleCnt="0"/>
      <dgm:spPr/>
    </dgm:pt>
    <dgm:pt modelId="{5D1A5AFC-A2AF-40FF-B6B9-E1277F02D73A}" type="pres">
      <dgm:prSet presAssocID="{FFA2DBDB-17EC-4841-B009-A16CDDEB9971}" presName="composite3" presStyleCnt="0"/>
      <dgm:spPr/>
    </dgm:pt>
    <dgm:pt modelId="{1A443BAE-8007-4223-9180-E7CAF2791D86}" type="pres">
      <dgm:prSet presAssocID="{FFA2DBDB-17EC-4841-B009-A16CDDEB9971}" presName="background3" presStyleLbl="node3" presStyleIdx="0" presStyleCnt="2"/>
      <dgm:spPr/>
    </dgm:pt>
    <dgm:pt modelId="{74EDE3AB-AD1A-4A0C-8A92-EF75D99AA033}" type="pres">
      <dgm:prSet presAssocID="{FFA2DBDB-17EC-4841-B009-A16CDDEB9971}" presName="text3" presStyleLbl="fgAcc3" presStyleIdx="0" presStyleCnt="2">
        <dgm:presLayoutVars>
          <dgm:chPref val="3"/>
        </dgm:presLayoutVars>
      </dgm:prSet>
      <dgm:spPr/>
      <dgm:t>
        <a:bodyPr/>
        <a:lstStyle/>
        <a:p>
          <a:endParaRPr lang="en-US"/>
        </a:p>
      </dgm:t>
    </dgm:pt>
    <dgm:pt modelId="{FCC3A76F-3746-4B8C-AA24-65DCF91AE221}" type="pres">
      <dgm:prSet presAssocID="{FFA2DBDB-17EC-4841-B009-A16CDDEB9971}" presName="hierChild4" presStyleCnt="0"/>
      <dgm:spPr/>
    </dgm:pt>
    <dgm:pt modelId="{3274A2F0-60CE-4784-915B-F0FE81E1A61E}" type="pres">
      <dgm:prSet presAssocID="{A7F68E2E-9849-45C5-98DC-B86BF04FAC22}" presName="Name17" presStyleLbl="parChTrans1D3" presStyleIdx="1" presStyleCnt="2"/>
      <dgm:spPr/>
      <dgm:t>
        <a:bodyPr/>
        <a:lstStyle/>
        <a:p>
          <a:endParaRPr lang="en-US"/>
        </a:p>
      </dgm:t>
    </dgm:pt>
    <dgm:pt modelId="{673501F2-0639-4F1F-AD26-9A8B07DE9B4A}" type="pres">
      <dgm:prSet presAssocID="{5F136986-B7DF-4D69-B28F-FBCF19C99261}" presName="hierRoot3" presStyleCnt="0"/>
      <dgm:spPr/>
    </dgm:pt>
    <dgm:pt modelId="{F34B044F-B4DB-4A4A-A7B0-45B1E5190555}" type="pres">
      <dgm:prSet presAssocID="{5F136986-B7DF-4D69-B28F-FBCF19C99261}" presName="composite3" presStyleCnt="0"/>
      <dgm:spPr/>
    </dgm:pt>
    <dgm:pt modelId="{65EB6FBF-0D70-4B73-B470-92F84B89D110}" type="pres">
      <dgm:prSet presAssocID="{5F136986-B7DF-4D69-B28F-FBCF19C99261}" presName="background3" presStyleLbl="node3" presStyleIdx="1" presStyleCnt="2"/>
      <dgm:spPr/>
    </dgm:pt>
    <dgm:pt modelId="{57094926-486A-46D5-8D63-CDF0968891CD}" type="pres">
      <dgm:prSet presAssocID="{5F136986-B7DF-4D69-B28F-FBCF19C99261}" presName="text3" presStyleLbl="fgAcc3" presStyleIdx="1" presStyleCnt="2">
        <dgm:presLayoutVars>
          <dgm:chPref val="3"/>
        </dgm:presLayoutVars>
      </dgm:prSet>
      <dgm:spPr/>
      <dgm:t>
        <a:bodyPr/>
        <a:lstStyle/>
        <a:p>
          <a:endParaRPr lang="en-US"/>
        </a:p>
      </dgm:t>
    </dgm:pt>
    <dgm:pt modelId="{AFB65EC1-E07F-493D-BF85-C8D953CB5E05}" type="pres">
      <dgm:prSet presAssocID="{5F136986-B7DF-4D69-B28F-FBCF19C99261}" presName="hierChild4" presStyleCnt="0"/>
      <dgm:spPr/>
    </dgm:pt>
    <dgm:pt modelId="{614344D6-CF23-45A2-BE4E-8DEDC035B678}" type="pres">
      <dgm:prSet presAssocID="{BD8AE5F7-68C5-49A6-ADD5-D74AAB783C5C}" presName="Name10" presStyleLbl="parChTrans1D2" presStyleIdx="1" presStyleCnt="2"/>
      <dgm:spPr/>
      <dgm:t>
        <a:bodyPr/>
        <a:lstStyle/>
        <a:p>
          <a:endParaRPr lang="en-US"/>
        </a:p>
      </dgm:t>
    </dgm:pt>
    <dgm:pt modelId="{28F5DD77-672D-464F-9E9B-0604236DE835}" type="pres">
      <dgm:prSet presAssocID="{0807D979-B5A1-4C95-9AD0-FE3BFC542AD9}" presName="hierRoot2" presStyleCnt="0"/>
      <dgm:spPr/>
    </dgm:pt>
    <dgm:pt modelId="{126B0380-1CE4-4CEA-8C55-39996EFE64B1}" type="pres">
      <dgm:prSet presAssocID="{0807D979-B5A1-4C95-9AD0-FE3BFC542AD9}" presName="composite2" presStyleCnt="0"/>
      <dgm:spPr/>
    </dgm:pt>
    <dgm:pt modelId="{3B39B488-C242-4688-A123-EE33D9817CCB}" type="pres">
      <dgm:prSet presAssocID="{0807D979-B5A1-4C95-9AD0-FE3BFC542AD9}" presName="background2" presStyleLbl="node2" presStyleIdx="1" presStyleCnt="2"/>
      <dgm:spPr/>
    </dgm:pt>
    <dgm:pt modelId="{F3ACD111-A6F4-4F5B-831A-3F6BA0871CD6}" type="pres">
      <dgm:prSet presAssocID="{0807D979-B5A1-4C95-9AD0-FE3BFC542AD9}" presName="text2" presStyleLbl="fgAcc2" presStyleIdx="1" presStyleCnt="2">
        <dgm:presLayoutVars>
          <dgm:chPref val="3"/>
        </dgm:presLayoutVars>
      </dgm:prSet>
      <dgm:spPr/>
      <dgm:t>
        <a:bodyPr/>
        <a:lstStyle/>
        <a:p>
          <a:endParaRPr lang="en-US"/>
        </a:p>
      </dgm:t>
    </dgm:pt>
    <dgm:pt modelId="{7B99FAC1-671A-4137-ADAA-CF999D0D541F}" type="pres">
      <dgm:prSet presAssocID="{0807D979-B5A1-4C95-9AD0-FE3BFC542AD9}" presName="hierChild3" presStyleCnt="0"/>
      <dgm:spPr/>
    </dgm:pt>
  </dgm:ptLst>
  <dgm:cxnLst>
    <dgm:cxn modelId="{79AA778A-7EAF-41A8-9622-0D2B3EE97197}" srcId="{0892FB4D-7632-42EE-B7EA-0617BB61A164}" destId="{5F136986-B7DF-4D69-B28F-FBCF19C99261}" srcOrd="1" destOrd="0" parTransId="{A7F68E2E-9849-45C5-98DC-B86BF04FAC22}" sibTransId="{A01321F5-D6F4-4D7B-8A05-DBCE641EF21D}"/>
    <dgm:cxn modelId="{23D39FE7-FB65-4F78-804F-AB52E6AD1434}" srcId="{4F12D193-DFC3-42D5-82E1-FD0FDBF001BC}" destId="{FDC90ECF-047B-44D8-9A49-D373D0D259F0}" srcOrd="0" destOrd="0" parTransId="{E42EF779-29FF-4662-8352-8354D5476B09}" sibTransId="{AA5BCA66-B5D1-41FC-991A-9DFF804D33EA}"/>
    <dgm:cxn modelId="{9BC738F4-51D9-48C3-9AB5-82F6827C2A18}" type="presOf" srcId="{FDC90ECF-047B-44D8-9A49-D373D0D259F0}" destId="{9A2613C2-A14E-4022-B84A-50F0D0794FFE}" srcOrd="0" destOrd="0" presId="urn:microsoft.com/office/officeart/2005/8/layout/hierarchy1"/>
    <dgm:cxn modelId="{AEACE8C3-A7D9-48D6-A8A4-F02F0CE728A3}" type="presOf" srcId="{0892FB4D-7632-42EE-B7EA-0617BB61A164}" destId="{F944BB9A-282D-4853-8E53-ED6E69BD08FC}" srcOrd="0" destOrd="0" presId="urn:microsoft.com/office/officeart/2005/8/layout/hierarchy1"/>
    <dgm:cxn modelId="{653314E2-FEEB-4F8F-BBBD-FA5C2A835741}" type="presOf" srcId="{F32E020B-D33F-4CD4-AC80-AA28ECEAEEBD}" destId="{F86B3F1B-1738-491D-8867-A393CA4B11E2}" srcOrd="0" destOrd="0" presId="urn:microsoft.com/office/officeart/2005/8/layout/hierarchy1"/>
    <dgm:cxn modelId="{796D4B07-8B64-47C7-934E-519A72D17EDA}" type="presOf" srcId="{5F136986-B7DF-4D69-B28F-FBCF19C99261}" destId="{57094926-486A-46D5-8D63-CDF0968891CD}" srcOrd="0" destOrd="0" presId="urn:microsoft.com/office/officeart/2005/8/layout/hierarchy1"/>
    <dgm:cxn modelId="{037ED57D-0847-4D57-8023-A07CEA1B5421}" type="presOf" srcId="{0C900C7E-AE70-4DF6-BBFD-64CAC1D263A7}" destId="{7E5404B4-D3CB-49B7-A848-5DE066860C5B}" srcOrd="0" destOrd="0" presId="urn:microsoft.com/office/officeart/2005/8/layout/hierarchy1"/>
    <dgm:cxn modelId="{E14ED10C-698F-42CC-8C85-0C7EE189D8F7}" srcId="{FDC90ECF-047B-44D8-9A49-D373D0D259F0}" destId="{0807D979-B5A1-4C95-9AD0-FE3BFC542AD9}" srcOrd="1" destOrd="0" parTransId="{BD8AE5F7-68C5-49A6-ADD5-D74AAB783C5C}" sibTransId="{7AF4A320-0B45-419A-9408-990A5A88F823}"/>
    <dgm:cxn modelId="{890BD54E-9002-4D38-AF50-F2CDB91856DF}" type="presOf" srcId="{A7F68E2E-9849-45C5-98DC-B86BF04FAC22}" destId="{3274A2F0-60CE-4784-915B-F0FE81E1A61E}" srcOrd="0" destOrd="0" presId="urn:microsoft.com/office/officeart/2005/8/layout/hierarchy1"/>
    <dgm:cxn modelId="{EE4F7B00-D153-474A-9CBC-4217B966C67E}" type="presOf" srcId="{4F12D193-DFC3-42D5-82E1-FD0FDBF001BC}" destId="{C701CC06-861F-480E-90F8-3DD6C88D0D6E}" srcOrd="0" destOrd="0" presId="urn:microsoft.com/office/officeart/2005/8/layout/hierarchy1"/>
    <dgm:cxn modelId="{295B854A-2E57-4135-9342-64D49081EA52}" srcId="{0892FB4D-7632-42EE-B7EA-0617BB61A164}" destId="{FFA2DBDB-17EC-4841-B009-A16CDDEB9971}" srcOrd="0" destOrd="0" parTransId="{F32E020B-D33F-4CD4-AC80-AA28ECEAEEBD}" sibTransId="{8530C790-A8FB-4DB7-A6FB-46800AB2E794}"/>
    <dgm:cxn modelId="{B6EEAEB9-8A4A-4EAE-9C21-C90B262009A5}" srcId="{FDC90ECF-047B-44D8-9A49-D373D0D259F0}" destId="{0892FB4D-7632-42EE-B7EA-0617BB61A164}" srcOrd="0" destOrd="0" parTransId="{0C900C7E-AE70-4DF6-BBFD-64CAC1D263A7}" sibTransId="{EBBA69BC-2235-4C7F-B9BF-B698A358400A}"/>
    <dgm:cxn modelId="{B31BCFFB-1FA5-4363-9440-77FCC0DD1F53}" type="presOf" srcId="{FFA2DBDB-17EC-4841-B009-A16CDDEB9971}" destId="{74EDE3AB-AD1A-4A0C-8A92-EF75D99AA033}" srcOrd="0" destOrd="0" presId="urn:microsoft.com/office/officeart/2005/8/layout/hierarchy1"/>
    <dgm:cxn modelId="{D171B976-19D7-4A8D-B554-227A23799EB5}" type="presOf" srcId="{0807D979-B5A1-4C95-9AD0-FE3BFC542AD9}" destId="{F3ACD111-A6F4-4F5B-831A-3F6BA0871CD6}" srcOrd="0" destOrd="0" presId="urn:microsoft.com/office/officeart/2005/8/layout/hierarchy1"/>
    <dgm:cxn modelId="{7B8BFE52-FB3A-45D9-BD04-9A7BACD18BD7}" type="presOf" srcId="{BD8AE5F7-68C5-49A6-ADD5-D74AAB783C5C}" destId="{614344D6-CF23-45A2-BE4E-8DEDC035B678}" srcOrd="0" destOrd="0" presId="urn:microsoft.com/office/officeart/2005/8/layout/hierarchy1"/>
    <dgm:cxn modelId="{A0EC73D5-8973-4DD6-ADBE-C397166C4862}" type="presParOf" srcId="{C701CC06-861F-480E-90F8-3DD6C88D0D6E}" destId="{D7B36CC3-E66A-4AC5-9B9E-1C653C6CC9CE}" srcOrd="0" destOrd="0" presId="urn:microsoft.com/office/officeart/2005/8/layout/hierarchy1"/>
    <dgm:cxn modelId="{E892198E-567B-496D-AB04-084F889F81E1}" type="presParOf" srcId="{D7B36CC3-E66A-4AC5-9B9E-1C653C6CC9CE}" destId="{3C546F14-CDDC-4F38-BB44-C9B1875D2DAD}" srcOrd="0" destOrd="0" presId="urn:microsoft.com/office/officeart/2005/8/layout/hierarchy1"/>
    <dgm:cxn modelId="{9F5F8B0A-BFC5-487B-9412-2A36D55BB002}" type="presParOf" srcId="{3C546F14-CDDC-4F38-BB44-C9B1875D2DAD}" destId="{FC151605-F3F7-4CDF-BA4F-C8AFD05068C1}" srcOrd="0" destOrd="0" presId="urn:microsoft.com/office/officeart/2005/8/layout/hierarchy1"/>
    <dgm:cxn modelId="{B7130B3D-8B15-4894-A460-C9CEFC044EEA}" type="presParOf" srcId="{3C546F14-CDDC-4F38-BB44-C9B1875D2DAD}" destId="{9A2613C2-A14E-4022-B84A-50F0D0794FFE}" srcOrd="1" destOrd="0" presId="urn:microsoft.com/office/officeart/2005/8/layout/hierarchy1"/>
    <dgm:cxn modelId="{0FEC92FD-266B-49A0-BE85-64D47A254E05}" type="presParOf" srcId="{D7B36CC3-E66A-4AC5-9B9E-1C653C6CC9CE}" destId="{57FF1321-9344-4CAA-888E-7956EBC5C08E}" srcOrd="1" destOrd="0" presId="urn:microsoft.com/office/officeart/2005/8/layout/hierarchy1"/>
    <dgm:cxn modelId="{1B7DB9BC-89D9-4285-9A48-B5AD8BDF0501}" type="presParOf" srcId="{57FF1321-9344-4CAA-888E-7956EBC5C08E}" destId="{7E5404B4-D3CB-49B7-A848-5DE066860C5B}" srcOrd="0" destOrd="0" presId="urn:microsoft.com/office/officeart/2005/8/layout/hierarchy1"/>
    <dgm:cxn modelId="{ED62ADFF-D79A-41A7-A56E-99E26612E09C}" type="presParOf" srcId="{57FF1321-9344-4CAA-888E-7956EBC5C08E}" destId="{A0E31394-57E5-4863-A980-FA193EA45008}" srcOrd="1" destOrd="0" presId="urn:microsoft.com/office/officeart/2005/8/layout/hierarchy1"/>
    <dgm:cxn modelId="{74902AC0-CBE2-42B6-87CE-E6A64799F9D2}" type="presParOf" srcId="{A0E31394-57E5-4863-A980-FA193EA45008}" destId="{66F300AE-8033-4F20-AFE8-BC339012EE5E}" srcOrd="0" destOrd="0" presId="urn:microsoft.com/office/officeart/2005/8/layout/hierarchy1"/>
    <dgm:cxn modelId="{F0E0A603-4B1C-41A3-8FC4-49DB29F3D01F}" type="presParOf" srcId="{66F300AE-8033-4F20-AFE8-BC339012EE5E}" destId="{2935E43E-0F63-45BF-B3B9-D524815FC988}" srcOrd="0" destOrd="0" presId="urn:microsoft.com/office/officeart/2005/8/layout/hierarchy1"/>
    <dgm:cxn modelId="{682CE0AC-0DB8-4B80-AD3D-34ED5B89C75F}" type="presParOf" srcId="{66F300AE-8033-4F20-AFE8-BC339012EE5E}" destId="{F944BB9A-282D-4853-8E53-ED6E69BD08FC}" srcOrd="1" destOrd="0" presId="urn:microsoft.com/office/officeart/2005/8/layout/hierarchy1"/>
    <dgm:cxn modelId="{858B055B-29B2-4E39-B774-4071704A23B5}" type="presParOf" srcId="{A0E31394-57E5-4863-A980-FA193EA45008}" destId="{E4A22701-310B-4504-AF99-6295F5B0E503}" srcOrd="1" destOrd="0" presId="urn:microsoft.com/office/officeart/2005/8/layout/hierarchy1"/>
    <dgm:cxn modelId="{F1850492-EF6E-4CF4-A177-71302693E927}" type="presParOf" srcId="{E4A22701-310B-4504-AF99-6295F5B0E503}" destId="{F86B3F1B-1738-491D-8867-A393CA4B11E2}" srcOrd="0" destOrd="0" presId="urn:microsoft.com/office/officeart/2005/8/layout/hierarchy1"/>
    <dgm:cxn modelId="{AC2C2381-0D30-4B1E-9CBB-82FC5FF01F04}" type="presParOf" srcId="{E4A22701-310B-4504-AF99-6295F5B0E503}" destId="{624E8C9F-7967-4AAD-A9BF-DB8C26452CF4}" srcOrd="1" destOrd="0" presId="urn:microsoft.com/office/officeart/2005/8/layout/hierarchy1"/>
    <dgm:cxn modelId="{FA49DE40-9A2E-48B2-BCF2-1150F5273702}" type="presParOf" srcId="{624E8C9F-7967-4AAD-A9BF-DB8C26452CF4}" destId="{5D1A5AFC-A2AF-40FF-B6B9-E1277F02D73A}" srcOrd="0" destOrd="0" presId="urn:microsoft.com/office/officeart/2005/8/layout/hierarchy1"/>
    <dgm:cxn modelId="{2E2F165F-4E73-456A-9A8D-351ECC8E1D2E}" type="presParOf" srcId="{5D1A5AFC-A2AF-40FF-B6B9-E1277F02D73A}" destId="{1A443BAE-8007-4223-9180-E7CAF2791D86}" srcOrd="0" destOrd="0" presId="urn:microsoft.com/office/officeart/2005/8/layout/hierarchy1"/>
    <dgm:cxn modelId="{34EF6B9B-2A04-4C43-88FB-C3EF39A13009}" type="presParOf" srcId="{5D1A5AFC-A2AF-40FF-B6B9-E1277F02D73A}" destId="{74EDE3AB-AD1A-4A0C-8A92-EF75D99AA033}" srcOrd="1" destOrd="0" presId="urn:microsoft.com/office/officeart/2005/8/layout/hierarchy1"/>
    <dgm:cxn modelId="{690E5259-DB63-4BD7-89A7-B2BF5C873928}" type="presParOf" srcId="{624E8C9F-7967-4AAD-A9BF-DB8C26452CF4}" destId="{FCC3A76F-3746-4B8C-AA24-65DCF91AE221}" srcOrd="1" destOrd="0" presId="urn:microsoft.com/office/officeart/2005/8/layout/hierarchy1"/>
    <dgm:cxn modelId="{26BB56F6-B0A2-4711-B5AE-D7A9F9BBE514}" type="presParOf" srcId="{E4A22701-310B-4504-AF99-6295F5B0E503}" destId="{3274A2F0-60CE-4784-915B-F0FE81E1A61E}" srcOrd="2" destOrd="0" presId="urn:microsoft.com/office/officeart/2005/8/layout/hierarchy1"/>
    <dgm:cxn modelId="{F1268812-FE9D-4570-9F8A-DC5BBFC3C957}" type="presParOf" srcId="{E4A22701-310B-4504-AF99-6295F5B0E503}" destId="{673501F2-0639-4F1F-AD26-9A8B07DE9B4A}" srcOrd="3" destOrd="0" presId="urn:microsoft.com/office/officeart/2005/8/layout/hierarchy1"/>
    <dgm:cxn modelId="{4E8B12DA-5DB6-43B6-A173-B63D35D73314}" type="presParOf" srcId="{673501F2-0639-4F1F-AD26-9A8B07DE9B4A}" destId="{F34B044F-B4DB-4A4A-A7B0-45B1E5190555}" srcOrd="0" destOrd="0" presId="urn:microsoft.com/office/officeart/2005/8/layout/hierarchy1"/>
    <dgm:cxn modelId="{ED587311-7728-4117-A39D-3069394F10A1}" type="presParOf" srcId="{F34B044F-B4DB-4A4A-A7B0-45B1E5190555}" destId="{65EB6FBF-0D70-4B73-B470-92F84B89D110}" srcOrd="0" destOrd="0" presId="urn:microsoft.com/office/officeart/2005/8/layout/hierarchy1"/>
    <dgm:cxn modelId="{CB9883A5-BDBE-4E13-9256-D503DE916625}" type="presParOf" srcId="{F34B044F-B4DB-4A4A-A7B0-45B1E5190555}" destId="{57094926-486A-46D5-8D63-CDF0968891CD}" srcOrd="1" destOrd="0" presId="urn:microsoft.com/office/officeart/2005/8/layout/hierarchy1"/>
    <dgm:cxn modelId="{3D661CC9-6A53-47E0-B82A-85A81C94BBE1}" type="presParOf" srcId="{673501F2-0639-4F1F-AD26-9A8B07DE9B4A}" destId="{AFB65EC1-E07F-493D-BF85-C8D953CB5E05}" srcOrd="1" destOrd="0" presId="urn:microsoft.com/office/officeart/2005/8/layout/hierarchy1"/>
    <dgm:cxn modelId="{B14FCCD8-7D12-463F-A2E9-6A52CE083F21}" type="presParOf" srcId="{57FF1321-9344-4CAA-888E-7956EBC5C08E}" destId="{614344D6-CF23-45A2-BE4E-8DEDC035B678}" srcOrd="2" destOrd="0" presId="urn:microsoft.com/office/officeart/2005/8/layout/hierarchy1"/>
    <dgm:cxn modelId="{FBC6A486-7BD4-483C-982F-F7ABB0A930F2}" type="presParOf" srcId="{57FF1321-9344-4CAA-888E-7956EBC5C08E}" destId="{28F5DD77-672D-464F-9E9B-0604236DE835}" srcOrd="3" destOrd="0" presId="urn:microsoft.com/office/officeart/2005/8/layout/hierarchy1"/>
    <dgm:cxn modelId="{36526785-01F8-4B31-9CBD-C0C8A611615B}" type="presParOf" srcId="{28F5DD77-672D-464F-9E9B-0604236DE835}" destId="{126B0380-1CE4-4CEA-8C55-39996EFE64B1}" srcOrd="0" destOrd="0" presId="urn:microsoft.com/office/officeart/2005/8/layout/hierarchy1"/>
    <dgm:cxn modelId="{A8725959-1C3E-4043-BCDB-2EAD7526BF60}" type="presParOf" srcId="{126B0380-1CE4-4CEA-8C55-39996EFE64B1}" destId="{3B39B488-C242-4688-A123-EE33D9817CCB}" srcOrd="0" destOrd="0" presId="urn:microsoft.com/office/officeart/2005/8/layout/hierarchy1"/>
    <dgm:cxn modelId="{E45D3688-A89A-4630-812A-9672A0503827}" type="presParOf" srcId="{126B0380-1CE4-4CEA-8C55-39996EFE64B1}" destId="{F3ACD111-A6F4-4F5B-831A-3F6BA0871CD6}" srcOrd="1" destOrd="0" presId="urn:microsoft.com/office/officeart/2005/8/layout/hierarchy1"/>
    <dgm:cxn modelId="{83076377-AA17-4DA4-AEE3-66C19F8FBA65}" type="presParOf" srcId="{28F5DD77-672D-464F-9E9B-0604236DE835}" destId="{7B99FAC1-671A-4137-ADAA-CF999D0D541F}"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344D6-CF23-45A2-BE4E-8DEDC035B678}">
      <dsp:nvSpPr>
        <dsp:cNvPr id="0" name=""/>
        <dsp:cNvSpPr/>
      </dsp:nvSpPr>
      <dsp:spPr>
        <a:xfrm>
          <a:off x="3225154" y="658742"/>
          <a:ext cx="627635" cy="309830"/>
        </a:xfrm>
        <a:custGeom>
          <a:avLst/>
          <a:gdLst/>
          <a:ahLst/>
          <a:cxnLst/>
          <a:rect l="0" t="0" r="0" b="0"/>
          <a:pathLst>
            <a:path>
              <a:moveTo>
                <a:pt x="0" y="0"/>
              </a:moveTo>
              <a:lnTo>
                <a:pt x="0" y="212957"/>
              </a:lnTo>
              <a:lnTo>
                <a:pt x="627635" y="212957"/>
              </a:lnTo>
              <a:lnTo>
                <a:pt x="627635" y="30983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4A2F0-60CE-4784-915B-F0FE81E1A61E}">
      <dsp:nvSpPr>
        <dsp:cNvPr id="0" name=""/>
        <dsp:cNvSpPr/>
      </dsp:nvSpPr>
      <dsp:spPr>
        <a:xfrm>
          <a:off x="2574701" y="1632598"/>
          <a:ext cx="639044" cy="304127"/>
        </a:xfrm>
        <a:custGeom>
          <a:avLst/>
          <a:gdLst/>
          <a:ahLst/>
          <a:cxnLst/>
          <a:rect l="0" t="0" r="0" b="0"/>
          <a:pathLst>
            <a:path>
              <a:moveTo>
                <a:pt x="0" y="0"/>
              </a:moveTo>
              <a:lnTo>
                <a:pt x="0" y="207253"/>
              </a:lnTo>
              <a:lnTo>
                <a:pt x="639044" y="207253"/>
              </a:lnTo>
              <a:lnTo>
                <a:pt x="639044" y="3041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B3F1B-1738-491D-8867-A393CA4B11E2}">
      <dsp:nvSpPr>
        <dsp:cNvPr id="0" name=""/>
        <dsp:cNvSpPr/>
      </dsp:nvSpPr>
      <dsp:spPr>
        <a:xfrm>
          <a:off x="1935657" y="1632598"/>
          <a:ext cx="639044" cy="304127"/>
        </a:xfrm>
        <a:custGeom>
          <a:avLst/>
          <a:gdLst/>
          <a:ahLst/>
          <a:cxnLst/>
          <a:rect l="0" t="0" r="0" b="0"/>
          <a:pathLst>
            <a:path>
              <a:moveTo>
                <a:pt x="639044" y="0"/>
              </a:moveTo>
              <a:lnTo>
                <a:pt x="639044" y="207253"/>
              </a:lnTo>
              <a:lnTo>
                <a:pt x="0" y="207253"/>
              </a:lnTo>
              <a:lnTo>
                <a:pt x="0" y="30412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404B4-D3CB-49B7-A848-5DE066860C5B}">
      <dsp:nvSpPr>
        <dsp:cNvPr id="0" name=""/>
        <dsp:cNvSpPr/>
      </dsp:nvSpPr>
      <dsp:spPr>
        <a:xfrm>
          <a:off x="2574701" y="658742"/>
          <a:ext cx="650453" cy="309830"/>
        </a:xfrm>
        <a:custGeom>
          <a:avLst/>
          <a:gdLst/>
          <a:ahLst/>
          <a:cxnLst/>
          <a:rect l="0" t="0" r="0" b="0"/>
          <a:pathLst>
            <a:path>
              <a:moveTo>
                <a:pt x="650453" y="0"/>
              </a:moveTo>
              <a:lnTo>
                <a:pt x="650453" y="212957"/>
              </a:lnTo>
              <a:lnTo>
                <a:pt x="0" y="212957"/>
              </a:lnTo>
              <a:lnTo>
                <a:pt x="0" y="30983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51605-F3F7-4CDF-BA4F-C8AFD05068C1}">
      <dsp:nvSpPr>
        <dsp:cNvPr id="0" name=""/>
        <dsp:cNvSpPr/>
      </dsp:nvSpPr>
      <dsp:spPr>
        <a:xfrm>
          <a:off x="2702299" y="-5282"/>
          <a:ext cx="1045708" cy="6640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613C2-A14E-4022-B84A-50F0D0794FFE}">
      <dsp:nvSpPr>
        <dsp:cNvPr id="0" name=""/>
        <dsp:cNvSpPr/>
      </dsp:nvSpPr>
      <dsp:spPr>
        <a:xfrm>
          <a:off x="2818489" y="105097"/>
          <a:ext cx="1045708" cy="6640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smtClean="0"/>
            <a:t>Words</a:t>
          </a:r>
          <a:endParaRPr lang="en-US" sz="1000" kern="1200" dirty="0"/>
        </a:p>
      </dsp:txBody>
      <dsp:txXfrm>
        <a:off x="2837938" y="124546"/>
        <a:ext cx="1006810" cy="625127"/>
      </dsp:txXfrm>
    </dsp:sp>
    <dsp:sp modelId="{2935E43E-0F63-45BF-B3B9-D524815FC988}">
      <dsp:nvSpPr>
        <dsp:cNvPr id="0" name=""/>
        <dsp:cNvSpPr/>
      </dsp:nvSpPr>
      <dsp:spPr>
        <a:xfrm>
          <a:off x="2051846" y="968573"/>
          <a:ext cx="1045708" cy="6640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44BB9A-282D-4853-8E53-ED6E69BD08FC}">
      <dsp:nvSpPr>
        <dsp:cNvPr id="0" name=""/>
        <dsp:cNvSpPr/>
      </dsp:nvSpPr>
      <dsp:spPr>
        <a:xfrm>
          <a:off x="2168036" y="1078954"/>
          <a:ext cx="1045708" cy="6640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Roots </a:t>
          </a:r>
          <a:endParaRPr lang="en-US" sz="1000" kern="1200" dirty="0"/>
        </a:p>
      </dsp:txBody>
      <dsp:txXfrm>
        <a:off x="2187485" y="1098403"/>
        <a:ext cx="1006810" cy="625127"/>
      </dsp:txXfrm>
    </dsp:sp>
    <dsp:sp modelId="{1A443BAE-8007-4223-9180-E7CAF2791D86}">
      <dsp:nvSpPr>
        <dsp:cNvPr id="0" name=""/>
        <dsp:cNvSpPr/>
      </dsp:nvSpPr>
      <dsp:spPr>
        <a:xfrm>
          <a:off x="1412802" y="1936725"/>
          <a:ext cx="1045708" cy="6640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DE3AB-AD1A-4A0C-8A92-EF75D99AA033}">
      <dsp:nvSpPr>
        <dsp:cNvPr id="0" name=""/>
        <dsp:cNvSpPr/>
      </dsp:nvSpPr>
      <dsp:spPr>
        <a:xfrm>
          <a:off x="1528992" y="2047106"/>
          <a:ext cx="1045708" cy="6640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Verbal Roots/</a:t>
          </a:r>
          <a:r>
            <a:rPr lang="sa-IN" sz="1000" kern="1200" dirty="0" smtClean="0"/>
            <a:t>धातु</a:t>
          </a:r>
          <a:endParaRPr lang="en-US" sz="1000" kern="1200" dirty="0"/>
        </a:p>
      </dsp:txBody>
      <dsp:txXfrm>
        <a:off x="1548441" y="2066555"/>
        <a:ext cx="1006810" cy="625127"/>
      </dsp:txXfrm>
    </dsp:sp>
    <dsp:sp modelId="{65EB6FBF-0D70-4B73-B470-92F84B89D110}">
      <dsp:nvSpPr>
        <dsp:cNvPr id="0" name=""/>
        <dsp:cNvSpPr/>
      </dsp:nvSpPr>
      <dsp:spPr>
        <a:xfrm>
          <a:off x="2690891" y="1936725"/>
          <a:ext cx="1045708" cy="6640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94926-486A-46D5-8D63-CDF0968891CD}">
      <dsp:nvSpPr>
        <dsp:cNvPr id="0" name=""/>
        <dsp:cNvSpPr/>
      </dsp:nvSpPr>
      <dsp:spPr>
        <a:xfrm>
          <a:off x="2807081" y="2047106"/>
          <a:ext cx="1045708" cy="6640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Nominal Base/</a:t>
          </a:r>
          <a:r>
            <a:rPr lang="sa-IN" sz="1000" kern="1200" dirty="0" smtClean="0"/>
            <a:t>प्रातिपदिक</a:t>
          </a:r>
          <a:endParaRPr lang="en-US" sz="1000" kern="1200" dirty="0"/>
        </a:p>
      </dsp:txBody>
      <dsp:txXfrm>
        <a:off x="2826530" y="2066555"/>
        <a:ext cx="1006810" cy="625127"/>
      </dsp:txXfrm>
    </dsp:sp>
    <dsp:sp modelId="{3B39B488-C242-4688-A123-EE33D9817CCB}">
      <dsp:nvSpPr>
        <dsp:cNvPr id="0" name=""/>
        <dsp:cNvSpPr/>
      </dsp:nvSpPr>
      <dsp:spPr>
        <a:xfrm>
          <a:off x="3329935" y="968573"/>
          <a:ext cx="1045708" cy="66402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CD111-A6F4-4F5B-831A-3F6BA0871CD6}">
      <dsp:nvSpPr>
        <dsp:cNvPr id="0" name=""/>
        <dsp:cNvSpPr/>
      </dsp:nvSpPr>
      <dsp:spPr>
        <a:xfrm>
          <a:off x="3446125" y="1078954"/>
          <a:ext cx="1045708" cy="6640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Suffixes</a:t>
          </a:r>
          <a:endParaRPr lang="en-US" sz="1000" kern="1200" dirty="0"/>
        </a:p>
      </dsp:txBody>
      <dsp:txXfrm>
        <a:off x="3465574" y="1098403"/>
        <a:ext cx="1006810" cy="6251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235615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312841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1DEB4D-D378-4D75-8EF2-7CD075807D2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2119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3631010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1DEB4D-D378-4D75-8EF2-7CD075807D2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307015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192599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207229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39570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71569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303411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233399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89233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258985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22573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176341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A705E6-9676-433A-86C2-5081CA136CFD}" type="datetimeFigureOut">
              <a:rPr lang="en-IN" smtClean="0"/>
              <a:pPr/>
              <a:t>09-09-2023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76010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DA705E6-9676-433A-86C2-5081CA136CFD}" type="datetimeFigureOut">
              <a:rPr lang="en-IN" smtClean="0"/>
              <a:pPr/>
              <a:t>09-09-2023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31DEB4D-D378-4D75-8EF2-7CD075807D24}" type="slidenum">
              <a:rPr lang="en-IN" smtClean="0"/>
              <a:pPr/>
              <a:t>‹#›</a:t>
            </a:fld>
            <a:endParaRPr lang="en-IN"/>
          </a:p>
        </p:txBody>
      </p:sp>
    </p:spTree>
    <p:extLst>
      <p:ext uri="{BB962C8B-B14F-4D97-AF65-F5344CB8AC3E}">
        <p14:creationId xmlns:p14="http://schemas.microsoft.com/office/powerpoint/2010/main" xmlns="" val="32810744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itasupersite.iitk.ac.in/" TargetMode="External"/><Relationship Id="rId2" Type="http://schemas.openxmlformats.org/officeDocument/2006/relationships/hyperlink" Target="https://ashtadhyayi.com/"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sanskrit.uohyd.ac.in/scl/e-readers/sankshepa_ramayanam/ramayana-interface/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TheGhanapati" TargetMode="External"/><Relationship Id="rId2" Type="http://schemas.openxmlformats.org/officeDocument/2006/relationships/hyperlink" Target="https://en.wikipedia.org/wiki/Vedic_cha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PGCP</a:t>
            </a:r>
            <a:endParaRPr lang="en-IN" dirty="0"/>
          </a:p>
        </p:txBody>
      </p:sp>
      <p:sp>
        <p:nvSpPr>
          <p:cNvPr id="3" name="Subtitle 2"/>
          <p:cNvSpPr>
            <a:spLocks noGrp="1"/>
          </p:cNvSpPr>
          <p:nvPr>
            <p:ph type="subTitle" idx="1"/>
          </p:nvPr>
        </p:nvSpPr>
        <p:spPr/>
        <p:txBody>
          <a:bodyPr/>
          <a:lstStyle/>
          <a:p>
            <a:r>
              <a:rPr lang="en-US" dirty="0" smtClean="0"/>
              <a:t>Lectures 1- 15</a:t>
            </a:r>
          </a:p>
          <a:p>
            <a:endParaRPr lang="en-US" dirty="0" smtClean="0"/>
          </a:p>
          <a:p>
            <a:endParaRPr lang="en-IN" dirty="0"/>
          </a:p>
        </p:txBody>
      </p:sp>
    </p:spTree>
    <p:extLst>
      <p:ext uri="{BB962C8B-B14F-4D97-AF65-F5344CB8AC3E}">
        <p14:creationId xmlns:p14="http://schemas.microsoft.com/office/powerpoint/2010/main" xmlns="" val="2071364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723"/>
          </a:xfrm>
        </p:spPr>
        <p:txBody>
          <a:bodyPr/>
          <a:lstStyle/>
          <a:p>
            <a:pPr algn="ctr"/>
            <a:r>
              <a:rPr lang="en-US" dirty="0" smtClean="0"/>
              <a:t>Some Examples</a:t>
            </a:r>
            <a:endParaRPr lang="en-US" dirty="0"/>
          </a:p>
        </p:txBody>
      </p:sp>
      <p:sp>
        <p:nvSpPr>
          <p:cNvPr id="3" name="Content Placeholder 2"/>
          <p:cNvSpPr>
            <a:spLocks noGrp="1"/>
          </p:cNvSpPr>
          <p:nvPr>
            <p:ph idx="1"/>
          </p:nvPr>
        </p:nvSpPr>
        <p:spPr>
          <a:xfrm>
            <a:off x="2589211" y="1392072"/>
            <a:ext cx="4657749" cy="4519150"/>
          </a:xfrm>
        </p:spPr>
        <p:txBody>
          <a:bodyPr>
            <a:normAutofit lnSpcReduction="10000"/>
          </a:bodyPr>
          <a:lstStyle/>
          <a:p>
            <a:r>
              <a:rPr lang="en-US" dirty="0" smtClean="0"/>
              <a:t>Palm-leaf manuscripts –</a:t>
            </a:r>
          </a:p>
          <a:p>
            <a:endParaRPr lang="en-US" dirty="0" smtClean="0"/>
          </a:p>
          <a:p>
            <a:endParaRPr lang="en-US" dirty="0" smtClean="0"/>
          </a:p>
          <a:p>
            <a:endParaRPr lang="en-US" dirty="0" smtClean="0"/>
          </a:p>
          <a:p>
            <a:endParaRPr lang="en-US" dirty="0" smtClean="0"/>
          </a:p>
          <a:p>
            <a:r>
              <a:rPr lang="en-US" dirty="0" smtClean="0"/>
              <a:t>Digital Texts - </a:t>
            </a:r>
            <a:r>
              <a:rPr lang="en-US" u="sng" dirty="0" smtClean="0">
                <a:hlinkClick r:id="rId2"/>
              </a:rPr>
              <a:t>https://ashtadhyayi.com</a:t>
            </a:r>
            <a:r>
              <a:rPr lang="en-US" u="sng" dirty="0" smtClean="0">
                <a:hlinkClick r:id="rId2"/>
              </a:rPr>
              <a:t>/</a:t>
            </a:r>
            <a:endParaRPr lang="en-US" u="sng" dirty="0" smtClean="0"/>
          </a:p>
          <a:p>
            <a:pPr>
              <a:buNone/>
            </a:pPr>
            <a:r>
              <a:rPr lang="en-US" u="sng" dirty="0" smtClean="0"/>
              <a:t/>
            </a:r>
            <a:br>
              <a:rPr lang="en-US" u="sng" dirty="0" smtClean="0"/>
            </a:br>
            <a:r>
              <a:rPr lang="en-US" u="sng" dirty="0" smtClean="0"/>
              <a:t> </a:t>
            </a:r>
            <a:r>
              <a:rPr lang="en-US" u="sng" dirty="0" smtClean="0">
                <a:hlinkClick r:id="rId3"/>
              </a:rPr>
              <a:t>https://www.gitasupersite.iitk.ac.in</a:t>
            </a:r>
            <a:r>
              <a:rPr lang="en-US" u="sng" dirty="0" smtClean="0">
                <a:hlinkClick r:id="rId3"/>
              </a:rPr>
              <a:t>/</a:t>
            </a:r>
            <a:endParaRPr lang="en-US" u="sng" dirty="0" smtClean="0"/>
          </a:p>
          <a:p>
            <a:pPr>
              <a:buNone/>
            </a:pPr>
            <a:r>
              <a:rPr lang="en-US" u="sng" dirty="0" smtClean="0"/>
              <a:t/>
            </a:r>
            <a:br>
              <a:rPr lang="en-US" u="sng" dirty="0" smtClean="0"/>
            </a:br>
            <a:r>
              <a:rPr lang="en-US" u="sng" dirty="0" smtClean="0"/>
              <a:t> </a:t>
            </a:r>
            <a:r>
              <a:rPr lang="en-US" u="sng" dirty="0" smtClean="0">
                <a:hlinkClick r:id="rId4"/>
              </a:rPr>
              <a:t>https://</a:t>
            </a:r>
            <a:r>
              <a:rPr lang="en-US" u="sng" dirty="0" smtClean="0">
                <a:hlinkClick r:id="rId4"/>
              </a:rPr>
              <a:t>sanskrit.uohyd.ac.in/scl/e-readers/sankshepa_ramayanam/ramayana-interface/index.html</a:t>
            </a:r>
            <a:r>
              <a:rPr lang="en-US" u="sng" dirty="0" smtClean="0"/>
              <a:t/>
            </a:r>
            <a:br>
              <a:rPr lang="en-US" u="sng" dirty="0" smtClean="0"/>
            </a:br>
            <a:endParaRPr lang="en-US" u="sng" dirty="0" smtClean="0"/>
          </a:p>
        </p:txBody>
      </p:sp>
      <p:pic>
        <p:nvPicPr>
          <p:cNvPr id="1028" name="Picture 4" descr="E:\Dipesh\current\IITKgp\Paninian Grammar Course\Classes\autumn 2023\photos\manuscript.jpg"/>
          <p:cNvPicPr>
            <a:picLocks noChangeAspect="1" noChangeArrowheads="1"/>
          </p:cNvPicPr>
          <p:nvPr/>
        </p:nvPicPr>
        <p:blipFill>
          <a:blip r:embed="rId5"/>
          <a:srcRect/>
          <a:stretch>
            <a:fillRect/>
          </a:stretch>
        </p:blipFill>
        <p:spPr bwMode="auto">
          <a:xfrm>
            <a:off x="7233670" y="1368544"/>
            <a:ext cx="2828925" cy="16097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Creation of 6 Ancillary Disciplines </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latin typeface="+mj-lt"/>
              </a:rPr>
              <a:t>Second measure taken to ensure that the Vedic message reaches the later generations without any </a:t>
            </a:r>
            <a:r>
              <a:rPr lang="en-US" dirty="0" err="1" smtClean="0">
                <a:latin typeface="+mj-lt"/>
              </a:rPr>
              <a:t>destortions</a:t>
            </a:r>
            <a:r>
              <a:rPr lang="en-US" dirty="0" smtClean="0">
                <a:latin typeface="+mj-lt"/>
              </a:rPr>
              <a:t> was the </a:t>
            </a:r>
            <a:r>
              <a:rPr lang="en-US" dirty="0" smtClean="0">
                <a:latin typeface="+mj-lt"/>
              </a:rPr>
              <a:t>c</a:t>
            </a:r>
            <a:r>
              <a:rPr lang="en-US" dirty="0" smtClean="0">
                <a:latin typeface="+mj-lt"/>
              </a:rPr>
              <a:t>reation of 6 Ancillary disciplines or </a:t>
            </a:r>
            <a:r>
              <a:rPr lang="sa-IN" dirty="0" smtClean="0">
                <a:latin typeface="+mj-lt"/>
                <a:ea typeface="Arial Unicode MS" pitchFamily="34" charset="-128"/>
                <a:cs typeface="Arial Unicode MS" pitchFamily="34" charset="-128"/>
              </a:rPr>
              <a:t>वेदाङ्ग</a:t>
            </a:r>
            <a:r>
              <a:rPr lang="en-US" dirty="0" smtClean="0">
                <a:latin typeface="+mj-lt"/>
                <a:ea typeface="Arial Unicode MS" pitchFamily="34" charset="-128"/>
                <a:cs typeface="Arial Unicode MS" pitchFamily="34" charset="-128"/>
              </a:rPr>
              <a:t>s </a:t>
            </a:r>
          </a:p>
          <a:p>
            <a:r>
              <a:rPr lang="en-US" dirty="0" smtClean="0">
                <a:latin typeface="+mj-lt"/>
                <a:ea typeface="Arial Unicode MS" pitchFamily="34" charset="-128"/>
                <a:cs typeface="Arial Unicode MS" pitchFamily="34" charset="-128"/>
              </a:rPr>
              <a:t>Following are the </a:t>
            </a:r>
            <a:r>
              <a:rPr lang="sa-IN" dirty="0" smtClean="0">
                <a:latin typeface="+mj-lt"/>
                <a:ea typeface="Arial Unicode MS" pitchFamily="34" charset="-128"/>
                <a:cs typeface="Arial Unicode MS" pitchFamily="34" charset="-128"/>
              </a:rPr>
              <a:t>वेदाङ्ग</a:t>
            </a:r>
            <a:r>
              <a:rPr lang="en-US" dirty="0" smtClean="0">
                <a:latin typeface="+mj-lt"/>
                <a:ea typeface="Arial Unicode MS" pitchFamily="34" charset="-128"/>
                <a:cs typeface="Arial Unicode MS" pitchFamily="34" charset="-128"/>
              </a:rPr>
              <a:t>s – </a:t>
            </a:r>
          </a:p>
          <a:p>
            <a:pPr lvl="1"/>
            <a:r>
              <a:rPr lang="sa-IN" dirty="0" smtClean="0">
                <a:latin typeface="+mj-lt"/>
                <a:ea typeface="Arial Unicode MS" pitchFamily="34" charset="-128"/>
                <a:cs typeface="Arial Unicode MS" pitchFamily="34" charset="-128"/>
              </a:rPr>
              <a:t>शिक्षा – </a:t>
            </a:r>
            <a:r>
              <a:rPr lang="en-US" dirty="0" smtClean="0">
                <a:latin typeface="+mj-lt"/>
                <a:ea typeface="Arial Unicode MS" pitchFamily="34" charset="-128"/>
                <a:cs typeface="Arial Unicode MS" pitchFamily="34" charset="-128"/>
              </a:rPr>
              <a:t>It discusses the nuances of pronunciation. Study of </a:t>
            </a:r>
            <a:r>
              <a:rPr lang="sa-IN" dirty="0" smtClean="0">
                <a:latin typeface="+mj-lt"/>
                <a:ea typeface="Arial Unicode MS" pitchFamily="34" charset="-128"/>
                <a:cs typeface="Arial Unicode MS" pitchFamily="34" charset="-128"/>
              </a:rPr>
              <a:t>शिक्ष </a:t>
            </a:r>
            <a:r>
              <a:rPr lang="en-US" dirty="0" smtClean="0">
                <a:latin typeface="+mj-lt"/>
                <a:ea typeface="Arial Unicode MS" pitchFamily="34" charset="-128"/>
                <a:cs typeface="Arial Unicode MS" pitchFamily="34" charset="-128"/>
              </a:rPr>
              <a:t>enables one to pronounce the Vedic </a:t>
            </a:r>
            <a:r>
              <a:rPr lang="sa-IN" dirty="0" smtClean="0">
                <a:latin typeface="+mj-lt"/>
                <a:ea typeface="Arial Unicode MS" pitchFamily="34" charset="-128"/>
                <a:cs typeface="Arial Unicode MS" pitchFamily="34" charset="-128"/>
              </a:rPr>
              <a:t>मन्त्र</a:t>
            </a:r>
            <a:r>
              <a:rPr lang="en-US" dirty="0" smtClean="0">
                <a:latin typeface="+mj-lt"/>
                <a:ea typeface="Arial Unicode MS" pitchFamily="34" charset="-128"/>
                <a:cs typeface="Arial Unicode MS" pitchFamily="34" charset="-128"/>
              </a:rPr>
              <a:t>s correctly</a:t>
            </a:r>
          </a:p>
          <a:p>
            <a:pPr lvl="1"/>
            <a:r>
              <a:rPr lang="sa-IN" dirty="0" smtClean="0">
                <a:latin typeface="+mj-lt"/>
                <a:ea typeface="Arial Unicode MS" pitchFamily="34" charset="-128"/>
                <a:cs typeface="Arial Unicode MS" pitchFamily="34" charset="-128"/>
              </a:rPr>
              <a:t>कल्प </a:t>
            </a:r>
            <a:r>
              <a:rPr lang="en-US" dirty="0" smtClean="0">
                <a:latin typeface="+mj-lt"/>
                <a:ea typeface="Arial Unicode MS" pitchFamily="34" charset="-128"/>
                <a:cs typeface="Arial Unicode MS" pitchFamily="34" charset="-128"/>
              </a:rPr>
              <a:t>– It discusses the ritualistic and social aspects of the </a:t>
            </a:r>
            <a:r>
              <a:rPr lang="sa-IN" dirty="0" smtClean="0">
                <a:latin typeface="+mj-lt"/>
                <a:ea typeface="Arial Unicode MS" pitchFamily="34" charset="-128"/>
                <a:cs typeface="Arial Unicode MS" pitchFamily="34" charset="-128"/>
              </a:rPr>
              <a:t>वेद</a:t>
            </a:r>
            <a:r>
              <a:rPr lang="en-US" dirty="0" smtClean="0">
                <a:latin typeface="+mj-lt"/>
                <a:ea typeface="Arial Unicode MS" pitchFamily="34" charset="-128"/>
                <a:cs typeface="Arial Unicode MS" pitchFamily="34" charset="-128"/>
              </a:rPr>
              <a:t>s</a:t>
            </a:r>
            <a:endParaRPr lang="sa-IN" dirty="0" smtClean="0">
              <a:latin typeface="+mj-lt"/>
              <a:ea typeface="Arial Unicode MS" pitchFamily="34" charset="-128"/>
              <a:cs typeface="Arial Unicode MS" pitchFamily="34" charset="-128"/>
            </a:endParaRPr>
          </a:p>
          <a:p>
            <a:pPr lvl="1"/>
            <a:r>
              <a:rPr lang="sa-IN" dirty="0" smtClean="0">
                <a:latin typeface="+mj-lt"/>
                <a:ea typeface="Arial Unicode MS" pitchFamily="34" charset="-128"/>
                <a:cs typeface="Arial Unicode MS" pitchFamily="34" charset="-128"/>
              </a:rPr>
              <a:t>व्याकरण - </a:t>
            </a:r>
            <a:r>
              <a:rPr lang="en-US" dirty="0" smtClean="0">
                <a:latin typeface="+mj-lt"/>
                <a:ea typeface="Arial Unicode MS" pitchFamily="34" charset="-128"/>
                <a:cs typeface="Arial Unicode MS" pitchFamily="34" charset="-128"/>
              </a:rPr>
              <a:t> It analyses the languages and helps in aptly interpreting it </a:t>
            </a:r>
          </a:p>
          <a:p>
            <a:pPr lvl="1"/>
            <a:r>
              <a:rPr lang="sa-IN" dirty="0" smtClean="0">
                <a:latin typeface="+mj-lt"/>
                <a:ea typeface="Arial Unicode MS" pitchFamily="34" charset="-128"/>
                <a:cs typeface="Arial Unicode MS" pitchFamily="34" charset="-128"/>
              </a:rPr>
              <a:t>छन्दः – </a:t>
            </a:r>
            <a:r>
              <a:rPr lang="en-US" dirty="0" smtClean="0">
                <a:latin typeface="+mj-lt"/>
                <a:ea typeface="Arial Unicode MS" pitchFamily="34" charset="-128"/>
                <a:cs typeface="Arial Unicode MS" pitchFamily="34" charset="-128"/>
              </a:rPr>
              <a:t>It is a study of poetic meters and verses in Sanskrit. This field of study was so important for the composition of </a:t>
            </a:r>
            <a:r>
              <a:rPr lang="sa-IN" dirty="0" smtClean="0">
                <a:latin typeface="+mj-lt"/>
                <a:ea typeface="Arial Unicode MS" pitchFamily="34" charset="-128"/>
                <a:cs typeface="Arial Unicode MS" pitchFamily="34" charset="-128"/>
              </a:rPr>
              <a:t>वेद</a:t>
            </a:r>
            <a:r>
              <a:rPr lang="en-US" dirty="0" smtClean="0">
                <a:latin typeface="+mj-lt"/>
                <a:ea typeface="Arial Unicode MS" pitchFamily="34" charset="-128"/>
                <a:cs typeface="Arial Unicode MS" pitchFamily="34" charset="-128"/>
              </a:rPr>
              <a:t>s that the </a:t>
            </a:r>
            <a:r>
              <a:rPr lang="sa-IN" dirty="0" smtClean="0">
                <a:latin typeface="+mj-lt"/>
                <a:ea typeface="Arial Unicode MS" pitchFamily="34" charset="-128"/>
                <a:cs typeface="Arial Unicode MS" pitchFamily="34" charset="-128"/>
              </a:rPr>
              <a:t>वेद</a:t>
            </a:r>
            <a:r>
              <a:rPr lang="en-US" dirty="0" smtClean="0">
                <a:latin typeface="+mj-lt"/>
                <a:ea typeface="Arial Unicode MS" pitchFamily="34" charset="-128"/>
                <a:cs typeface="Arial Unicode MS" pitchFamily="34" charset="-128"/>
              </a:rPr>
              <a:t>s themselves</a:t>
            </a:r>
            <a:r>
              <a:rPr lang="sa-IN" dirty="0" smtClean="0">
                <a:latin typeface="+mj-lt"/>
                <a:ea typeface="Arial Unicode MS" pitchFamily="34" charset="-128"/>
                <a:cs typeface="Arial Unicode MS" pitchFamily="34" charset="-128"/>
              </a:rPr>
              <a:t> </a:t>
            </a:r>
            <a:r>
              <a:rPr lang="en-US" dirty="0" smtClean="0">
                <a:latin typeface="+mj-lt"/>
                <a:ea typeface="Arial Unicode MS" pitchFamily="34" charset="-128"/>
                <a:cs typeface="Arial Unicode MS" pitchFamily="34" charset="-128"/>
              </a:rPr>
              <a:t>are sometimes referred to as </a:t>
            </a:r>
            <a:r>
              <a:rPr lang="sa-IN" dirty="0" smtClean="0">
                <a:latin typeface="+mj-lt"/>
                <a:ea typeface="Arial Unicode MS" pitchFamily="34" charset="-128"/>
                <a:cs typeface="Arial Unicode MS" pitchFamily="34" charset="-128"/>
              </a:rPr>
              <a:t>छन्दः</a:t>
            </a:r>
            <a:endParaRPr lang="en-US" dirty="0" smtClean="0">
              <a:latin typeface="+mj-lt"/>
              <a:ea typeface="Arial Unicode MS" pitchFamily="34" charset="-128"/>
              <a:cs typeface="Arial Unicode MS" pitchFamily="34" charset="-128"/>
            </a:endParaRPr>
          </a:p>
          <a:p>
            <a:pPr lvl="1"/>
            <a:r>
              <a:rPr lang="sa-IN" dirty="0" smtClean="0">
                <a:latin typeface="+mj-lt"/>
                <a:ea typeface="Arial Unicode MS" pitchFamily="34" charset="-128"/>
                <a:cs typeface="Arial Unicode MS" pitchFamily="34" charset="-128"/>
              </a:rPr>
              <a:t>ज्योतिष – </a:t>
            </a:r>
            <a:r>
              <a:rPr lang="en-US" dirty="0" smtClean="0">
                <a:latin typeface="+mj-lt"/>
                <a:ea typeface="Arial Unicode MS" pitchFamily="34" charset="-128"/>
                <a:cs typeface="Arial Unicode MS" pitchFamily="34" charset="-128"/>
              </a:rPr>
              <a:t>It studies </a:t>
            </a:r>
            <a:r>
              <a:rPr lang="sa-IN" dirty="0" smtClean="0">
                <a:latin typeface="+mj-lt"/>
                <a:ea typeface="Arial Unicode MS" pitchFamily="34" charset="-128"/>
                <a:cs typeface="Arial Unicode MS" pitchFamily="34" charset="-128"/>
              </a:rPr>
              <a:t>ज्योतिः </a:t>
            </a:r>
            <a:r>
              <a:rPr lang="en-US" dirty="0" smtClean="0">
                <a:latin typeface="+mj-lt"/>
                <a:ea typeface="Arial Unicode MS" pitchFamily="34" charset="-128"/>
                <a:cs typeface="Arial Unicode MS" pitchFamily="34" charset="-128"/>
              </a:rPr>
              <a:t>or luminaries visible in the sky. This is important for determining the appropriate timing for performing various rituals</a:t>
            </a:r>
          </a:p>
          <a:p>
            <a:pPr lvl="1"/>
            <a:r>
              <a:rPr lang="sa-IN" dirty="0" smtClean="0">
                <a:latin typeface="+mj-lt"/>
                <a:ea typeface="Arial Unicode MS" pitchFamily="34" charset="-128"/>
                <a:cs typeface="Arial Unicode MS" pitchFamily="34" charset="-128"/>
              </a:rPr>
              <a:t>निरुक्त - </a:t>
            </a:r>
            <a:r>
              <a:rPr lang="en-US" dirty="0" smtClean="0">
                <a:latin typeface="+mj-lt"/>
                <a:ea typeface="Arial Unicode MS" pitchFamily="34" charset="-128"/>
                <a:cs typeface="Arial Unicode MS" pitchFamily="34" charset="-128"/>
              </a:rPr>
              <a:t>it</a:t>
            </a:r>
            <a:r>
              <a:rPr lang="en-US" dirty="0" smtClean="0">
                <a:latin typeface="+mj-lt"/>
              </a:rPr>
              <a:t> is a</a:t>
            </a:r>
            <a:r>
              <a:rPr lang="en-US" dirty="0" smtClean="0">
                <a:latin typeface="+mj-lt"/>
              </a:rPr>
              <a:t> </a:t>
            </a:r>
            <a:r>
              <a:rPr lang="en-US" dirty="0" smtClean="0">
                <a:latin typeface="+mj-lt"/>
              </a:rPr>
              <a:t>systematic creation of a </a:t>
            </a:r>
            <a:r>
              <a:rPr lang="en-US" dirty="0" smtClean="0">
                <a:latin typeface="+mj-lt"/>
              </a:rPr>
              <a:t>glossary. It </a:t>
            </a:r>
            <a:r>
              <a:rPr lang="en-US" dirty="0" smtClean="0">
                <a:latin typeface="+mj-lt"/>
              </a:rPr>
              <a:t>discusses how to understand archaic, </a:t>
            </a:r>
            <a:r>
              <a:rPr lang="en-US" dirty="0" smtClean="0">
                <a:latin typeface="+mj-lt"/>
              </a:rPr>
              <a:t>uncommon words in Vedic corpus</a:t>
            </a:r>
            <a:endParaRPr lang="sa-IN" dirty="0" smtClean="0">
              <a:latin typeface="+mj-lt"/>
              <a:ea typeface="Arial Unicode MS" pitchFamily="34" charset="-128"/>
              <a:cs typeface="Arial Unicode MS" pitchFamily="34" charset="-128"/>
            </a:endParaRPr>
          </a:p>
          <a:p>
            <a:pPr lvl="1">
              <a:buNone/>
            </a:pPr>
            <a:r>
              <a:rPr lang="en-US" dirty="0" smtClean="0">
                <a:latin typeface="Arial Unicode MS" pitchFamily="34" charset="-128"/>
                <a:ea typeface="Arial Unicode MS" pitchFamily="34" charset="-128"/>
                <a:cs typeface="Arial Unicode MS" pitchFamily="34" charset="-128"/>
              </a:rPr>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33378" y="661182"/>
          <a:ext cx="9971235" cy="5250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666"/>
          </a:xfrm>
        </p:spPr>
        <p:txBody>
          <a:bodyPr/>
          <a:lstStyle/>
          <a:p>
            <a:pPr algn="ctr"/>
            <a:r>
              <a:rPr lang="en-US" dirty="0" smtClean="0"/>
              <a:t>What is ‘Language’</a:t>
            </a:r>
            <a:endParaRPr lang="en-US" dirty="0"/>
          </a:p>
        </p:txBody>
      </p:sp>
      <p:sp>
        <p:nvSpPr>
          <p:cNvPr id="3" name="Content Placeholder 2"/>
          <p:cNvSpPr>
            <a:spLocks noGrp="1"/>
          </p:cNvSpPr>
          <p:nvPr>
            <p:ph idx="1"/>
          </p:nvPr>
        </p:nvSpPr>
        <p:spPr>
          <a:xfrm>
            <a:off x="2589212" y="1446663"/>
            <a:ext cx="8915400" cy="4464559"/>
          </a:xfrm>
        </p:spPr>
        <p:txBody>
          <a:bodyPr>
            <a:normAutofit fontScale="92500"/>
          </a:bodyPr>
          <a:lstStyle/>
          <a:p>
            <a:r>
              <a:rPr lang="en-US" dirty="0" smtClean="0"/>
              <a:t>A system through which beings communicate</a:t>
            </a:r>
          </a:p>
          <a:p>
            <a:r>
              <a:rPr lang="en-US" dirty="0" smtClean="0"/>
              <a:t>Language is not exclusive to human beings</a:t>
            </a:r>
          </a:p>
          <a:p>
            <a:r>
              <a:rPr lang="en-US" dirty="0" smtClean="0"/>
              <a:t>Even animals, birds and insects communicate</a:t>
            </a:r>
          </a:p>
          <a:p>
            <a:r>
              <a:rPr lang="en-US" dirty="0" smtClean="0"/>
              <a:t>Communication may not always through speech. It can happen through writing and even gestures</a:t>
            </a:r>
          </a:p>
          <a:p>
            <a:r>
              <a:rPr lang="en-US" dirty="0" smtClean="0"/>
              <a:t>Perhaps human languages are much more complex. That is why only human beings have news papers, books, libraries, computers and Universities  </a:t>
            </a:r>
          </a:p>
          <a:p>
            <a:r>
              <a:rPr lang="en-US" dirty="0" smtClean="0"/>
              <a:t>We acquire such complex languages due to our innate ability to communicate</a:t>
            </a:r>
          </a:p>
          <a:p>
            <a:r>
              <a:rPr lang="en-US" dirty="0" smtClean="0"/>
              <a:t>Just is birds are designed in such a way that they can fly, human beings are designed in such a way that they can communicate in a very complex language</a:t>
            </a:r>
          </a:p>
          <a:p>
            <a:r>
              <a:rPr lang="en-US" dirty="0" smtClean="0"/>
              <a:t>Languages spoken in different parts of the world are given different names like English, Spanish, Gujarati, Hindi, Marathi, Telugu etc.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723"/>
          </a:xfrm>
        </p:spPr>
        <p:txBody>
          <a:bodyPr/>
          <a:lstStyle/>
          <a:p>
            <a:r>
              <a:rPr lang="en-US" dirty="0" smtClean="0"/>
              <a:t>Indian Outlook Towards ‘Language’</a:t>
            </a:r>
            <a:endParaRPr lang="en-US" dirty="0"/>
          </a:p>
        </p:txBody>
      </p:sp>
      <p:sp>
        <p:nvSpPr>
          <p:cNvPr id="3" name="Content Placeholder 2"/>
          <p:cNvSpPr>
            <a:spLocks noGrp="1"/>
          </p:cNvSpPr>
          <p:nvPr>
            <p:ph idx="1"/>
          </p:nvPr>
        </p:nvSpPr>
        <p:spPr>
          <a:xfrm>
            <a:off x="2589212" y="1282890"/>
            <a:ext cx="8915400" cy="4628332"/>
          </a:xfrm>
        </p:spPr>
        <p:txBody>
          <a:bodyPr/>
          <a:lstStyle/>
          <a:p>
            <a:r>
              <a:rPr lang="en-US" dirty="0" smtClean="0"/>
              <a:t>Language </a:t>
            </a:r>
            <a:r>
              <a:rPr lang="en-US" dirty="0" smtClean="0"/>
              <a:t>is </a:t>
            </a:r>
            <a:r>
              <a:rPr lang="en-US" dirty="0" smtClean="0"/>
              <a:t>considered </a:t>
            </a:r>
            <a:r>
              <a:rPr lang="en-US" dirty="0" smtClean="0"/>
              <a:t>Divine </a:t>
            </a:r>
            <a:r>
              <a:rPr lang="en-US" dirty="0" smtClean="0"/>
              <a:t>in the </a:t>
            </a:r>
            <a:r>
              <a:rPr lang="en-US" i="1" dirty="0" smtClean="0"/>
              <a:t>Vedic</a:t>
            </a:r>
            <a:r>
              <a:rPr lang="en-US" dirty="0" smtClean="0"/>
              <a:t> </a:t>
            </a:r>
            <a:r>
              <a:rPr lang="en-US" dirty="0" smtClean="0"/>
              <a:t>culture</a:t>
            </a:r>
          </a:p>
          <a:p>
            <a:r>
              <a:rPr lang="en-US" dirty="0" smtClean="0"/>
              <a:t>10</a:t>
            </a:r>
            <a:r>
              <a:rPr lang="en-US" baseline="30000" dirty="0" smtClean="0"/>
              <a:t>th</a:t>
            </a:r>
            <a:r>
              <a:rPr lang="en-US" i="1" dirty="0" smtClean="0"/>
              <a:t> </a:t>
            </a:r>
            <a:r>
              <a:rPr lang="sa-IN" dirty="0" smtClean="0"/>
              <a:t>मण्डल</a:t>
            </a:r>
            <a:r>
              <a:rPr lang="en-US" i="1" dirty="0" smtClean="0"/>
              <a:t> </a:t>
            </a:r>
            <a:r>
              <a:rPr lang="en-US" dirty="0" smtClean="0"/>
              <a:t>of the </a:t>
            </a:r>
            <a:r>
              <a:rPr lang="sa-IN" dirty="0" smtClean="0"/>
              <a:t>ऋग्वेद </a:t>
            </a:r>
            <a:r>
              <a:rPr lang="en-US" dirty="0" smtClean="0"/>
              <a:t>has a hymn dedicated to </a:t>
            </a:r>
            <a:r>
              <a:rPr lang="sa-IN" dirty="0" smtClean="0"/>
              <a:t>वाक्-देवता </a:t>
            </a:r>
            <a:r>
              <a:rPr lang="en-US" dirty="0" smtClean="0"/>
              <a:t>called as </a:t>
            </a:r>
            <a:r>
              <a:rPr lang="sa-IN" dirty="0" smtClean="0"/>
              <a:t>वागाम्भृणी-सूक्त </a:t>
            </a:r>
            <a:r>
              <a:rPr lang="en-US" dirty="0" smtClean="0"/>
              <a:t>or </a:t>
            </a:r>
            <a:r>
              <a:rPr lang="sa-IN" dirty="0" smtClean="0"/>
              <a:t>वाक्-सूक्त </a:t>
            </a:r>
            <a:r>
              <a:rPr lang="en-US" dirty="0" smtClean="0"/>
              <a:t>dedicated to </a:t>
            </a:r>
            <a:r>
              <a:rPr lang="sa-IN" dirty="0" smtClean="0"/>
              <a:t>वाक्-देवता</a:t>
            </a:r>
          </a:p>
          <a:p>
            <a:r>
              <a:rPr lang="en-US" dirty="0" smtClean="0"/>
              <a:t>There are many </a:t>
            </a:r>
            <a:r>
              <a:rPr lang="sa-IN" dirty="0" smtClean="0"/>
              <a:t>मन्त्र</a:t>
            </a:r>
            <a:r>
              <a:rPr lang="en-US" dirty="0" smtClean="0"/>
              <a:t>s in the oldest </a:t>
            </a:r>
            <a:r>
              <a:rPr lang="sa-IN" dirty="0" smtClean="0"/>
              <a:t>वेद</a:t>
            </a:r>
            <a:r>
              <a:rPr lang="en-US" dirty="0" smtClean="0"/>
              <a:t>, i.e., </a:t>
            </a:r>
            <a:r>
              <a:rPr lang="sa-IN" dirty="0" smtClean="0"/>
              <a:t>ऋग्वेद</a:t>
            </a:r>
            <a:r>
              <a:rPr lang="en-US" dirty="0" smtClean="0"/>
              <a:t> which discuss various grammatical categories of languages (for example </a:t>
            </a:r>
            <a:r>
              <a:rPr lang="sa-IN" dirty="0" smtClean="0"/>
              <a:t>ऋग्वेद</a:t>
            </a:r>
            <a:r>
              <a:rPr lang="en-US" dirty="0" smtClean="0"/>
              <a:t> 4.58.3)</a:t>
            </a:r>
          </a:p>
          <a:p>
            <a:r>
              <a:rPr lang="en-US" dirty="0" smtClean="0"/>
              <a:t>Language training constituted the first and the most important part of Vedic education</a:t>
            </a:r>
          </a:p>
          <a:p>
            <a:r>
              <a:rPr lang="en-US" dirty="0" smtClean="0"/>
              <a:t>4 out of 6 </a:t>
            </a:r>
            <a:r>
              <a:rPr lang="sa-IN" dirty="0" smtClean="0"/>
              <a:t>वेदाङ्ग</a:t>
            </a:r>
            <a:r>
              <a:rPr lang="en-US" dirty="0" smtClean="0"/>
              <a:t>s are connected to language (namely </a:t>
            </a:r>
            <a:r>
              <a:rPr lang="sa-IN" dirty="0" smtClean="0"/>
              <a:t>शिक्षा, व्याकरण, छन्दः </a:t>
            </a:r>
            <a:r>
              <a:rPr lang="en-US" dirty="0" smtClean="0"/>
              <a:t>and </a:t>
            </a:r>
            <a:r>
              <a:rPr lang="sa-IN" dirty="0" smtClean="0"/>
              <a:t>निरुक्त</a:t>
            </a:r>
            <a:r>
              <a:rPr lang="en-US" dirty="0" smtClean="0"/>
              <a:t>)</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Language and Knowledge</a:t>
            </a:r>
            <a:endParaRPr lang="en-US" dirty="0"/>
          </a:p>
        </p:txBody>
      </p:sp>
      <p:sp>
        <p:nvSpPr>
          <p:cNvPr id="3" name="Content Placeholder 2"/>
          <p:cNvSpPr>
            <a:spLocks noGrp="1"/>
          </p:cNvSpPr>
          <p:nvPr>
            <p:ph idx="1"/>
          </p:nvPr>
        </p:nvSpPr>
        <p:spPr/>
        <p:txBody>
          <a:bodyPr>
            <a:normAutofit/>
          </a:bodyPr>
          <a:lstStyle/>
          <a:p>
            <a:r>
              <a:rPr lang="en-US" dirty="0" smtClean="0"/>
              <a:t>Knowledge is abstract</a:t>
            </a:r>
          </a:p>
          <a:p>
            <a:r>
              <a:rPr lang="en-US" dirty="0" smtClean="0"/>
              <a:t>Language is a </a:t>
            </a:r>
            <a:r>
              <a:rPr lang="en-US" dirty="0" smtClean="0"/>
              <a:t>like a vessel that can contain Knowledge</a:t>
            </a:r>
            <a:endParaRPr lang="en-US" dirty="0" smtClean="0"/>
          </a:p>
          <a:p>
            <a:r>
              <a:rPr lang="en-US" dirty="0" smtClean="0"/>
              <a:t> </a:t>
            </a:r>
            <a:r>
              <a:rPr lang="en-US" dirty="0" smtClean="0"/>
              <a:t>Knowledge is not </a:t>
            </a:r>
            <a:r>
              <a:rPr lang="en-US" dirty="0" smtClean="0"/>
              <a:t>only communicated, rather </a:t>
            </a:r>
            <a:r>
              <a:rPr lang="en-US" dirty="0" smtClean="0"/>
              <a:t>created in a language</a:t>
            </a:r>
            <a:endParaRPr lang="en-US" dirty="0" smtClean="0"/>
          </a:p>
          <a:p>
            <a:r>
              <a:rPr lang="en-US" dirty="0" smtClean="0"/>
              <a:t>Language is required to </a:t>
            </a:r>
            <a:r>
              <a:rPr lang="en-US" dirty="0" smtClean="0"/>
              <a:t>conceive, encode and retain knowledge</a:t>
            </a:r>
            <a:endParaRPr lang="en-US" dirty="0" smtClean="0"/>
          </a:p>
          <a:p>
            <a:r>
              <a:rPr lang="sa-IN" dirty="0" smtClean="0"/>
              <a:t>अनुविद्धमिव ज्ञानं सर्वं शब्देन </a:t>
            </a:r>
            <a:r>
              <a:rPr lang="sa-IN" dirty="0" smtClean="0"/>
              <a:t>भासते</a:t>
            </a:r>
            <a:r>
              <a:rPr lang="en-US" dirty="0" smtClean="0"/>
              <a:t> (</a:t>
            </a:r>
            <a:r>
              <a:rPr lang="sa-IN" dirty="0" smtClean="0"/>
              <a:t>वाक्यपदीय1.131) </a:t>
            </a:r>
            <a:r>
              <a:rPr lang="en-US" dirty="0" smtClean="0"/>
              <a:t>Knowledge seems to be pervaded by </a:t>
            </a:r>
            <a:r>
              <a:rPr lang="sa-IN" dirty="0" smtClean="0"/>
              <a:t>शब्द</a:t>
            </a:r>
            <a:endParaRPr lang="sa-IN" dirty="0" smtClean="0"/>
          </a:p>
          <a:p>
            <a:r>
              <a:rPr lang="en-US" dirty="0" smtClean="0"/>
              <a:t>If the vessel is </a:t>
            </a:r>
            <a:r>
              <a:rPr lang="en-US" dirty="0" smtClean="0"/>
              <a:t>perfected</a:t>
            </a:r>
            <a:r>
              <a:rPr lang="sa-IN" dirty="0" smtClean="0"/>
              <a:t>,</a:t>
            </a:r>
            <a:r>
              <a:rPr lang="en-US" dirty="0" smtClean="0"/>
              <a:t> </a:t>
            </a:r>
            <a:r>
              <a:rPr lang="en-US" dirty="0" smtClean="0"/>
              <a:t>knowledge can be transferred seamlessly </a:t>
            </a:r>
          </a:p>
          <a:p>
            <a:r>
              <a:rPr lang="en-US" dirty="0" smtClean="0"/>
              <a:t>Therefore there is a huge tradition of language analysis and attempts to understand </a:t>
            </a:r>
            <a:r>
              <a:rPr lang="en-US" dirty="0" smtClean="0"/>
              <a:t>Language in Indian </a:t>
            </a:r>
            <a:r>
              <a:rPr lang="en-US" dirty="0" err="1" smtClean="0"/>
              <a:t>Tadaition</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2427"/>
          </a:xfrm>
        </p:spPr>
        <p:txBody>
          <a:bodyPr/>
          <a:lstStyle/>
          <a:p>
            <a:pPr algn="ctr"/>
            <a:r>
              <a:rPr lang="en-US" dirty="0" smtClean="0"/>
              <a:t>Concept of </a:t>
            </a:r>
            <a:r>
              <a:rPr lang="sa-IN" dirty="0" smtClean="0">
                <a:latin typeface="Arial Unicode MS" pitchFamily="34" charset="-128"/>
                <a:ea typeface="Arial Unicode MS" pitchFamily="34" charset="-128"/>
                <a:cs typeface="Arial Unicode MS" pitchFamily="34" charset="-128"/>
              </a:rPr>
              <a:t>भाषा</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a:xfrm>
            <a:off x="2589212" y="1364776"/>
            <a:ext cx="8915400" cy="4546446"/>
          </a:xfrm>
        </p:spPr>
        <p:txBody>
          <a:bodyPr/>
          <a:lstStyle/>
          <a:p>
            <a:r>
              <a:rPr lang="en-US" dirty="0" smtClean="0"/>
              <a:t>It is well known that Panini’s Grammar is a Grammar of Sanskrit, however this fact is mentioned nowhere in any of the foundational works of </a:t>
            </a:r>
            <a:r>
              <a:rPr lang="en-US" dirty="0" err="1" smtClean="0"/>
              <a:t>Paninian</a:t>
            </a:r>
            <a:r>
              <a:rPr lang="en-US" dirty="0" smtClean="0"/>
              <a:t> Grammar</a:t>
            </a:r>
          </a:p>
          <a:p>
            <a:r>
              <a:rPr lang="en-US" dirty="0" smtClean="0"/>
              <a:t>The word Sanskrit is used mostly as an adjective of </a:t>
            </a:r>
            <a:r>
              <a:rPr lang="sa-IN" dirty="0" smtClean="0"/>
              <a:t>भाषा</a:t>
            </a:r>
          </a:p>
          <a:p>
            <a:r>
              <a:rPr lang="en-US" dirty="0" smtClean="0"/>
              <a:t>On having a closer look at the languages one realizes that differentiating one language from another is a tricky task</a:t>
            </a:r>
          </a:p>
          <a:p>
            <a:r>
              <a:rPr lang="en-US" dirty="0" smtClean="0"/>
              <a:t>Therefore </a:t>
            </a:r>
            <a:r>
              <a:rPr lang="sa-IN" dirty="0" smtClean="0"/>
              <a:t>भाषा</a:t>
            </a:r>
            <a:r>
              <a:rPr lang="en-US" dirty="0" smtClean="0"/>
              <a:t> is understood as one whole system which enables communication</a:t>
            </a:r>
          </a:p>
          <a:p>
            <a:r>
              <a:rPr lang="en-US" dirty="0" smtClean="0"/>
              <a:t>It is understood as a dynamic concept which is continuously changing with space and time</a:t>
            </a:r>
          </a:p>
          <a:p>
            <a:r>
              <a:rPr lang="en-US" dirty="0" smtClean="0"/>
              <a:t>Therefore the word </a:t>
            </a:r>
            <a:r>
              <a:rPr lang="sa-IN" dirty="0" smtClean="0"/>
              <a:t>भाषा </a:t>
            </a:r>
            <a:r>
              <a:rPr lang="en-US" dirty="0" smtClean="0"/>
              <a:t>occurs many times in Panini’s Grammar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Sanskrit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92926" y="1551575"/>
            <a:ext cx="7731804" cy="4289739"/>
          </a:xfrm>
        </p:spPr>
      </p:pic>
    </p:spTree>
    <p:extLst>
      <p:ext uri="{BB962C8B-B14F-4D97-AF65-F5344CB8AC3E}">
        <p14:creationId xmlns:p14="http://schemas.microsoft.com/office/powerpoint/2010/main" xmlns="" val="309935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sp>
        <p:nvSpPr>
          <p:cNvPr id="3" name="Content Placeholder 2"/>
          <p:cNvSpPr>
            <a:spLocks noGrp="1"/>
          </p:cNvSpPr>
          <p:nvPr>
            <p:ph idx="1"/>
          </p:nvPr>
        </p:nvSpPr>
        <p:spPr/>
        <p:txBody>
          <a:bodyPr/>
          <a:lstStyle/>
          <a:p>
            <a:r>
              <a:rPr lang="en-US" dirty="0" smtClean="0"/>
              <a:t>Something that is described exhaustively is Sanskrit</a:t>
            </a:r>
          </a:p>
          <a:p>
            <a:r>
              <a:rPr lang="en-US" dirty="0" smtClean="0"/>
              <a:t>So </a:t>
            </a:r>
            <a:r>
              <a:rPr lang="sa-IN" dirty="0" smtClean="0"/>
              <a:t>व्याकरण </a:t>
            </a:r>
            <a:r>
              <a:rPr lang="en-US" dirty="0" smtClean="0"/>
              <a:t>is of </a:t>
            </a:r>
            <a:r>
              <a:rPr lang="sa-IN" dirty="0" smtClean="0"/>
              <a:t>भाषा</a:t>
            </a:r>
          </a:p>
          <a:p>
            <a:r>
              <a:rPr lang="sa-IN" dirty="0" smtClean="0"/>
              <a:t>भाषा </a:t>
            </a:r>
            <a:r>
              <a:rPr lang="en-US" dirty="0" smtClean="0"/>
              <a:t>becomes </a:t>
            </a:r>
            <a:r>
              <a:rPr lang="sa-IN" dirty="0" smtClean="0"/>
              <a:t>संस्कृत </a:t>
            </a:r>
            <a:r>
              <a:rPr lang="en-IN" dirty="0" smtClean="0"/>
              <a:t>because of </a:t>
            </a:r>
            <a:r>
              <a:rPr lang="sa-IN" dirty="0" smtClean="0"/>
              <a:t>व्याकरण</a:t>
            </a:r>
          </a:p>
          <a:p>
            <a:r>
              <a:rPr lang="en-US" dirty="0" smtClean="0"/>
              <a:t>Grammar is not of Sanskrit, Rather a Language becomes Sanskrit because of Grammar</a:t>
            </a:r>
          </a:p>
          <a:p>
            <a:pPr marL="0" indent="0">
              <a:buNone/>
            </a:pPr>
            <a:endParaRPr lang="sa-IN" dirty="0" smtClean="0"/>
          </a:p>
          <a:p>
            <a:endParaRPr lang="en-US" dirty="0" smtClean="0"/>
          </a:p>
          <a:p>
            <a:endParaRPr lang="en-IN" dirty="0"/>
          </a:p>
        </p:txBody>
      </p:sp>
    </p:spTree>
    <p:extLst>
      <p:ext uri="{BB962C8B-B14F-4D97-AF65-F5344CB8AC3E}">
        <p14:creationId xmlns:p14="http://schemas.microsoft.com/office/powerpoint/2010/main" xmlns="" val="303055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Exhaustive to what Extent</a:t>
            </a:r>
            <a:endParaRPr lang="en-IN" dirty="0"/>
          </a:p>
        </p:txBody>
      </p:sp>
      <p:pic>
        <p:nvPicPr>
          <p:cNvPr id="4" name="Picture 2" descr="E:\Dipesh\current\IITKgp\Paninian Grammar Course\postal stamp of panini.jpg"/>
          <p:cNvPicPr>
            <a:picLocks noGrp="1" noChangeAspect="1" noChangeArrowheads="1"/>
          </p:cNvPicPr>
          <p:nvPr>
            <p:ph idx="1"/>
          </p:nvPr>
        </p:nvPicPr>
        <p:blipFill>
          <a:blip r:embed="rId2">
            <a:lum contrast="1000"/>
          </a:blip>
          <a:srcRect/>
          <a:stretch>
            <a:fillRect/>
          </a:stretch>
        </p:blipFill>
        <p:spPr bwMode="auto">
          <a:xfrm>
            <a:off x="2592925" y="1821895"/>
            <a:ext cx="2095500" cy="1543050"/>
          </a:xfrm>
          <a:prstGeom prst="rect">
            <a:avLst/>
          </a:prstGeom>
          <a:noFill/>
        </p:spPr>
      </p:pic>
      <p:sp>
        <p:nvSpPr>
          <p:cNvPr id="5" name="Cloud Callout 4"/>
          <p:cNvSpPr/>
          <p:nvPr/>
        </p:nvSpPr>
        <p:spPr>
          <a:xfrm>
            <a:off x="6278289" y="1854944"/>
            <a:ext cx="5120639" cy="2586443"/>
          </a:xfrm>
          <a:prstGeom prst="cloudCallout">
            <a:avLst>
              <a:gd name="adj1" fmla="val -49249"/>
              <a:gd name="adj2" fmla="val 45518"/>
            </a:avLst>
          </a:prstGeom>
          <a:solidFill>
            <a:schemeClr val="accent3">
              <a:lumMod val="40000"/>
              <a:lumOff val="6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latin typeface="Rockwell" pitchFamily="18" charset="0"/>
                <a:ea typeface="MingLiU_HKSCS-ExtB" pitchFamily="18" charset="-120"/>
              </a:rPr>
              <a:t>“one of the greatest monuments of human intelligence... No other language, to this day, has been so perfectly described.” (Language, 1933, p.11)</a:t>
            </a:r>
          </a:p>
          <a:p>
            <a:pPr algn="ctr"/>
            <a:endParaRPr lang="en-US" dirty="0"/>
          </a:p>
        </p:txBody>
      </p:sp>
      <p:pic>
        <p:nvPicPr>
          <p:cNvPr id="6" name="Picture 3" descr="E:\Dipesh\current\IITKgp\Paninian Grammar Course\Leonard-Bloomfield-1.jpg"/>
          <p:cNvPicPr>
            <a:picLocks noChangeAspect="1" noChangeArrowheads="1"/>
          </p:cNvPicPr>
          <p:nvPr/>
        </p:nvPicPr>
        <p:blipFill>
          <a:blip r:embed="rId3"/>
          <a:srcRect/>
          <a:stretch>
            <a:fillRect/>
          </a:stretch>
        </p:blipFill>
        <p:spPr bwMode="auto">
          <a:xfrm>
            <a:off x="4186461" y="3818913"/>
            <a:ext cx="2043952" cy="2188800"/>
          </a:xfrm>
          <a:prstGeom prst="rect">
            <a:avLst/>
          </a:prstGeom>
          <a:noFill/>
        </p:spPr>
      </p:pic>
      <p:sp>
        <p:nvSpPr>
          <p:cNvPr id="7" name="TextBox 6"/>
          <p:cNvSpPr txBox="1"/>
          <p:nvPr/>
        </p:nvSpPr>
        <p:spPr>
          <a:xfrm>
            <a:off x="2592925" y="6170634"/>
            <a:ext cx="6178731" cy="369332"/>
          </a:xfrm>
          <a:prstGeom prst="rect">
            <a:avLst/>
          </a:prstGeom>
          <a:solidFill>
            <a:schemeClr val="tx1"/>
          </a:solidFill>
        </p:spPr>
        <p:txBody>
          <a:bodyPr wrap="square" rtlCol="0">
            <a:spAutoFit/>
          </a:bodyPr>
          <a:lstStyle/>
          <a:p>
            <a:pPr algn="ctr"/>
            <a:r>
              <a:rPr lang="en-US" dirty="0" smtClean="0">
                <a:solidFill>
                  <a:schemeClr val="bg1"/>
                </a:solidFill>
                <a:latin typeface="Times New Roman" pitchFamily="18" charset="0"/>
                <a:cs typeface="Times New Roman" pitchFamily="18" charset="0"/>
              </a:rPr>
              <a:t>Leonard Bloomfield (1887-1949), an eminent American Linguist</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0227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t>What is Indian Knowledge System?</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1"/>
            <a:r>
              <a:rPr lang="en-US" dirty="0"/>
              <a:t>Indian civilization is one of the oldest “surviving” civilizations. </a:t>
            </a:r>
            <a:endParaRPr lang="en-IN" sz="1200" dirty="0"/>
          </a:p>
          <a:p>
            <a:pPr lvl="1"/>
            <a:r>
              <a:rPr lang="en-US" dirty="0"/>
              <a:t>a lot of knowledge has been created </a:t>
            </a:r>
            <a:r>
              <a:rPr lang="en-US" dirty="0" smtClean="0"/>
              <a:t>in </a:t>
            </a:r>
            <a:r>
              <a:rPr lang="en-US" dirty="0"/>
              <a:t>course of time</a:t>
            </a:r>
            <a:endParaRPr lang="en-IN" sz="1200" dirty="0"/>
          </a:p>
          <a:p>
            <a:pPr lvl="1"/>
            <a:r>
              <a:rPr lang="en-US" dirty="0"/>
              <a:t>all this </a:t>
            </a:r>
            <a:r>
              <a:rPr lang="en-US" dirty="0" smtClean="0"/>
              <a:t>indigenous knowledge </a:t>
            </a:r>
            <a:r>
              <a:rPr lang="en-US" dirty="0"/>
              <a:t>is Indian Knowledge </a:t>
            </a:r>
            <a:endParaRPr lang="en-US" dirty="0" smtClean="0"/>
          </a:p>
          <a:p>
            <a:pPr lvl="1"/>
            <a:r>
              <a:rPr lang="en-US" sz="1200" dirty="0" smtClean="0"/>
              <a:t>It was being passed on through </a:t>
            </a:r>
            <a:r>
              <a:rPr lang="en-US" sz="1200" dirty="0" err="1" smtClean="0"/>
              <a:t>Gurukula</a:t>
            </a:r>
            <a:r>
              <a:rPr lang="en-US" sz="1200" dirty="0" smtClean="0"/>
              <a:t> system of education </a:t>
            </a:r>
          </a:p>
          <a:p>
            <a:pPr lvl="1"/>
            <a:r>
              <a:rPr lang="en-US" sz="1200" dirty="0" smtClean="0"/>
              <a:t>The continuum was lost with the introduction of western education and western education system during the Britis</a:t>
            </a:r>
            <a:r>
              <a:rPr lang="en-US" sz="1200" dirty="0" smtClean="0"/>
              <a:t>h Rule (See English Education Act 1835)</a:t>
            </a:r>
            <a:endParaRPr lang="en-IN" sz="1200" dirty="0"/>
          </a:p>
          <a:p>
            <a:pPr lvl="1"/>
            <a:r>
              <a:rPr lang="en-US" dirty="0" smtClean="0"/>
              <a:t>Reconnecting with this stream of knowledge, comprehending </a:t>
            </a:r>
            <a:r>
              <a:rPr lang="en-US" dirty="0"/>
              <a:t>this knowledge and contemplating over its relevance today is of utmost </a:t>
            </a:r>
            <a:r>
              <a:rPr lang="en-US" dirty="0" smtClean="0"/>
              <a:t>importance</a:t>
            </a:r>
            <a:endParaRPr lang="en-IN" sz="1200" dirty="0"/>
          </a:p>
          <a:p>
            <a:pPr lvl="1"/>
            <a:r>
              <a:rPr lang="en-US" dirty="0"/>
              <a:t> </a:t>
            </a:r>
            <a:r>
              <a:rPr lang="sa-IN" dirty="0"/>
              <a:t>वेद</a:t>
            </a:r>
            <a:r>
              <a:rPr lang="en-US" dirty="0"/>
              <a:t>s (Vedas) </a:t>
            </a:r>
            <a:r>
              <a:rPr lang="en-US" dirty="0" smtClean="0"/>
              <a:t>were conceived as</a:t>
            </a:r>
            <a:r>
              <a:rPr lang="en-US" dirty="0" smtClean="0"/>
              <a:t> </a:t>
            </a:r>
            <a:r>
              <a:rPr lang="en-US" dirty="0"/>
              <a:t>the </a:t>
            </a:r>
            <a:r>
              <a:rPr lang="en-US" dirty="0" smtClean="0"/>
              <a:t>core of</a:t>
            </a:r>
            <a:r>
              <a:rPr lang="en-US" dirty="0" smtClean="0"/>
              <a:t> </a:t>
            </a:r>
            <a:r>
              <a:rPr lang="en-US" dirty="0"/>
              <a:t>Indian Knowledge</a:t>
            </a:r>
            <a:endParaRPr lang="en-IN" sz="1200" dirty="0"/>
          </a:p>
          <a:p>
            <a:pPr lvl="1"/>
            <a:r>
              <a:rPr lang="sa-IN" dirty="0"/>
              <a:t>संस्कृत </a:t>
            </a:r>
            <a:r>
              <a:rPr lang="sa-IN" dirty="0" smtClean="0"/>
              <a:t>व्याकरण</a:t>
            </a:r>
            <a:r>
              <a:rPr lang="en-US" dirty="0" smtClean="0"/>
              <a:t> </a:t>
            </a:r>
            <a:r>
              <a:rPr lang="en-US" dirty="0"/>
              <a:t>developed as a tool to </a:t>
            </a:r>
            <a:r>
              <a:rPr lang="en-US" dirty="0" smtClean="0"/>
              <a:t>protect the interpretability of  </a:t>
            </a:r>
            <a:r>
              <a:rPr lang="sa-IN" dirty="0"/>
              <a:t>वेद</a:t>
            </a:r>
            <a:r>
              <a:rPr lang="en-US" dirty="0"/>
              <a:t>s Vedas</a:t>
            </a:r>
            <a:endParaRPr lang="en-IN" sz="1200" dirty="0"/>
          </a:p>
          <a:p>
            <a:pPr marL="0" indent="0">
              <a:buNone/>
            </a:pPr>
            <a:endParaRPr lang="en-IN" dirty="0"/>
          </a:p>
        </p:txBody>
      </p:sp>
    </p:spTree>
    <p:extLst>
      <p:ext uri="{BB962C8B-B14F-4D97-AF65-F5344CB8AC3E}">
        <p14:creationId xmlns:p14="http://schemas.microsoft.com/office/powerpoint/2010/main" xmlns="" val="3678651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Need for Exhaustive Description</a:t>
            </a:r>
            <a:endParaRPr lang="en-IN" dirty="0"/>
          </a:p>
        </p:txBody>
      </p:sp>
      <p:sp>
        <p:nvSpPr>
          <p:cNvPr id="3" name="Content Placeholder 2"/>
          <p:cNvSpPr>
            <a:spLocks noGrp="1"/>
          </p:cNvSpPr>
          <p:nvPr>
            <p:ph idx="1"/>
          </p:nvPr>
        </p:nvSpPr>
        <p:spPr/>
        <p:txBody>
          <a:bodyPr/>
          <a:lstStyle/>
          <a:p>
            <a:r>
              <a:rPr lang="en-US" dirty="0" smtClean="0"/>
              <a:t>It is thus able to create a snapshot of the exact state of language (</a:t>
            </a:r>
            <a:r>
              <a:rPr lang="sa-IN" dirty="0" smtClean="0"/>
              <a:t>भाषा)</a:t>
            </a:r>
            <a:r>
              <a:rPr lang="gu-IN" dirty="0" smtClean="0"/>
              <a:t> </a:t>
            </a:r>
            <a:r>
              <a:rPr lang="en-IN" dirty="0" smtClean="0"/>
              <a:t>at that point in space and time</a:t>
            </a:r>
          </a:p>
          <a:p>
            <a:r>
              <a:rPr lang="en-IN" dirty="0"/>
              <a:t>https://www.youtube.com/watch?v=a3ZuyZIwa3o</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65149" y="3125465"/>
            <a:ext cx="3898997" cy="26006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812705" y="2821072"/>
            <a:ext cx="1693410" cy="3209416"/>
          </a:xfrm>
          <a:prstGeom prst="rect">
            <a:avLst/>
          </a:prstGeom>
        </p:spPr>
      </p:pic>
    </p:spTree>
    <p:extLst>
      <p:ext uri="{BB962C8B-B14F-4D97-AF65-F5344CB8AC3E}">
        <p14:creationId xmlns:p14="http://schemas.microsoft.com/office/powerpoint/2010/main" xmlns="" val="197587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does that help?</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 two ways – </a:t>
            </a:r>
          </a:p>
          <a:p>
            <a:pPr lvl="1"/>
            <a:r>
              <a:rPr lang="en-IN" dirty="0" smtClean="0"/>
              <a:t>Facilitating the interpretability of the literature composed in that language</a:t>
            </a:r>
          </a:p>
          <a:p>
            <a:pPr lvl="2"/>
            <a:r>
              <a:rPr lang="en-IN" dirty="0" smtClean="0"/>
              <a:t>That is why </a:t>
            </a:r>
            <a:r>
              <a:rPr lang="sa-IN" dirty="0" smtClean="0"/>
              <a:t>व्याकरण </a:t>
            </a:r>
            <a:r>
              <a:rPr lang="en-US" dirty="0" smtClean="0"/>
              <a:t>is counted among the 6 </a:t>
            </a:r>
            <a:r>
              <a:rPr lang="sa-IN" dirty="0" smtClean="0"/>
              <a:t>वेदाङ्ग</a:t>
            </a:r>
            <a:r>
              <a:rPr lang="en-US" dirty="0" smtClean="0"/>
              <a:t>s</a:t>
            </a:r>
          </a:p>
          <a:p>
            <a:pPr lvl="3"/>
            <a:r>
              <a:rPr lang="en-US" dirty="0" smtClean="0"/>
              <a:t>In fact the most important one of them all – </a:t>
            </a:r>
          </a:p>
          <a:p>
            <a:pPr lvl="3"/>
            <a:r>
              <a:rPr lang="sa-IN" dirty="0" smtClean="0"/>
              <a:t>छन्दः पादौ तु वेदस्य हस्तौ कल्पोऽथ पठ्यते।</a:t>
            </a:r>
            <a:br>
              <a:rPr lang="sa-IN" dirty="0" smtClean="0"/>
            </a:br>
            <a:r>
              <a:rPr lang="sa-IN" dirty="0" smtClean="0"/>
              <a:t>ज्योतिषामयनं चक्षु निरुक्तं श्रोत्रमुच्यते॥</a:t>
            </a:r>
            <a:br>
              <a:rPr lang="sa-IN" dirty="0" smtClean="0"/>
            </a:br>
            <a:r>
              <a:rPr lang="sa-IN" dirty="0" smtClean="0"/>
              <a:t>शिक्षा घ्राणं तु वेदस्य मुखं व्याकरणं श्रुतम्।</a:t>
            </a:r>
            <a:br>
              <a:rPr lang="sa-IN" dirty="0" smtClean="0"/>
            </a:br>
            <a:r>
              <a:rPr lang="sa-IN" dirty="0" smtClean="0"/>
              <a:t>तस्मात् साङ्गसधीत्य हि ब्रह्मलोके महीयते॥</a:t>
            </a:r>
          </a:p>
          <a:p>
            <a:pPr lvl="1"/>
            <a:r>
              <a:rPr lang="en-US" dirty="0" smtClean="0"/>
              <a:t>Availing an option of such a language to the later scholars whose interpretability will remain intact for a very long time, (if written in that fixed framework of rules.)</a:t>
            </a:r>
          </a:p>
          <a:p>
            <a:pPr lvl="2"/>
            <a:r>
              <a:rPr lang="en-US" dirty="0" smtClean="0"/>
              <a:t>That is why not only Vedic scholars, but even Janina and Buddhist scholars eventually chose Sanskrit to write their technical works</a:t>
            </a:r>
          </a:p>
          <a:p>
            <a:pPr lvl="2"/>
            <a:r>
              <a:rPr lang="en-US" dirty="0" smtClean="0"/>
              <a:t>Poets like </a:t>
            </a:r>
            <a:r>
              <a:rPr lang="en-US" dirty="0" err="1" smtClean="0"/>
              <a:t>Kalidasa</a:t>
            </a:r>
            <a:r>
              <a:rPr lang="en-US" dirty="0" smtClean="0"/>
              <a:t> became immortal  </a:t>
            </a:r>
          </a:p>
          <a:p>
            <a:pPr lvl="2"/>
            <a:r>
              <a:rPr lang="en-US" dirty="0" smtClean="0"/>
              <a:t>Sanskrit remained as a preferred language for writing all eternal literature and all scientific literature – </a:t>
            </a:r>
            <a:r>
              <a:rPr lang="en-US" smtClean="0"/>
              <a:t>Physics, mathematics</a:t>
            </a:r>
            <a:r>
              <a:rPr lang="en-US" dirty="0" smtClean="0"/>
              <a:t>, statecraft, agriculture etc. </a:t>
            </a:r>
            <a:r>
              <a:rPr lang="sa-IN" dirty="0" smtClean="0"/>
              <a:t/>
            </a:r>
            <a:br>
              <a:rPr lang="sa-IN" dirty="0" smtClean="0"/>
            </a:br>
            <a:endParaRPr lang="en-IN" dirty="0"/>
          </a:p>
        </p:txBody>
      </p:sp>
    </p:spTree>
    <p:extLst>
      <p:ext uri="{BB962C8B-B14F-4D97-AF65-F5344CB8AC3E}">
        <p14:creationId xmlns:p14="http://schemas.microsoft.com/office/powerpoint/2010/main" xmlns="" val="341963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sa-IN" dirty="0" smtClean="0"/>
              <a:t>व्याकरण </a:t>
            </a:r>
            <a:r>
              <a:rPr lang="en-IN" dirty="0" smtClean="0"/>
              <a:t>and Grammar</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Traditional Western idea of Grammar comprises of a collection of prescriptive rules for effectively communicating in a language</a:t>
            </a:r>
          </a:p>
          <a:p>
            <a:r>
              <a:rPr lang="en-IN" dirty="0" smtClean="0"/>
              <a:t>These rules were looked at as </a:t>
            </a:r>
            <a:r>
              <a:rPr lang="en-IN" b="1" dirty="0" smtClean="0"/>
              <a:t>PRESCRIPTIVE</a:t>
            </a:r>
            <a:r>
              <a:rPr lang="en-IN" dirty="0" smtClean="0"/>
              <a:t> or governing the natural instincts of language users</a:t>
            </a:r>
          </a:p>
          <a:p>
            <a:r>
              <a:rPr lang="en-IN" dirty="0" smtClean="0"/>
              <a:t>The word ‘Grammar’ is the closest possible translation of the word ‘</a:t>
            </a:r>
            <a:r>
              <a:rPr lang="sa-IN" dirty="0" smtClean="0"/>
              <a:t>व्याकरण</a:t>
            </a:r>
            <a:r>
              <a:rPr lang="en-US" dirty="0" smtClean="0"/>
              <a:t>’</a:t>
            </a:r>
          </a:p>
          <a:p>
            <a:r>
              <a:rPr lang="en-US" dirty="0" smtClean="0"/>
              <a:t>However the</a:t>
            </a:r>
            <a:r>
              <a:rPr lang="sa-IN" dirty="0" smtClean="0"/>
              <a:t> </a:t>
            </a:r>
            <a:r>
              <a:rPr lang="en-US" dirty="0" smtClean="0"/>
              <a:t>background and objectives of </a:t>
            </a:r>
            <a:r>
              <a:rPr lang="sa-IN" dirty="0" smtClean="0"/>
              <a:t>व्याकरण</a:t>
            </a:r>
            <a:r>
              <a:rPr lang="en-US" dirty="0" smtClean="0"/>
              <a:t> are much different</a:t>
            </a:r>
          </a:p>
          <a:p>
            <a:r>
              <a:rPr lang="en-US" dirty="0" smtClean="0"/>
              <a:t>It developed as the most important among the </a:t>
            </a:r>
            <a:r>
              <a:rPr lang="en-US" dirty="0" smtClean="0"/>
              <a:t>6 disciplines </a:t>
            </a:r>
            <a:r>
              <a:rPr lang="en-US" dirty="0" smtClean="0"/>
              <a:t>ancillary to the study of </a:t>
            </a:r>
            <a:r>
              <a:rPr lang="sa-IN" dirty="0" smtClean="0"/>
              <a:t>वेद</a:t>
            </a:r>
            <a:r>
              <a:rPr lang="en-US" dirty="0" smtClean="0"/>
              <a:t>s</a:t>
            </a:r>
          </a:p>
          <a:p>
            <a:r>
              <a:rPr lang="en-US" dirty="0" smtClean="0"/>
              <a:t>Therefore facilitating the undistorted transmission of the ‘Important Message’ of the </a:t>
            </a:r>
            <a:r>
              <a:rPr lang="sa-IN" dirty="0" smtClean="0"/>
              <a:t>वेद</a:t>
            </a:r>
            <a:r>
              <a:rPr lang="en-US" dirty="0" smtClean="0"/>
              <a:t>s is it’s primary objective </a:t>
            </a:r>
            <a:r>
              <a:rPr lang="en-IN" dirty="0" smtClean="0"/>
              <a:t> </a:t>
            </a:r>
          </a:p>
          <a:p>
            <a:r>
              <a:rPr lang="sa-IN" dirty="0" smtClean="0"/>
              <a:t>व्याकरण </a:t>
            </a:r>
            <a:r>
              <a:rPr lang="en-US" dirty="0" smtClean="0"/>
              <a:t>attempts to do so by offering an exhaustive </a:t>
            </a:r>
            <a:r>
              <a:rPr lang="en-US" b="1" dirty="0" smtClean="0"/>
              <a:t>DESCRIPTION</a:t>
            </a:r>
            <a:r>
              <a:rPr lang="en-US" dirty="0" smtClean="0"/>
              <a:t> of  </a:t>
            </a:r>
            <a:r>
              <a:rPr lang="sa-IN" dirty="0" smtClean="0"/>
              <a:t>भाषा </a:t>
            </a:r>
            <a:endParaRPr lang="en-US" dirty="0" smtClean="0"/>
          </a:p>
          <a:p>
            <a:r>
              <a:rPr lang="sa-IN" dirty="0" smtClean="0"/>
              <a:t>भाषा</a:t>
            </a:r>
            <a:r>
              <a:rPr lang="en-US" dirty="0" smtClean="0"/>
              <a:t>/</a:t>
            </a:r>
            <a:r>
              <a:rPr lang="sa-IN" dirty="0" smtClean="0"/>
              <a:t>वाणी</a:t>
            </a:r>
            <a:r>
              <a:rPr lang="en-US" dirty="0" smtClean="0"/>
              <a:t>/</a:t>
            </a:r>
            <a:r>
              <a:rPr lang="sa-IN" dirty="0" smtClean="0"/>
              <a:t>वाक् </a:t>
            </a:r>
            <a:r>
              <a:rPr lang="en-US" dirty="0" smtClean="0"/>
              <a:t>is like a container of knowledge/</a:t>
            </a:r>
            <a:r>
              <a:rPr lang="sa-IN" dirty="0" smtClean="0"/>
              <a:t>वेद</a:t>
            </a:r>
            <a:endParaRPr lang="en-IN" dirty="0"/>
          </a:p>
        </p:txBody>
      </p:sp>
    </p:spTree>
    <p:extLst>
      <p:ext uri="{BB962C8B-B14F-4D97-AF65-F5344CB8AC3E}">
        <p14:creationId xmlns:p14="http://schemas.microsoft.com/office/powerpoint/2010/main" xmlns="" val="3222579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sa-IN" dirty="0"/>
              <a:t>व्याकरण</a:t>
            </a:r>
            <a:r>
              <a:rPr lang="en-US" dirty="0"/>
              <a:t>?</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objective of </a:t>
            </a:r>
            <a:r>
              <a:rPr lang="sa-IN" dirty="0"/>
              <a:t>व्याकरण</a:t>
            </a:r>
            <a:r>
              <a:rPr lang="en-US" dirty="0"/>
              <a:t> is to distinguish between correct usage from not so correct usage of sentences and words, i.e., to distinguish between </a:t>
            </a:r>
            <a:r>
              <a:rPr lang="hi-IN" dirty="0"/>
              <a:t>साधु शब्द </a:t>
            </a:r>
            <a:r>
              <a:rPr lang="en-US" dirty="0"/>
              <a:t>and </a:t>
            </a:r>
            <a:r>
              <a:rPr lang="hi-IN" dirty="0"/>
              <a:t>असाधु शब्द </a:t>
            </a:r>
            <a:endParaRPr lang="en-IN" dirty="0"/>
          </a:p>
          <a:p>
            <a:pPr lvl="0"/>
            <a:r>
              <a:rPr lang="en-US" dirty="0"/>
              <a:t>It is a set of rules that offers a detailed description of a language</a:t>
            </a:r>
            <a:endParaRPr lang="en-IN" dirty="0"/>
          </a:p>
          <a:p>
            <a:pPr lvl="0"/>
            <a:r>
              <a:rPr lang="en-US" dirty="0"/>
              <a:t>Traces of initial attempts to do </a:t>
            </a:r>
            <a:r>
              <a:rPr lang="sa-IN" dirty="0"/>
              <a:t>व्याकरण</a:t>
            </a:r>
            <a:r>
              <a:rPr lang="en-US" dirty="0"/>
              <a:t> can be found in the Vedic texts</a:t>
            </a:r>
            <a:endParaRPr lang="en-IN" dirty="0"/>
          </a:p>
          <a:p>
            <a:pPr lvl="0"/>
            <a:r>
              <a:rPr lang="en-US" dirty="0"/>
              <a:t>The </a:t>
            </a:r>
            <a:r>
              <a:rPr lang="sa-IN" dirty="0"/>
              <a:t>पदपाठ</a:t>
            </a:r>
            <a:r>
              <a:rPr lang="en-US" dirty="0"/>
              <a:t> of Vedic </a:t>
            </a:r>
            <a:r>
              <a:rPr lang="sa-IN" dirty="0"/>
              <a:t>मन्त्र</a:t>
            </a:r>
            <a:r>
              <a:rPr lang="en-US" dirty="0"/>
              <a:t>s by </a:t>
            </a:r>
            <a:r>
              <a:rPr lang="en-US" dirty="0" err="1"/>
              <a:t>Shakalya</a:t>
            </a:r>
            <a:r>
              <a:rPr lang="en-US" dirty="0"/>
              <a:t> is also a sort of </a:t>
            </a:r>
            <a:r>
              <a:rPr lang="sa-IN" dirty="0"/>
              <a:t>व्याकरण</a:t>
            </a:r>
            <a:endParaRPr lang="en-IN" dirty="0"/>
          </a:p>
          <a:p>
            <a:pPr lvl="0"/>
            <a:r>
              <a:rPr lang="en-US" dirty="0"/>
              <a:t>In the </a:t>
            </a:r>
            <a:r>
              <a:rPr lang="sa-IN" dirty="0"/>
              <a:t>पदपाठ</a:t>
            </a:r>
            <a:r>
              <a:rPr lang="en-US" i="1" dirty="0"/>
              <a:t>, </a:t>
            </a:r>
            <a:r>
              <a:rPr lang="en-US" dirty="0"/>
              <a:t>the grammarian </a:t>
            </a:r>
            <a:r>
              <a:rPr lang="en-US" dirty="0" err="1"/>
              <a:t>Shakalya</a:t>
            </a:r>
            <a:r>
              <a:rPr lang="en-US" dirty="0"/>
              <a:t> has shown the segmentation of words in the </a:t>
            </a:r>
            <a:r>
              <a:rPr lang="sa-IN" dirty="0"/>
              <a:t>मन्त्र</a:t>
            </a:r>
            <a:r>
              <a:rPr lang="en-US" dirty="0"/>
              <a:t>s</a:t>
            </a:r>
            <a:endParaRPr lang="en-IN" dirty="0"/>
          </a:p>
          <a:p>
            <a:pPr lvl="0"/>
            <a:r>
              <a:rPr lang="en-US" dirty="0"/>
              <a:t>The word ‘</a:t>
            </a:r>
            <a:r>
              <a:rPr lang="sa-IN" dirty="0"/>
              <a:t>व्याकरण</a:t>
            </a:r>
            <a:r>
              <a:rPr lang="en-US" dirty="0"/>
              <a:t>’ is derived from </a:t>
            </a:r>
            <a:r>
              <a:rPr lang="hi-IN" dirty="0"/>
              <a:t>वि+आ+कृ</a:t>
            </a:r>
            <a:r>
              <a:rPr lang="en-US" dirty="0"/>
              <a:t> and it literally means ‘cutting’.</a:t>
            </a:r>
            <a:endParaRPr lang="en-IN" dirty="0"/>
          </a:p>
          <a:p>
            <a:pPr lvl="0"/>
            <a:r>
              <a:rPr lang="en-US" dirty="0"/>
              <a:t>In </a:t>
            </a:r>
            <a:r>
              <a:rPr lang="sa-IN" dirty="0"/>
              <a:t>व्याकरण</a:t>
            </a:r>
            <a:r>
              <a:rPr lang="en-US" dirty="0"/>
              <a:t> we try to cut the sentences into words and words into further meaningful units. </a:t>
            </a:r>
            <a:endParaRPr lang="en-IN" dirty="0"/>
          </a:p>
          <a:p>
            <a:endParaRPr lang="en-IN" dirty="0"/>
          </a:p>
        </p:txBody>
      </p:sp>
    </p:spTree>
    <p:extLst>
      <p:ext uri="{BB962C8B-B14F-4D97-AF65-F5344CB8AC3E}">
        <p14:creationId xmlns:p14="http://schemas.microsoft.com/office/powerpoint/2010/main" xmlns="" val="1208281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 of </a:t>
            </a:r>
            <a:r>
              <a:rPr lang="sa-IN" dirty="0"/>
              <a:t>व्याकरण</a:t>
            </a:r>
            <a:r>
              <a:rPr lang="en-IN" dirty="0"/>
              <a:t/>
            </a:r>
            <a:br>
              <a:rPr lang="en-IN" dirty="0"/>
            </a:br>
            <a:endParaRPr lang="en-IN" dirty="0"/>
          </a:p>
        </p:txBody>
      </p:sp>
      <p:sp>
        <p:nvSpPr>
          <p:cNvPr id="3" name="Content Placeholder 2"/>
          <p:cNvSpPr>
            <a:spLocks noGrp="1"/>
          </p:cNvSpPr>
          <p:nvPr>
            <p:ph idx="1"/>
          </p:nvPr>
        </p:nvSpPr>
        <p:spPr/>
        <p:txBody>
          <a:bodyPr/>
          <a:lstStyle/>
          <a:p>
            <a:pPr lvl="0"/>
            <a:r>
              <a:rPr lang="sa-IN" dirty="0"/>
              <a:t>व्याकरण</a:t>
            </a:r>
            <a:r>
              <a:rPr lang="en-US" dirty="0"/>
              <a:t> attempts to distinguish between </a:t>
            </a:r>
            <a:r>
              <a:rPr lang="hi-IN" dirty="0"/>
              <a:t>साधु शब्द </a:t>
            </a:r>
            <a:r>
              <a:rPr lang="en-US" dirty="0"/>
              <a:t>and </a:t>
            </a:r>
            <a:r>
              <a:rPr lang="hi-IN" dirty="0"/>
              <a:t>असाधु शब्द </a:t>
            </a:r>
            <a:endParaRPr lang="en-IN" sz="1200" dirty="0"/>
          </a:p>
          <a:p>
            <a:pPr lvl="0"/>
            <a:r>
              <a:rPr lang="en-US" dirty="0"/>
              <a:t>The </a:t>
            </a:r>
            <a:r>
              <a:rPr lang="hi-IN" dirty="0"/>
              <a:t>महाभाष्य </a:t>
            </a:r>
            <a:r>
              <a:rPr lang="en-US" dirty="0"/>
              <a:t>of </a:t>
            </a:r>
            <a:r>
              <a:rPr lang="hi-IN" dirty="0"/>
              <a:t>महर्षि पतंजलि</a:t>
            </a:r>
            <a:r>
              <a:rPr lang="en-US" dirty="0"/>
              <a:t> discusses the exact way in which </a:t>
            </a:r>
            <a:r>
              <a:rPr lang="hi-IN" dirty="0"/>
              <a:t>व्याकरण</a:t>
            </a:r>
            <a:r>
              <a:rPr lang="en-US" dirty="0"/>
              <a:t> does this. </a:t>
            </a:r>
            <a:endParaRPr lang="en-IN" sz="1200" dirty="0"/>
          </a:p>
          <a:p>
            <a:pPr lvl="0"/>
            <a:r>
              <a:rPr lang="en-US" dirty="0"/>
              <a:t>It discusses the various possibilities in which this can be done - </a:t>
            </a:r>
            <a:endParaRPr lang="en-IN" sz="1200" dirty="0"/>
          </a:p>
          <a:p>
            <a:pPr lvl="1"/>
            <a:r>
              <a:rPr lang="en-US" dirty="0"/>
              <a:t>giving an exhaustive list of both </a:t>
            </a:r>
            <a:r>
              <a:rPr lang="hi-IN" dirty="0"/>
              <a:t>साधु शब्द</a:t>
            </a:r>
            <a:r>
              <a:rPr lang="en-US" dirty="0"/>
              <a:t>s as well </a:t>
            </a:r>
            <a:r>
              <a:rPr lang="hi-IN" dirty="0"/>
              <a:t>असाधु शब्द</a:t>
            </a:r>
            <a:r>
              <a:rPr lang="en-US" dirty="0"/>
              <a:t>s and then prescribing the use only of </a:t>
            </a:r>
            <a:r>
              <a:rPr lang="hi-IN" dirty="0"/>
              <a:t>साधु शब्द</a:t>
            </a:r>
            <a:r>
              <a:rPr lang="en-US" dirty="0"/>
              <a:t>s</a:t>
            </a:r>
            <a:endParaRPr lang="en-IN" sz="1100" dirty="0"/>
          </a:p>
          <a:p>
            <a:pPr lvl="1"/>
            <a:r>
              <a:rPr lang="en-US" dirty="0"/>
              <a:t>giving an exhaustive list only of </a:t>
            </a:r>
            <a:r>
              <a:rPr lang="hi-IN" dirty="0"/>
              <a:t>असाधु शब्द</a:t>
            </a:r>
            <a:r>
              <a:rPr lang="en-US" dirty="0"/>
              <a:t>s and saying that all the remaining </a:t>
            </a:r>
            <a:r>
              <a:rPr lang="hi-IN" dirty="0"/>
              <a:t>शब्द</a:t>
            </a:r>
            <a:r>
              <a:rPr lang="en-US" dirty="0"/>
              <a:t>s are </a:t>
            </a:r>
            <a:r>
              <a:rPr lang="hi-IN" dirty="0"/>
              <a:t>साधु शब्द</a:t>
            </a:r>
            <a:r>
              <a:rPr lang="en-US" dirty="0"/>
              <a:t>s</a:t>
            </a:r>
            <a:endParaRPr lang="en-IN" sz="1100" dirty="0"/>
          </a:p>
          <a:p>
            <a:pPr lvl="1"/>
            <a:r>
              <a:rPr lang="en-US" dirty="0"/>
              <a:t>giving an exhaustive list only of </a:t>
            </a:r>
            <a:r>
              <a:rPr lang="hi-IN" dirty="0"/>
              <a:t>साधु शब्द</a:t>
            </a:r>
            <a:r>
              <a:rPr lang="en-US" dirty="0"/>
              <a:t>s and prescribing the use only of these </a:t>
            </a:r>
            <a:r>
              <a:rPr lang="hi-IN" dirty="0"/>
              <a:t>शब्द</a:t>
            </a:r>
            <a:r>
              <a:rPr lang="en-US" dirty="0"/>
              <a:t>s</a:t>
            </a:r>
            <a:endParaRPr lang="en-IN" sz="1100" dirty="0"/>
          </a:p>
          <a:p>
            <a:endParaRPr lang="en-IN" dirty="0"/>
          </a:p>
        </p:txBody>
      </p:sp>
    </p:spTree>
    <p:extLst>
      <p:ext uri="{BB962C8B-B14F-4D97-AF65-F5344CB8AC3E}">
        <p14:creationId xmlns:p14="http://schemas.microsoft.com/office/powerpoint/2010/main" xmlns="" val="31158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dirty="0"/>
              <a:t>It is well known that for each </a:t>
            </a:r>
            <a:r>
              <a:rPr lang="hi-IN" dirty="0"/>
              <a:t>साधु शब्द</a:t>
            </a:r>
            <a:r>
              <a:rPr lang="en-US" dirty="0"/>
              <a:t> there are many </a:t>
            </a:r>
            <a:r>
              <a:rPr lang="hi-IN" dirty="0"/>
              <a:t>असाधु शब्द</a:t>
            </a:r>
            <a:r>
              <a:rPr lang="en-US" dirty="0"/>
              <a:t>s, so giving an exhaustive list of </a:t>
            </a:r>
            <a:r>
              <a:rPr lang="hi-IN" dirty="0"/>
              <a:t>साधु शब्द</a:t>
            </a:r>
            <a:r>
              <a:rPr lang="en-US" dirty="0"/>
              <a:t>s only is the shortest way to achieve the goal, but then even the list of </a:t>
            </a:r>
            <a:r>
              <a:rPr lang="hi-IN" dirty="0"/>
              <a:t>साधु शब्द</a:t>
            </a:r>
            <a:r>
              <a:rPr lang="en-US" dirty="0"/>
              <a:t>s is very long. So it is very difficult to make study and retain the entire list of </a:t>
            </a:r>
            <a:r>
              <a:rPr lang="hi-IN" dirty="0"/>
              <a:t>साधु शब्द</a:t>
            </a:r>
            <a:r>
              <a:rPr lang="en-US" dirty="0"/>
              <a:t>s. That is why creating a </a:t>
            </a:r>
            <a:r>
              <a:rPr lang="hi-IN" dirty="0"/>
              <a:t>प्रतिपद-पाठ</a:t>
            </a:r>
            <a:r>
              <a:rPr lang="en-US" dirty="0"/>
              <a:t> also becomes a lengthy process</a:t>
            </a:r>
            <a:endParaRPr lang="en-IN" dirty="0"/>
          </a:p>
          <a:p>
            <a:pPr lvl="0"/>
            <a:r>
              <a:rPr lang="en-US" dirty="0"/>
              <a:t>The grammarians hence, have come up with a set of default rules or </a:t>
            </a:r>
            <a:r>
              <a:rPr lang="hi-IN" dirty="0"/>
              <a:t>उत्सर्ग </a:t>
            </a:r>
            <a:r>
              <a:rPr lang="en-US" dirty="0"/>
              <a:t>and exceptions or </a:t>
            </a:r>
            <a:r>
              <a:rPr lang="hi-IN" dirty="0"/>
              <a:t>अपवाद</a:t>
            </a:r>
            <a:endParaRPr lang="en-IN" dirty="0"/>
          </a:p>
          <a:p>
            <a:endParaRPr lang="en-IN" dirty="0"/>
          </a:p>
        </p:txBody>
      </p:sp>
    </p:spTree>
    <p:extLst>
      <p:ext uri="{BB962C8B-B14F-4D97-AF65-F5344CB8AC3E}">
        <p14:creationId xmlns:p14="http://schemas.microsoft.com/office/powerpoint/2010/main" xmlns="" val="848047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204691"/>
          </a:xfrm>
        </p:spPr>
        <p:txBody>
          <a:bodyPr>
            <a:normAutofit/>
          </a:bodyPr>
          <a:lstStyle/>
          <a:p>
            <a:pPr algn="ctr"/>
            <a:r>
              <a:rPr lang="hi-IN" dirty="0" smtClean="0">
                <a:latin typeface="Arial Unicode MS" pitchFamily="34" charset="-128"/>
                <a:ea typeface="Arial Unicode MS" pitchFamily="34" charset="-128"/>
                <a:cs typeface="Arial Unicode MS" pitchFamily="34" charset="-128"/>
              </a:rPr>
              <a:t>लक्ष्य</a:t>
            </a:r>
            <a:r>
              <a:rPr lang="hi-IN" dirty="0" smtClean="0"/>
              <a:t> </a:t>
            </a:r>
            <a:r>
              <a:rPr lang="en-US" dirty="0" smtClean="0"/>
              <a:t>and </a:t>
            </a:r>
            <a:r>
              <a:rPr lang="hi-IN" dirty="0" smtClean="0">
                <a:latin typeface="Arial Unicode MS" pitchFamily="34" charset="-128"/>
                <a:ea typeface="Arial Unicode MS" pitchFamily="34" charset="-128"/>
                <a:cs typeface="Arial Unicode MS" pitchFamily="34" charset="-128"/>
              </a:rPr>
              <a:t>लक्षण</a:t>
            </a:r>
            <a:r>
              <a:rPr lang="en-US" dirty="0" smtClean="0"/>
              <a:t/>
            </a:r>
            <a:br>
              <a:rPr lang="en-US" dirty="0" smtClean="0"/>
            </a:br>
            <a:endParaRPr lang="en-US" dirty="0"/>
          </a:p>
        </p:txBody>
      </p:sp>
      <p:sp>
        <p:nvSpPr>
          <p:cNvPr id="3" name="Content Placeholder 2"/>
          <p:cNvSpPr>
            <a:spLocks noGrp="1"/>
          </p:cNvSpPr>
          <p:nvPr>
            <p:ph idx="1"/>
          </p:nvPr>
        </p:nvSpPr>
        <p:spPr>
          <a:xfrm>
            <a:off x="2589212" y="1760561"/>
            <a:ext cx="8915400" cy="4150661"/>
          </a:xfrm>
        </p:spPr>
        <p:txBody>
          <a:bodyPr>
            <a:normAutofit/>
          </a:bodyPr>
          <a:lstStyle/>
          <a:p>
            <a:pPr lvl="0">
              <a:lnSpc>
                <a:spcPct val="160000"/>
              </a:lnSpc>
            </a:pPr>
            <a:r>
              <a:rPr lang="en-US" dirty="0" smtClean="0"/>
              <a:t>The word </a:t>
            </a:r>
            <a:r>
              <a:rPr lang="hi-IN" dirty="0" smtClean="0"/>
              <a:t>लक्ष्य </a:t>
            </a:r>
            <a:r>
              <a:rPr lang="en-US" dirty="0" smtClean="0"/>
              <a:t>is used for the target, which is ‘correct words’ and</a:t>
            </a:r>
          </a:p>
          <a:p>
            <a:pPr lvl="0">
              <a:lnSpc>
                <a:spcPct val="160000"/>
              </a:lnSpc>
            </a:pPr>
            <a:r>
              <a:rPr lang="en-US" dirty="0" smtClean="0"/>
              <a:t>the word </a:t>
            </a:r>
            <a:r>
              <a:rPr lang="hi-IN" dirty="0" smtClean="0"/>
              <a:t>लक्षण </a:t>
            </a:r>
            <a:r>
              <a:rPr lang="en-US" dirty="0" smtClean="0"/>
              <a:t>is used for the rules of grammar that lead us to the </a:t>
            </a:r>
            <a:r>
              <a:rPr lang="hi-IN" dirty="0" smtClean="0"/>
              <a:t>लक्ष्य</a:t>
            </a:r>
            <a:endParaRPr lang="en-US" dirty="0" smtClean="0"/>
          </a:p>
          <a:p>
            <a:pPr lvl="0">
              <a:lnSpc>
                <a:spcPct val="160000"/>
              </a:lnSpc>
            </a:pPr>
            <a:r>
              <a:rPr lang="en-US" dirty="0" smtClean="0"/>
              <a:t>the grammarians had the </a:t>
            </a:r>
            <a:r>
              <a:rPr lang="hi-IN" dirty="0" smtClean="0"/>
              <a:t>लक्ष्य </a:t>
            </a:r>
            <a:r>
              <a:rPr lang="en-US" dirty="0" smtClean="0"/>
              <a:t>in front of them when they framed the rules or </a:t>
            </a:r>
            <a:r>
              <a:rPr lang="hi-IN" dirty="0" smtClean="0"/>
              <a:t>लक्षण</a:t>
            </a:r>
            <a:r>
              <a:rPr lang="en-US" dirty="0" smtClean="0"/>
              <a:t>s of grammar</a:t>
            </a:r>
          </a:p>
          <a:p>
            <a:pPr lvl="0">
              <a:lnSpc>
                <a:spcPct val="160000"/>
              </a:lnSpc>
            </a:pPr>
            <a:r>
              <a:rPr lang="en-US" dirty="0" smtClean="0"/>
              <a:t>However, with the passage of time any language undergoes change, and the </a:t>
            </a:r>
            <a:r>
              <a:rPr lang="hi-IN" dirty="0" smtClean="0"/>
              <a:t>लक्ष्य </a:t>
            </a:r>
            <a:r>
              <a:rPr lang="en-US" dirty="0" smtClean="0"/>
              <a:t>goes on becoming more and more vague</a:t>
            </a:r>
          </a:p>
          <a:p>
            <a:pPr lvl="0">
              <a:lnSpc>
                <a:spcPct val="160000"/>
              </a:lnSpc>
            </a:pPr>
            <a:r>
              <a:rPr lang="en-US" dirty="0" smtClean="0"/>
              <a:t>So, for us, the students of Sanskrit Grammar, it is primarily the </a:t>
            </a:r>
            <a:r>
              <a:rPr lang="hi-IN" dirty="0" smtClean="0"/>
              <a:t>लक्षण, </a:t>
            </a:r>
            <a:r>
              <a:rPr lang="en-US" dirty="0" smtClean="0"/>
              <a:t>which help us understand the </a:t>
            </a:r>
            <a:r>
              <a:rPr lang="hi-IN" dirty="0" smtClean="0"/>
              <a:t>लक्ष्य.</a:t>
            </a:r>
            <a:endParaRPr lang="en-US" dirty="0" smtClean="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a-IN" dirty="0" smtClean="0"/>
              <a:t>वि-आ-कृ – </a:t>
            </a:r>
            <a:r>
              <a:rPr lang="en-US" dirty="0" smtClean="0"/>
              <a:t>Breaking up into smaller parts</a:t>
            </a:r>
            <a:endParaRPr lang="en-IN" dirty="0"/>
          </a:p>
        </p:txBody>
      </p:sp>
      <p:sp>
        <p:nvSpPr>
          <p:cNvPr id="3" name="Content Placeholder 2"/>
          <p:cNvSpPr>
            <a:spLocks noGrp="1"/>
          </p:cNvSpPr>
          <p:nvPr>
            <p:ph idx="1"/>
          </p:nvPr>
        </p:nvSpPr>
        <p:spPr/>
        <p:txBody>
          <a:bodyPr/>
          <a:lstStyle/>
          <a:p>
            <a:r>
              <a:rPr lang="en-US" dirty="0" smtClean="0"/>
              <a:t>Breaking up discourse into sentences</a:t>
            </a:r>
          </a:p>
          <a:p>
            <a:r>
              <a:rPr lang="en-US" dirty="0" smtClean="0"/>
              <a:t>Breaking sentences into words</a:t>
            </a:r>
          </a:p>
          <a:p>
            <a:r>
              <a:rPr lang="en-US" dirty="0" smtClean="0"/>
              <a:t>Breaking up words into further meaningful units – </a:t>
            </a:r>
          </a:p>
          <a:p>
            <a:endParaRPr lang="en-IN" dirty="0"/>
          </a:p>
        </p:txBody>
      </p:sp>
      <p:graphicFrame>
        <p:nvGraphicFramePr>
          <p:cNvPr id="4" name="Diagram 3"/>
          <p:cNvGraphicFramePr/>
          <p:nvPr>
            <p:extLst>
              <p:ext uri="{D42A27DB-BD31-4B8C-83A1-F6EECF244321}">
                <p14:modId xmlns:p14="http://schemas.microsoft.com/office/powerpoint/2010/main" xmlns="" val="2323556012"/>
              </p:ext>
            </p:extLst>
          </p:nvPr>
        </p:nvGraphicFramePr>
        <p:xfrm>
          <a:off x="4011720" y="3428269"/>
          <a:ext cx="5904637" cy="2711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33695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Tradition of </a:t>
            </a:r>
            <a:r>
              <a:rPr lang="sa-IN" dirty="0" smtClean="0">
                <a:latin typeface="Arial Unicode MS" pitchFamily="34" charset="-128"/>
                <a:ea typeface="Arial Unicode MS" pitchFamily="34" charset="-128"/>
                <a:cs typeface="Arial Unicode MS" pitchFamily="34" charset="-128"/>
              </a:rPr>
              <a:t>व्याकरण</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lstStyle/>
          <a:p>
            <a:r>
              <a:rPr lang="en-US" dirty="0" smtClean="0"/>
              <a:t>Scholars believe that </a:t>
            </a:r>
            <a:r>
              <a:rPr lang="sa-IN" dirty="0" smtClean="0"/>
              <a:t>व्याकरण-शास्त्र</a:t>
            </a:r>
            <a:r>
              <a:rPr lang="en-US" i="1" dirty="0" smtClean="0"/>
              <a:t> </a:t>
            </a:r>
            <a:r>
              <a:rPr lang="en-US" dirty="0" smtClean="0"/>
              <a:t>had already attained completeness before the available </a:t>
            </a:r>
            <a:r>
              <a:rPr lang="en-US" dirty="0" smtClean="0"/>
              <a:t>Vedic</a:t>
            </a:r>
            <a:r>
              <a:rPr lang="sa-IN" dirty="0" smtClean="0"/>
              <a:t> पदपाठ</a:t>
            </a:r>
            <a:r>
              <a:rPr lang="en-US" dirty="0" smtClean="0"/>
              <a:t>s</a:t>
            </a:r>
          </a:p>
          <a:p>
            <a:r>
              <a:rPr lang="en-US" dirty="0" smtClean="0"/>
              <a:t>In tradition  </a:t>
            </a:r>
            <a:r>
              <a:rPr lang="en-US" dirty="0" smtClean="0"/>
              <a:t>it is believed that lord </a:t>
            </a:r>
            <a:r>
              <a:rPr lang="sa-IN" dirty="0" smtClean="0"/>
              <a:t>ब्रह्मा</a:t>
            </a:r>
            <a:r>
              <a:rPr lang="en-US" dirty="0" smtClean="0"/>
              <a:t> first preached </a:t>
            </a:r>
            <a:r>
              <a:rPr lang="en-US" dirty="0" smtClean="0"/>
              <a:t>this science of words to </a:t>
            </a:r>
            <a:r>
              <a:rPr lang="sa-IN" dirty="0" smtClean="0"/>
              <a:t>बृहस्पति</a:t>
            </a:r>
            <a:r>
              <a:rPr lang="en-US" dirty="0" smtClean="0"/>
              <a:t>.</a:t>
            </a:r>
            <a:r>
              <a:rPr lang="sa-IN" dirty="0" smtClean="0"/>
              <a:t>.</a:t>
            </a:r>
            <a:r>
              <a:rPr lang="en-US" dirty="0" smtClean="0"/>
              <a:t> </a:t>
            </a:r>
            <a:r>
              <a:rPr lang="sa-IN" dirty="0" smtClean="0"/>
              <a:t>बृहस्पति</a:t>
            </a:r>
            <a:r>
              <a:rPr lang="en-US" dirty="0" smtClean="0"/>
              <a:t> </a:t>
            </a:r>
            <a:r>
              <a:rPr lang="en-US" dirty="0" smtClean="0"/>
              <a:t>taught it to </a:t>
            </a:r>
            <a:r>
              <a:rPr lang="sa-IN" dirty="0" smtClean="0"/>
              <a:t>भरद्वाज...</a:t>
            </a:r>
            <a:r>
              <a:rPr lang="en-US" dirty="0" smtClean="0"/>
              <a:t>and from there it spread in the mortal world</a:t>
            </a:r>
          </a:p>
          <a:p>
            <a:r>
              <a:rPr lang="sa-IN" dirty="0" smtClean="0"/>
              <a:t>पाणिनि</a:t>
            </a:r>
            <a:r>
              <a:rPr lang="en-US" dirty="0" smtClean="0"/>
              <a:t> cites 10 of his predecessors in his work </a:t>
            </a:r>
            <a:r>
              <a:rPr lang="sa-IN" dirty="0" smtClean="0"/>
              <a:t>अष्टाध्यायी (</a:t>
            </a:r>
            <a:r>
              <a:rPr lang="en-US" dirty="0" smtClean="0"/>
              <a:t>there may have been many more)</a:t>
            </a:r>
          </a:p>
          <a:p>
            <a:r>
              <a:rPr lang="en-US" dirty="0" smtClean="0"/>
              <a:t>Scholars believe that </a:t>
            </a:r>
            <a:r>
              <a:rPr lang="sa-IN" dirty="0" smtClean="0"/>
              <a:t>पाणिनि</a:t>
            </a:r>
            <a:r>
              <a:rPr lang="en-US" dirty="0" smtClean="0"/>
              <a:t>s </a:t>
            </a:r>
            <a:r>
              <a:rPr lang="sa-IN" dirty="0" smtClean="0"/>
              <a:t>व्याकरण</a:t>
            </a:r>
            <a:r>
              <a:rPr lang="en-US" dirty="0" smtClean="0"/>
              <a:t> is based on a much bigger grammatical system of his predecessor named </a:t>
            </a:r>
            <a:r>
              <a:rPr lang="sa-IN" dirty="0" smtClean="0"/>
              <a:t>आपिशलि</a:t>
            </a:r>
          </a:p>
          <a:p>
            <a:r>
              <a:rPr lang="en-US" dirty="0" smtClean="0"/>
              <a:t>Today none  of the grammars written prior to </a:t>
            </a:r>
            <a:r>
              <a:rPr lang="sa-IN" dirty="0" smtClean="0"/>
              <a:t>पाणिनि </a:t>
            </a:r>
            <a:r>
              <a:rPr lang="en-US" dirty="0" smtClean="0"/>
              <a:t>are available to us in entirety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is Panini</a:t>
            </a:r>
            <a:endParaRPr lang="en-US" dirty="0"/>
          </a:p>
        </p:txBody>
      </p:sp>
      <p:sp>
        <p:nvSpPr>
          <p:cNvPr id="3" name="Content Placeholder 2"/>
          <p:cNvSpPr>
            <a:spLocks noGrp="1"/>
          </p:cNvSpPr>
          <p:nvPr>
            <p:ph idx="1"/>
          </p:nvPr>
        </p:nvSpPr>
        <p:spPr/>
        <p:txBody>
          <a:bodyPr/>
          <a:lstStyle/>
          <a:p>
            <a:pPr lvl="0"/>
            <a:r>
              <a:rPr lang="en-US" dirty="0" smtClean="0"/>
              <a:t>Panini </a:t>
            </a:r>
            <a:r>
              <a:rPr lang="en-US" dirty="0" smtClean="0"/>
              <a:t>was a Grammarian or a </a:t>
            </a:r>
            <a:r>
              <a:rPr lang="hi-IN" dirty="0" smtClean="0"/>
              <a:t>वैयाकरण</a:t>
            </a:r>
            <a:r>
              <a:rPr lang="en-US" dirty="0" smtClean="0"/>
              <a:t> who has written the grammar of Sanskrit language</a:t>
            </a:r>
          </a:p>
          <a:p>
            <a:pPr lvl="0"/>
            <a:r>
              <a:rPr lang="en-US" dirty="0" smtClean="0"/>
              <a:t>The grammar that he has written is known as </a:t>
            </a:r>
            <a:r>
              <a:rPr lang="hi-IN" dirty="0" smtClean="0"/>
              <a:t>अष्टाध्यायी</a:t>
            </a:r>
            <a:r>
              <a:rPr lang="en-US" dirty="0" smtClean="0"/>
              <a:t>, since there are 8 chapters or </a:t>
            </a:r>
            <a:r>
              <a:rPr lang="hi-IN" dirty="0" smtClean="0"/>
              <a:t>अध्याय</a:t>
            </a:r>
            <a:r>
              <a:rPr lang="en-US" dirty="0" smtClean="0"/>
              <a:t>s in his book</a:t>
            </a:r>
          </a:p>
          <a:p>
            <a:pPr lvl="0"/>
            <a:r>
              <a:rPr lang="en-US" dirty="0" smtClean="0"/>
              <a:t>From some references it seems that he belonged to </a:t>
            </a:r>
            <a:r>
              <a:rPr lang="hi-IN" dirty="0" smtClean="0"/>
              <a:t>शलातुर </a:t>
            </a:r>
            <a:r>
              <a:rPr lang="en-US" dirty="0" smtClean="0"/>
              <a:t>village located somewhere in the present north-west Pakistan</a:t>
            </a:r>
          </a:p>
          <a:p>
            <a:pPr lvl="0"/>
            <a:r>
              <a:rPr lang="en-US" dirty="0" smtClean="0"/>
              <a:t>His mother’s name may be </a:t>
            </a:r>
            <a:r>
              <a:rPr lang="hi-IN" dirty="0" smtClean="0"/>
              <a:t>दाक्षि </a:t>
            </a:r>
            <a:r>
              <a:rPr lang="en-US" dirty="0" smtClean="0"/>
              <a:t>and father’s name may be </a:t>
            </a:r>
            <a:r>
              <a:rPr lang="hi-IN" dirty="0" smtClean="0"/>
              <a:t>पणिन्</a:t>
            </a:r>
            <a:endParaRPr lang="en-US" dirty="0" smtClean="0"/>
          </a:p>
          <a:p>
            <a:pPr lvl="0"/>
            <a:r>
              <a:rPr lang="en-US" dirty="0" smtClean="0"/>
              <a:t>There are various opinions about the period of his existence. As per the most accepted one, </a:t>
            </a:r>
            <a:r>
              <a:rPr lang="en-US" dirty="0" err="1" smtClean="0"/>
              <a:t>Pāṇini</a:t>
            </a:r>
            <a:r>
              <a:rPr lang="en-US" dirty="0" smtClean="0"/>
              <a:t> lived between 600 BCE to 500 BCE.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a:t>
            </a:r>
            <a:r>
              <a:rPr lang="sa-IN" dirty="0" smtClean="0">
                <a:latin typeface="Arial Unicode MS" pitchFamily="34" charset="-128"/>
                <a:ea typeface="Arial Unicode MS" pitchFamily="34" charset="-128"/>
                <a:cs typeface="Arial Unicode MS" pitchFamily="34" charset="-128"/>
              </a:rPr>
              <a:t>वेद</a:t>
            </a:r>
            <a:endParaRPr lang="en-IN"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lstStyle/>
          <a:p>
            <a:pPr algn="just"/>
            <a:r>
              <a:rPr lang="en-US" dirty="0" smtClean="0"/>
              <a:t>The word ‘</a:t>
            </a:r>
            <a:r>
              <a:rPr lang="sa-IN" dirty="0" smtClean="0"/>
              <a:t>वेद</a:t>
            </a:r>
            <a:r>
              <a:rPr lang="en-US" dirty="0" smtClean="0"/>
              <a:t>’ is derived from </a:t>
            </a:r>
            <a:r>
              <a:rPr lang="en-US" dirty="0" smtClean="0"/>
              <a:t>root</a:t>
            </a:r>
            <a:r>
              <a:rPr lang="sa-IN" dirty="0" smtClean="0"/>
              <a:t> </a:t>
            </a:r>
            <a:r>
              <a:rPr lang="sa-IN" dirty="0" smtClean="0"/>
              <a:t>– विद् (</a:t>
            </a:r>
            <a:r>
              <a:rPr lang="en-US" dirty="0" smtClean="0"/>
              <a:t>to Knowledge)</a:t>
            </a:r>
          </a:p>
          <a:p>
            <a:pPr algn="just"/>
            <a:r>
              <a:rPr lang="en-US" dirty="0" smtClean="0"/>
              <a:t>The word ‘</a:t>
            </a:r>
            <a:r>
              <a:rPr lang="sa-IN" dirty="0" smtClean="0"/>
              <a:t>वेद</a:t>
            </a:r>
            <a:r>
              <a:rPr lang="en-US" dirty="0" smtClean="0"/>
              <a:t>’ is therefore synonymous to ‘Knowledge’</a:t>
            </a:r>
          </a:p>
          <a:p>
            <a:pPr algn="just"/>
            <a:r>
              <a:rPr lang="en-US" dirty="0" smtClean="0"/>
              <a:t>For a very long time </a:t>
            </a:r>
            <a:r>
              <a:rPr lang="sa-IN" dirty="0" smtClean="0"/>
              <a:t>वेद</a:t>
            </a:r>
            <a:r>
              <a:rPr lang="en-US" dirty="0" smtClean="0"/>
              <a:t>s were handed down through oral tradition</a:t>
            </a:r>
          </a:p>
          <a:p>
            <a:pPr algn="just"/>
            <a:r>
              <a:rPr lang="sa-IN" dirty="0" smtClean="0"/>
              <a:t>वेद</a:t>
            </a:r>
            <a:r>
              <a:rPr lang="en-US" dirty="0" smtClean="0"/>
              <a:t>s were not composed </a:t>
            </a:r>
            <a:r>
              <a:rPr lang="en-US" dirty="0" smtClean="0"/>
              <a:t>later</a:t>
            </a:r>
            <a:r>
              <a:rPr lang="en-US" dirty="0" smtClean="0"/>
              <a:t> </a:t>
            </a:r>
            <a:r>
              <a:rPr lang="en-US" dirty="0" smtClean="0"/>
              <a:t>than 1500 BCE</a:t>
            </a:r>
          </a:p>
          <a:p>
            <a:pPr algn="just"/>
            <a:r>
              <a:rPr lang="sa-IN" dirty="0" smtClean="0"/>
              <a:t>वेद</a:t>
            </a:r>
            <a:r>
              <a:rPr lang="en-US" dirty="0" smtClean="0"/>
              <a:t>s can be </a:t>
            </a:r>
            <a:r>
              <a:rPr lang="en-US" dirty="0" smtClean="0"/>
              <a:t>looked at</a:t>
            </a:r>
            <a:r>
              <a:rPr lang="en-US" dirty="0" smtClean="0"/>
              <a:t> </a:t>
            </a:r>
            <a:r>
              <a:rPr lang="en-US" dirty="0" smtClean="0"/>
              <a:t>as </a:t>
            </a:r>
            <a:r>
              <a:rPr lang="en-US" dirty="0" smtClean="0"/>
              <a:t>an ‘Important </a:t>
            </a:r>
            <a:r>
              <a:rPr lang="en-US" dirty="0" smtClean="0"/>
              <a:t>M</a:t>
            </a:r>
            <a:r>
              <a:rPr lang="en-US" dirty="0" smtClean="0"/>
              <a:t>essage</a:t>
            </a:r>
            <a:r>
              <a:rPr lang="en-US" dirty="0" smtClean="0"/>
              <a:t>’ </a:t>
            </a:r>
          </a:p>
          <a:p>
            <a:pPr algn="just"/>
            <a:r>
              <a:rPr lang="en-US" dirty="0" smtClean="0"/>
              <a:t>The composers of this literature wanted to ensure that this </a:t>
            </a:r>
            <a:r>
              <a:rPr lang="en-US" dirty="0" smtClean="0"/>
              <a:t>‘Important Message</a:t>
            </a:r>
            <a:r>
              <a:rPr lang="en-US" dirty="0" smtClean="0"/>
              <a:t>’ reaches generations to come without any distortions</a:t>
            </a:r>
          </a:p>
          <a:p>
            <a:pPr algn="just"/>
            <a:r>
              <a:rPr lang="en-US" dirty="0" smtClean="0"/>
              <a:t>The techniques they employed have succeeded in surviving the test of time to a great extent</a:t>
            </a:r>
            <a:endParaRPr lang="en-IN" dirty="0"/>
          </a:p>
        </p:txBody>
      </p:sp>
    </p:spTree>
    <p:extLst>
      <p:ext uri="{BB962C8B-B14F-4D97-AF65-F5344CB8AC3E}">
        <p14:creationId xmlns:p14="http://schemas.microsoft.com/office/powerpoint/2010/main" xmlns="" val="3271738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books of </a:t>
            </a:r>
            <a:r>
              <a:rPr lang="en-US" dirty="0" err="1"/>
              <a:t>Paninian</a:t>
            </a:r>
            <a:r>
              <a:rPr lang="en-US" dirty="0"/>
              <a:t> System of Grammar (or</a:t>
            </a:r>
            <a:r>
              <a:rPr lang="en-US" dirty="0">
                <a:latin typeface="Arial Unicode MS" pitchFamily="34" charset="-128"/>
                <a:ea typeface="Arial Unicode MS" pitchFamily="34" charset="-128"/>
                <a:cs typeface="Arial Unicode MS" pitchFamily="34" charset="-128"/>
              </a:rPr>
              <a:t> </a:t>
            </a:r>
            <a:r>
              <a:rPr lang="hi-IN" dirty="0">
                <a:latin typeface="Arial Unicode MS" pitchFamily="34" charset="-128"/>
                <a:ea typeface="Arial Unicode MS" pitchFamily="34" charset="-128"/>
                <a:cs typeface="Arial Unicode MS" pitchFamily="34" charset="-128"/>
              </a:rPr>
              <a:t>पाणिनीय व्याकरण तन्त्र)</a:t>
            </a:r>
            <a:r>
              <a:rPr lang="en-US" dirty="0"/>
              <a:t> </a:t>
            </a:r>
            <a:r>
              <a:rPr lang="en-IN" dirty="0"/>
              <a:t/>
            </a:r>
            <a:br>
              <a:rPr lang="en-IN" dirty="0"/>
            </a:br>
            <a:endParaRPr lang="en-IN" dirty="0"/>
          </a:p>
        </p:txBody>
      </p:sp>
      <p:sp>
        <p:nvSpPr>
          <p:cNvPr id="3" name="Content Placeholder 2"/>
          <p:cNvSpPr>
            <a:spLocks noGrp="1"/>
          </p:cNvSpPr>
          <p:nvPr>
            <p:ph idx="1"/>
          </p:nvPr>
        </p:nvSpPr>
        <p:spPr/>
        <p:txBody>
          <a:bodyPr/>
          <a:lstStyle/>
          <a:p>
            <a:pPr lvl="0"/>
            <a:r>
              <a:rPr lang="sa-IN" dirty="0"/>
              <a:t>अष्टाध्यायी-सूत्रपाठ</a:t>
            </a:r>
            <a:endParaRPr lang="en-IN" dirty="0"/>
          </a:p>
          <a:p>
            <a:pPr lvl="0"/>
            <a:r>
              <a:rPr lang="sa-IN" dirty="0"/>
              <a:t>धातुपाठ</a:t>
            </a:r>
            <a:endParaRPr lang="en-IN" dirty="0"/>
          </a:p>
          <a:p>
            <a:pPr lvl="0"/>
            <a:r>
              <a:rPr lang="sa-IN" dirty="0"/>
              <a:t>गणपाठ</a:t>
            </a:r>
            <a:endParaRPr lang="en-IN" dirty="0"/>
          </a:p>
          <a:p>
            <a:pPr lvl="0"/>
            <a:r>
              <a:rPr lang="sa-IN" dirty="0"/>
              <a:t>उणादिसूत्रपाठ</a:t>
            </a:r>
            <a:endParaRPr lang="en-IN" dirty="0"/>
          </a:p>
          <a:p>
            <a:pPr lvl="0"/>
            <a:r>
              <a:rPr lang="sa-IN" dirty="0"/>
              <a:t>लिङ्गानुशासन</a:t>
            </a:r>
            <a:endParaRPr lang="en-IN" dirty="0"/>
          </a:p>
          <a:p>
            <a:endParaRPr lang="en-IN" dirty="0"/>
          </a:p>
        </p:txBody>
      </p:sp>
    </p:spTree>
    <p:extLst>
      <p:ext uri="{BB962C8B-B14F-4D97-AF65-F5344CB8AC3E}">
        <p14:creationId xmlns:p14="http://schemas.microsoft.com/office/powerpoint/2010/main" xmlns="" val="4014367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a:t>
            </a:r>
            <a:r>
              <a:rPr lang="en-US" dirty="0">
                <a:latin typeface="Arial Unicode MS" pitchFamily="34" charset="-128"/>
                <a:ea typeface="Arial Unicode MS" pitchFamily="34" charset="-128"/>
                <a:cs typeface="Arial Unicode MS" pitchFamily="34" charset="-128"/>
              </a:rPr>
              <a:t> </a:t>
            </a:r>
            <a:r>
              <a:rPr lang="hi-IN" dirty="0">
                <a:latin typeface="Arial Unicode MS" pitchFamily="34" charset="-128"/>
                <a:ea typeface="Arial Unicode MS" pitchFamily="34" charset="-128"/>
                <a:cs typeface="Arial Unicode MS" pitchFamily="34" charset="-128"/>
              </a:rPr>
              <a:t>अष्टाध्यायी-सूत्रपाठ</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dirty="0"/>
              <a:t>There are 8 chapters (i.e., </a:t>
            </a:r>
            <a:r>
              <a:rPr lang="hi-IN" dirty="0"/>
              <a:t>अध्याय</a:t>
            </a:r>
            <a:r>
              <a:rPr lang="en-US" dirty="0"/>
              <a:t>s) in this book. That is why it is called as </a:t>
            </a:r>
            <a:r>
              <a:rPr lang="hi-IN" dirty="0"/>
              <a:t>अष्टाध्यायी</a:t>
            </a:r>
            <a:endParaRPr lang="en-IN" dirty="0"/>
          </a:p>
          <a:p>
            <a:pPr lvl="0"/>
            <a:r>
              <a:rPr lang="en-US" dirty="0"/>
              <a:t>Each chapter is divided into 4 sub-chapters (i.e., </a:t>
            </a:r>
            <a:r>
              <a:rPr lang="hi-IN" dirty="0"/>
              <a:t>पाद</a:t>
            </a:r>
            <a:r>
              <a:rPr lang="en-US" dirty="0"/>
              <a:t>s)</a:t>
            </a:r>
            <a:endParaRPr lang="en-IN" dirty="0"/>
          </a:p>
          <a:p>
            <a:pPr lvl="0"/>
            <a:r>
              <a:rPr lang="en-US" dirty="0"/>
              <a:t>In each of these </a:t>
            </a:r>
            <a:r>
              <a:rPr lang="hi-IN" dirty="0"/>
              <a:t>पाद</a:t>
            </a:r>
            <a:r>
              <a:rPr lang="en-US" dirty="0"/>
              <a:t>s there are varying number of aphorisms (i.e., </a:t>
            </a:r>
            <a:r>
              <a:rPr lang="hi-IN" dirty="0"/>
              <a:t>सूत्र</a:t>
            </a:r>
            <a:r>
              <a:rPr lang="en-US" dirty="0"/>
              <a:t>s)</a:t>
            </a:r>
            <a:endParaRPr lang="en-IN" dirty="0"/>
          </a:p>
          <a:p>
            <a:pPr lvl="0"/>
            <a:r>
              <a:rPr lang="en-US" dirty="0"/>
              <a:t>These </a:t>
            </a:r>
            <a:r>
              <a:rPr lang="hi-IN" dirty="0"/>
              <a:t>सूत्र</a:t>
            </a:r>
            <a:r>
              <a:rPr lang="en-US" dirty="0"/>
              <a:t>s are the rules that lead us to correct usages with the inputs from the </a:t>
            </a:r>
            <a:r>
              <a:rPr lang="hi-IN" dirty="0"/>
              <a:t>धातुपाठ </a:t>
            </a:r>
            <a:r>
              <a:rPr lang="en-US" dirty="0"/>
              <a:t>and the </a:t>
            </a:r>
            <a:r>
              <a:rPr lang="hi-IN" dirty="0"/>
              <a:t>गणपाठ</a:t>
            </a:r>
            <a:endParaRPr lang="en-IN" dirty="0"/>
          </a:p>
          <a:p>
            <a:pPr lvl="0"/>
            <a:r>
              <a:rPr lang="en-US" dirty="0"/>
              <a:t>The </a:t>
            </a:r>
            <a:r>
              <a:rPr lang="hi-IN" dirty="0"/>
              <a:t>सूत्रपाठ </a:t>
            </a:r>
            <a:r>
              <a:rPr lang="en-US" dirty="0"/>
              <a:t>or </a:t>
            </a:r>
            <a:r>
              <a:rPr lang="hi-IN" dirty="0"/>
              <a:t>अष्टाध्यायी-सूत्रपाठ </a:t>
            </a:r>
            <a:r>
              <a:rPr lang="en-US" dirty="0"/>
              <a:t>is the central text of </a:t>
            </a:r>
            <a:r>
              <a:rPr lang="hi-IN" dirty="0"/>
              <a:t>पाणिनीय व्याकरण तन्त्र</a:t>
            </a:r>
            <a:r>
              <a:rPr lang="en-US" dirty="0"/>
              <a:t> while 4 others are subsidiary to it. </a:t>
            </a:r>
            <a:endParaRPr lang="en-IN" dirty="0"/>
          </a:p>
          <a:p>
            <a:endParaRPr lang="en-IN" dirty="0"/>
          </a:p>
        </p:txBody>
      </p:sp>
    </p:spTree>
    <p:extLst>
      <p:ext uri="{BB962C8B-B14F-4D97-AF65-F5344CB8AC3E}">
        <p14:creationId xmlns:p14="http://schemas.microsoft.com/office/powerpoint/2010/main" xmlns="" val="859546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hi-IN" dirty="0">
                <a:latin typeface="Arial Unicode MS" pitchFamily="34" charset="-128"/>
                <a:ea typeface="Arial Unicode MS" pitchFamily="34" charset="-128"/>
                <a:cs typeface="Arial Unicode MS" pitchFamily="34" charset="-128"/>
              </a:rPr>
              <a:t>धातुपाठ</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dirty="0"/>
              <a:t>The </a:t>
            </a:r>
            <a:r>
              <a:rPr lang="hi-IN" dirty="0"/>
              <a:t>धातुपाठ </a:t>
            </a:r>
            <a:r>
              <a:rPr lang="en-US" dirty="0"/>
              <a:t>is almost an exhaustive collection of all the verbal roots (i.e., </a:t>
            </a:r>
            <a:r>
              <a:rPr lang="hi-IN" dirty="0"/>
              <a:t>धातु</a:t>
            </a:r>
            <a:r>
              <a:rPr lang="en-US" dirty="0"/>
              <a:t>s) that are used in Sanskrit language</a:t>
            </a:r>
            <a:endParaRPr lang="en-IN" dirty="0"/>
          </a:p>
          <a:p>
            <a:pPr lvl="0"/>
            <a:r>
              <a:rPr lang="en-US" dirty="0"/>
              <a:t>The currently available version of the </a:t>
            </a:r>
            <a:r>
              <a:rPr lang="hi-IN" dirty="0"/>
              <a:t>धातुपाठ</a:t>
            </a:r>
            <a:r>
              <a:rPr lang="en-US" dirty="0"/>
              <a:t> also provides the most prevalent meanings of each of these </a:t>
            </a:r>
            <a:r>
              <a:rPr lang="hi-IN" dirty="0"/>
              <a:t>धातु</a:t>
            </a:r>
            <a:r>
              <a:rPr lang="en-US" dirty="0"/>
              <a:t>s</a:t>
            </a:r>
            <a:endParaRPr lang="en-IN" dirty="0"/>
          </a:p>
          <a:p>
            <a:pPr lvl="0"/>
            <a:r>
              <a:rPr lang="en-US" dirty="0"/>
              <a:t>The rule - </a:t>
            </a:r>
            <a:r>
              <a:rPr lang="hi-IN" dirty="0"/>
              <a:t>भूवादयो धातवः (</a:t>
            </a:r>
            <a:r>
              <a:rPr lang="en-US" dirty="0"/>
              <a:t>1.3.1) in the </a:t>
            </a:r>
            <a:r>
              <a:rPr lang="hi-IN" dirty="0"/>
              <a:t>अष्टाध्यायीसूत्रपाठ</a:t>
            </a:r>
            <a:r>
              <a:rPr lang="en-US" dirty="0"/>
              <a:t> assigns the name </a:t>
            </a:r>
            <a:r>
              <a:rPr lang="hi-IN" dirty="0"/>
              <a:t>धातु </a:t>
            </a:r>
            <a:r>
              <a:rPr lang="en-US" dirty="0"/>
              <a:t>to all the words enlisted in the </a:t>
            </a:r>
            <a:r>
              <a:rPr lang="hi-IN" dirty="0"/>
              <a:t>धातुपाठ</a:t>
            </a:r>
            <a:endParaRPr lang="en-IN" dirty="0"/>
          </a:p>
          <a:p>
            <a:r>
              <a:rPr lang="en-US" dirty="0"/>
              <a:t>The </a:t>
            </a:r>
            <a:r>
              <a:rPr lang="hi-IN" dirty="0"/>
              <a:t>धातु</a:t>
            </a:r>
            <a:r>
              <a:rPr lang="en-US" dirty="0"/>
              <a:t>s in the </a:t>
            </a:r>
            <a:r>
              <a:rPr lang="hi-IN" dirty="0"/>
              <a:t>धातुपाठ</a:t>
            </a:r>
            <a:r>
              <a:rPr lang="en-US" dirty="0"/>
              <a:t> are further divided into 10 classes</a:t>
            </a:r>
            <a:endParaRPr lang="en-IN" dirty="0"/>
          </a:p>
        </p:txBody>
      </p:sp>
    </p:spTree>
    <p:extLst>
      <p:ext uri="{BB962C8B-B14F-4D97-AF65-F5344CB8AC3E}">
        <p14:creationId xmlns:p14="http://schemas.microsoft.com/office/powerpoint/2010/main" xmlns="" val="3035849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a:t>
            </a:r>
            <a:r>
              <a:rPr lang="en-US" dirty="0">
                <a:latin typeface="Arial Unicode MS" pitchFamily="34" charset="-128"/>
                <a:ea typeface="Arial Unicode MS" pitchFamily="34" charset="-128"/>
                <a:cs typeface="Arial Unicode MS" pitchFamily="34" charset="-128"/>
              </a:rPr>
              <a:t> </a:t>
            </a:r>
            <a:r>
              <a:rPr lang="hi-IN" dirty="0">
                <a:latin typeface="Arial Unicode MS" pitchFamily="34" charset="-128"/>
                <a:ea typeface="Arial Unicode MS" pitchFamily="34" charset="-128"/>
                <a:cs typeface="Arial Unicode MS" pitchFamily="34" charset="-128"/>
              </a:rPr>
              <a:t>गणपाठ</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a:t>The </a:t>
            </a:r>
            <a:r>
              <a:rPr lang="hi-IN" dirty="0"/>
              <a:t>गणपाठ</a:t>
            </a:r>
            <a:r>
              <a:rPr lang="en-US" dirty="0"/>
              <a:t> is a collection of various nominal root words (also called as </a:t>
            </a:r>
            <a:r>
              <a:rPr lang="hi-IN" dirty="0"/>
              <a:t>प्रातिपदिक</a:t>
            </a:r>
            <a:r>
              <a:rPr lang="en-US" dirty="0"/>
              <a:t>s) that are to be treated uniformly according to certain rules of the </a:t>
            </a:r>
            <a:r>
              <a:rPr lang="hi-IN" dirty="0"/>
              <a:t>अष्टाध्यायीसूत्रपाठ</a:t>
            </a:r>
            <a:endParaRPr lang="en-IN" sz="1600" dirty="0"/>
          </a:p>
          <a:p>
            <a:pPr lvl="0"/>
            <a:r>
              <a:rPr lang="en-US" dirty="0"/>
              <a:t>There are numerous rules in the </a:t>
            </a:r>
            <a:r>
              <a:rPr lang="hi-IN" dirty="0"/>
              <a:t>अष्टाध्यायीसूत्रपाठ </a:t>
            </a:r>
            <a:r>
              <a:rPr lang="en-US" dirty="0"/>
              <a:t>where one can find the word ‘</a:t>
            </a:r>
            <a:r>
              <a:rPr lang="hi-IN" dirty="0"/>
              <a:t>आदि’</a:t>
            </a:r>
            <a:r>
              <a:rPr lang="en-US" dirty="0"/>
              <a:t> for example – </a:t>
            </a:r>
            <a:endParaRPr lang="en-IN" sz="1600" dirty="0"/>
          </a:p>
          <a:p>
            <a:pPr lvl="1"/>
            <a:r>
              <a:rPr lang="hi-IN" dirty="0"/>
              <a:t>सर्वादीनि सर्वनामानि (१.१.२७) [सर्व-</a:t>
            </a:r>
            <a:r>
              <a:rPr lang="hi-IN" b="1" dirty="0"/>
              <a:t>आदीनि</a:t>
            </a:r>
            <a:r>
              <a:rPr lang="hi-IN" dirty="0"/>
              <a:t> सर्वनामानि]</a:t>
            </a:r>
            <a:endParaRPr lang="en-IN" sz="1400" dirty="0"/>
          </a:p>
          <a:p>
            <a:pPr lvl="1"/>
            <a:r>
              <a:rPr lang="hi-IN" dirty="0"/>
              <a:t>स्वरादिनिपातमव्ययम् (१.१.३७) [स्वर्-</a:t>
            </a:r>
            <a:r>
              <a:rPr lang="hi-IN" b="1" dirty="0"/>
              <a:t>आदि</a:t>
            </a:r>
            <a:r>
              <a:rPr lang="hi-IN" dirty="0"/>
              <a:t>-निपातम् अव्ययम्]</a:t>
            </a:r>
            <a:endParaRPr lang="en-IN" sz="1400" dirty="0"/>
          </a:p>
          <a:p>
            <a:pPr lvl="1"/>
            <a:r>
              <a:rPr lang="hi-IN" dirty="0"/>
              <a:t>चादयोऽसत्त्वे (१.४.५७) [च-</a:t>
            </a:r>
            <a:r>
              <a:rPr lang="hi-IN" b="1" dirty="0"/>
              <a:t>आद</a:t>
            </a:r>
            <a:r>
              <a:rPr lang="hi-IN" dirty="0"/>
              <a:t>यः असत्त्वे]</a:t>
            </a:r>
            <a:endParaRPr lang="en-IN" sz="1400" dirty="0"/>
          </a:p>
          <a:p>
            <a:pPr lvl="1"/>
            <a:r>
              <a:rPr lang="hi-IN" dirty="0"/>
              <a:t>प्रादयः (१.४.५८) [प्र-</a:t>
            </a:r>
            <a:r>
              <a:rPr lang="hi-IN" b="1" dirty="0"/>
              <a:t>आद</a:t>
            </a:r>
            <a:r>
              <a:rPr lang="hi-IN" dirty="0"/>
              <a:t>यः] </a:t>
            </a:r>
            <a:r>
              <a:rPr lang="en-US" dirty="0"/>
              <a:t>etc. </a:t>
            </a:r>
            <a:endParaRPr lang="en-IN" sz="1400" dirty="0"/>
          </a:p>
          <a:p>
            <a:pPr lvl="0"/>
            <a:r>
              <a:rPr lang="en-US" dirty="0"/>
              <a:t>The word ‘</a:t>
            </a:r>
            <a:r>
              <a:rPr lang="hi-IN" dirty="0"/>
              <a:t>सर्वादिनि</a:t>
            </a:r>
            <a:r>
              <a:rPr lang="en-US" dirty="0"/>
              <a:t>’ means – </a:t>
            </a:r>
            <a:r>
              <a:rPr lang="hi-IN" dirty="0"/>
              <a:t>सर्वः आदौ येषां तानि </a:t>
            </a:r>
            <a:r>
              <a:rPr lang="en-US" dirty="0"/>
              <a:t>[those (words) of which </a:t>
            </a:r>
            <a:r>
              <a:rPr lang="hi-IN" dirty="0"/>
              <a:t>सर्व </a:t>
            </a:r>
            <a:r>
              <a:rPr lang="en-US" dirty="0"/>
              <a:t>is in the beginning] </a:t>
            </a:r>
            <a:endParaRPr lang="en-IN" sz="1600" dirty="0"/>
          </a:p>
          <a:p>
            <a:pPr lvl="0"/>
            <a:r>
              <a:rPr lang="en-US" dirty="0"/>
              <a:t>One has to refer to the </a:t>
            </a:r>
            <a:r>
              <a:rPr lang="hi-IN" dirty="0"/>
              <a:t>गणपाठ </a:t>
            </a:r>
            <a:r>
              <a:rPr lang="en-US" dirty="0"/>
              <a:t>in order to find out the list of those words whose first member is the word </a:t>
            </a:r>
            <a:r>
              <a:rPr lang="hi-IN" dirty="0"/>
              <a:t>सर्व</a:t>
            </a:r>
            <a:endParaRPr lang="en-IN" sz="1600" dirty="0"/>
          </a:p>
          <a:p>
            <a:pPr lvl="0"/>
            <a:r>
              <a:rPr lang="en-US" dirty="0"/>
              <a:t>Once the </a:t>
            </a:r>
            <a:r>
              <a:rPr lang="hi-IN" dirty="0"/>
              <a:t>गणपाठ</a:t>
            </a:r>
            <a:r>
              <a:rPr lang="en-US" dirty="0"/>
              <a:t> provides the list of all those words, the </a:t>
            </a:r>
            <a:r>
              <a:rPr lang="hi-IN" dirty="0"/>
              <a:t>सूत्रपाठ</a:t>
            </a:r>
            <a:r>
              <a:rPr lang="en-US" dirty="0"/>
              <a:t> terms all of them as </a:t>
            </a:r>
            <a:r>
              <a:rPr lang="hi-IN" dirty="0"/>
              <a:t>सर्वनाम</a:t>
            </a:r>
            <a:endParaRPr lang="en-IN" sz="1600" dirty="0"/>
          </a:p>
          <a:p>
            <a:pPr lvl="0"/>
            <a:r>
              <a:rPr lang="en-US" dirty="0"/>
              <a:t>It then uses this term ‘</a:t>
            </a:r>
            <a:r>
              <a:rPr lang="hi-IN" dirty="0"/>
              <a:t>सर्वनाम’</a:t>
            </a:r>
            <a:r>
              <a:rPr lang="en-US" dirty="0"/>
              <a:t> to describe the derivational processes that only the words in this group undergo</a:t>
            </a:r>
            <a:endParaRPr lang="en-IN" sz="1600" dirty="0"/>
          </a:p>
          <a:p>
            <a:endParaRPr lang="en-IN" dirty="0"/>
          </a:p>
        </p:txBody>
      </p:sp>
    </p:spTree>
    <p:extLst>
      <p:ext uri="{BB962C8B-B14F-4D97-AF65-F5344CB8AC3E}">
        <p14:creationId xmlns:p14="http://schemas.microsoft.com/office/powerpoint/2010/main" xmlns="" val="15942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hi-IN" dirty="0">
                <a:latin typeface="Arial Unicode MS" pitchFamily="34" charset="-128"/>
                <a:ea typeface="Arial Unicode MS" pitchFamily="34" charset="-128"/>
                <a:cs typeface="Arial Unicode MS" pitchFamily="34" charset="-128"/>
              </a:rPr>
              <a:t>उणादिसूत्रपाठ</a:t>
            </a:r>
            <a:r>
              <a:rPr lang="hi-IN" dirty="0"/>
              <a:t> </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dirty="0"/>
              <a:t>This is another list of </a:t>
            </a:r>
            <a:r>
              <a:rPr lang="hi-IN" dirty="0"/>
              <a:t>सूत्र</a:t>
            </a:r>
            <a:r>
              <a:rPr lang="en-US" dirty="0"/>
              <a:t>s quite similar to the </a:t>
            </a:r>
            <a:r>
              <a:rPr lang="hi-IN" dirty="0"/>
              <a:t>अष्टाध्यायीसूत्रपाठ</a:t>
            </a:r>
            <a:r>
              <a:rPr lang="en-US" dirty="0"/>
              <a:t>, however the scope of application of the </a:t>
            </a:r>
            <a:r>
              <a:rPr lang="hi-IN" dirty="0"/>
              <a:t>सूत्र</a:t>
            </a:r>
            <a:r>
              <a:rPr lang="en-US" dirty="0"/>
              <a:t>s in the </a:t>
            </a:r>
            <a:r>
              <a:rPr lang="hi-IN" dirty="0"/>
              <a:t>उणादिसूत्रपाठ </a:t>
            </a:r>
            <a:r>
              <a:rPr lang="en-US" dirty="0"/>
              <a:t>is generally much lesser than that of </a:t>
            </a:r>
            <a:r>
              <a:rPr lang="hi-IN" dirty="0"/>
              <a:t>सूत्र</a:t>
            </a:r>
            <a:r>
              <a:rPr lang="en-US" dirty="0"/>
              <a:t>s of the </a:t>
            </a:r>
            <a:r>
              <a:rPr lang="hi-IN" dirty="0"/>
              <a:t>अष्टाध्यायी</a:t>
            </a:r>
            <a:endParaRPr lang="en-IN" dirty="0"/>
          </a:p>
          <a:p>
            <a:pPr lvl="0"/>
            <a:r>
              <a:rPr lang="en-US" dirty="0"/>
              <a:t>It is divided into 5 chapters containing around 750 </a:t>
            </a:r>
            <a:r>
              <a:rPr lang="hi-IN" dirty="0"/>
              <a:t>सूत्र</a:t>
            </a:r>
            <a:r>
              <a:rPr lang="en-US" dirty="0"/>
              <a:t>s in all</a:t>
            </a:r>
            <a:endParaRPr lang="en-IN" dirty="0"/>
          </a:p>
          <a:p>
            <a:pPr lvl="0"/>
            <a:r>
              <a:rPr lang="en-US" dirty="0"/>
              <a:t>Each </a:t>
            </a:r>
            <a:r>
              <a:rPr lang="hi-IN" dirty="0"/>
              <a:t>सूत्र</a:t>
            </a:r>
            <a:r>
              <a:rPr lang="en-US" dirty="0"/>
              <a:t> in the </a:t>
            </a:r>
            <a:r>
              <a:rPr lang="hi-IN" dirty="0"/>
              <a:t>उणादिसूत्रपाठ </a:t>
            </a:r>
            <a:r>
              <a:rPr lang="en-US" dirty="0"/>
              <a:t>generally mentions a small list of </a:t>
            </a:r>
            <a:r>
              <a:rPr lang="hi-IN" dirty="0"/>
              <a:t>धातु</a:t>
            </a:r>
            <a:r>
              <a:rPr lang="en-US" dirty="0"/>
              <a:t>s and a suffix that can be applied to only the members of that small set of </a:t>
            </a:r>
            <a:r>
              <a:rPr lang="hi-IN" dirty="0"/>
              <a:t>धातु</a:t>
            </a:r>
            <a:r>
              <a:rPr lang="en-US" dirty="0"/>
              <a:t>s to derive small set of words </a:t>
            </a:r>
            <a:endParaRPr lang="en-IN" dirty="0"/>
          </a:p>
          <a:p>
            <a:pPr lvl="0"/>
            <a:r>
              <a:rPr lang="en-US" dirty="0"/>
              <a:t>Some scholars opine that this book was written by </a:t>
            </a:r>
            <a:r>
              <a:rPr lang="hi-IN" dirty="0"/>
              <a:t>शान्तनव</a:t>
            </a:r>
            <a:endParaRPr lang="en-IN" dirty="0"/>
          </a:p>
          <a:p>
            <a:pPr lvl="0"/>
            <a:r>
              <a:rPr lang="en-US" dirty="0"/>
              <a:t>Irrespective of who the author of this work may be, </a:t>
            </a:r>
            <a:r>
              <a:rPr lang="hi-IN" dirty="0"/>
              <a:t>उणादिसूत्रपाठ </a:t>
            </a:r>
            <a:r>
              <a:rPr lang="en-US" dirty="0"/>
              <a:t>is an indispensable part of </a:t>
            </a:r>
            <a:r>
              <a:rPr lang="hi-IN" dirty="0"/>
              <a:t>पाणिनीय व्याकरण तन्त्र </a:t>
            </a:r>
            <a:endParaRPr lang="en-IN" dirty="0"/>
          </a:p>
          <a:p>
            <a:endParaRPr lang="en-IN" dirty="0"/>
          </a:p>
        </p:txBody>
      </p:sp>
    </p:spTree>
    <p:extLst>
      <p:ext uri="{BB962C8B-B14F-4D97-AF65-F5344CB8AC3E}">
        <p14:creationId xmlns:p14="http://schemas.microsoft.com/office/powerpoint/2010/main" xmlns="" val="3347967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hi-IN" dirty="0">
                <a:latin typeface="Arial Unicode MS" pitchFamily="34" charset="-128"/>
                <a:ea typeface="Arial Unicode MS" pitchFamily="34" charset="-128"/>
                <a:cs typeface="Arial Unicode MS" pitchFamily="34" charset="-128"/>
              </a:rPr>
              <a:t>लिङ्गानुशासन</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a:t>This book contains around 190 </a:t>
            </a:r>
            <a:r>
              <a:rPr lang="hi-IN" dirty="0"/>
              <a:t>सूत्र</a:t>
            </a:r>
            <a:r>
              <a:rPr lang="en-US" dirty="0"/>
              <a:t>s divided into 4 </a:t>
            </a:r>
            <a:r>
              <a:rPr lang="hi-IN" dirty="0"/>
              <a:t>अधिकार</a:t>
            </a:r>
            <a:r>
              <a:rPr lang="en-US" dirty="0"/>
              <a:t>s namely – </a:t>
            </a:r>
            <a:endParaRPr lang="en-IN" sz="1600" dirty="0"/>
          </a:p>
          <a:p>
            <a:pPr lvl="1"/>
            <a:r>
              <a:rPr lang="hi-IN" dirty="0"/>
              <a:t>स्त्रीलिङ्गाधिकार</a:t>
            </a:r>
            <a:endParaRPr lang="en-IN" sz="1400" dirty="0"/>
          </a:p>
          <a:p>
            <a:pPr lvl="1"/>
            <a:r>
              <a:rPr lang="hi-IN" dirty="0"/>
              <a:t>पुंलिङ्गाधिकार</a:t>
            </a:r>
            <a:endParaRPr lang="en-IN" sz="1400" dirty="0"/>
          </a:p>
          <a:p>
            <a:pPr lvl="1"/>
            <a:r>
              <a:rPr lang="hi-IN" dirty="0"/>
              <a:t>नपुंसकलिङ्गाधिकार</a:t>
            </a:r>
            <a:endParaRPr lang="en-IN" sz="1400" dirty="0"/>
          </a:p>
          <a:p>
            <a:pPr lvl="1"/>
            <a:r>
              <a:rPr lang="hi-IN" dirty="0"/>
              <a:t>स्त्री-पुंसाधिकार </a:t>
            </a:r>
            <a:r>
              <a:rPr lang="en-US" dirty="0"/>
              <a:t>and</a:t>
            </a:r>
            <a:endParaRPr lang="en-IN" sz="1400" dirty="0"/>
          </a:p>
          <a:p>
            <a:pPr lvl="1"/>
            <a:r>
              <a:rPr lang="hi-IN" dirty="0"/>
              <a:t>पुं-नपुंसकाधिकार</a:t>
            </a:r>
            <a:endParaRPr lang="en-IN" sz="1400" dirty="0"/>
          </a:p>
          <a:p>
            <a:pPr lvl="0"/>
            <a:r>
              <a:rPr lang="en-US" dirty="0"/>
              <a:t>Once we reach up to a nominal stem through the combination of a root and a suffix, it’s gender has to be determined</a:t>
            </a:r>
            <a:endParaRPr lang="en-IN" sz="1600" dirty="0"/>
          </a:p>
          <a:p>
            <a:pPr lvl="0"/>
            <a:r>
              <a:rPr lang="hi-IN" dirty="0"/>
              <a:t>लिङ्गानुशासन </a:t>
            </a:r>
            <a:r>
              <a:rPr lang="en-US" dirty="0"/>
              <a:t>aids in determining the gender of a word</a:t>
            </a:r>
            <a:endParaRPr lang="en-IN" sz="1600" dirty="0"/>
          </a:p>
          <a:p>
            <a:pPr lvl="0"/>
            <a:r>
              <a:rPr lang="en-US" dirty="0"/>
              <a:t>Most of the words are in one of the three genders namely – masculine, feminine and neuter</a:t>
            </a:r>
            <a:endParaRPr lang="en-IN" sz="1600" dirty="0"/>
          </a:p>
          <a:p>
            <a:pPr lvl="0"/>
            <a:r>
              <a:rPr lang="en-US" dirty="0"/>
              <a:t>There are some words that can be used in either feminine or masculine gender</a:t>
            </a:r>
            <a:endParaRPr lang="en-IN" sz="1600" dirty="0"/>
          </a:p>
          <a:p>
            <a:pPr lvl="0"/>
            <a:r>
              <a:rPr lang="en-US" dirty="0"/>
              <a:t>A few words can be used in either masculine or neuter gender</a:t>
            </a:r>
            <a:endParaRPr lang="en-IN" sz="1600" dirty="0"/>
          </a:p>
          <a:p>
            <a:pPr lvl="0"/>
            <a:r>
              <a:rPr lang="en-US" dirty="0"/>
              <a:t>There are a few words that can be used in any of the three genders </a:t>
            </a:r>
            <a:endParaRPr lang="en-IN" sz="1600" dirty="0"/>
          </a:p>
          <a:p>
            <a:endParaRPr lang="en-IN" dirty="0"/>
          </a:p>
        </p:txBody>
      </p:sp>
    </p:spTree>
    <p:extLst>
      <p:ext uri="{BB962C8B-B14F-4D97-AF65-F5344CB8AC3E}">
        <p14:creationId xmlns:p14="http://schemas.microsoft.com/office/powerpoint/2010/main" xmlns="" val="3627592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hi-IN" dirty="0" smtClean="0">
                <a:latin typeface="Arial Unicode MS" pitchFamily="34" charset="-128"/>
                <a:ea typeface="Arial Unicode MS" pitchFamily="34" charset="-128"/>
                <a:cs typeface="Arial Unicode MS" pitchFamily="34" charset="-128"/>
              </a:rPr>
              <a:t>वार्त्तिक</a:t>
            </a:r>
            <a:r>
              <a:rPr lang="en-US" dirty="0" smtClean="0">
                <a:latin typeface="Arial Unicode MS" pitchFamily="34" charset="-128"/>
                <a:ea typeface="Arial Unicode MS" pitchFamily="34" charset="-128"/>
                <a:cs typeface="Arial Unicode MS" pitchFamily="34" charset="-128"/>
              </a:rPr>
              <a: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lvl="0"/>
            <a:r>
              <a:rPr lang="hi-IN" dirty="0" smtClean="0"/>
              <a:t>पाणिनि</a:t>
            </a:r>
            <a:r>
              <a:rPr lang="en-US" dirty="0" smtClean="0"/>
              <a:t>is not a sole contributor to what we know today as </a:t>
            </a:r>
            <a:r>
              <a:rPr lang="hi-IN" dirty="0" smtClean="0"/>
              <a:t>पाणिनीयव्याकरणतन्त्र</a:t>
            </a:r>
            <a:endParaRPr lang="en-US" sz="1600" dirty="0" smtClean="0"/>
          </a:p>
          <a:p>
            <a:pPr lvl="0"/>
            <a:r>
              <a:rPr lang="hi-IN" dirty="0" smtClean="0"/>
              <a:t>पाणिनीयव्याकरणतन्त्र</a:t>
            </a:r>
            <a:r>
              <a:rPr lang="en-US" dirty="0" smtClean="0"/>
              <a:t> is also called as </a:t>
            </a:r>
            <a:r>
              <a:rPr lang="hi-IN" dirty="0" smtClean="0"/>
              <a:t>त्रि-मुनिव्याकरण</a:t>
            </a:r>
            <a:r>
              <a:rPr lang="en-US" dirty="0" smtClean="0"/>
              <a:t> as three sages, namely –</a:t>
            </a:r>
            <a:endParaRPr lang="en-US" sz="1600" dirty="0" smtClean="0"/>
          </a:p>
          <a:p>
            <a:pPr lvl="1"/>
            <a:r>
              <a:rPr lang="hi-IN" dirty="0" smtClean="0"/>
              <a:t>पाणिनि</a:t>
            </a:r>
            <a:endParaRPr lang="en-US" sz="1400" dirty="0" smtClean="0"/>
          </a:p>
          <a:p>
            <a:pPr lvl="1"/>
            <a:r>
              <a:rPr lang="hi-IN" dirty="0" smtClean="0"/>
              <a:t>कात्यायन</a:t>
            </a:r>
            <a:r>
              <a:rPr lang="en-US" dirty="0" smtClean="0"/>
              <a:t>and </a:t>
            </a:r>
            <a:endParaRPr lang="en-US" sz="1400" dirty="0" smtClean="0"/>
          </a:p>
          <a:p>
            <a:pPr lvl="1"/>
            <a:r>
              <a:rPr lang="hi-IN" dirty="0" smtClean="0"/>
              <a:t>पतंजलि</a:t>
            </a:r>
            <a:r>
              <a:rPr lang="en-US" dirty="0" smtClean="0"/>
              <a:t> have contributed to it. </a:t>
            </a:r>
            <a:endParaRPr lang="en-US" sz="1400" dirty="0" smtClean="0"/>
          </a:p>
          <a:p>
            <a:pPr lvl="0"/>
            <a:r>
              <a:rPr lang="en-US" dirty="0" smtClean="0"/>
              <a:t>The </a:t>
            </a:r>
            <a:r>
              <a:rPr lang="hi-IN" dirty="0" smtClean="0"/>
              <a:t>वार्त्तिक</a:t>
            </a:r>
            <a:r>
              <a:rPr lang="en-US" dirty="0" smtClean="0"/>
              <a:t>s are believed to have been written by sage </a:t>
            </a:r>
            <a:r>
              <a:rPr lang="hi-IN" dirty="0" smtClean="0"/>
              <a:t>कात्यायन</a:t>
            </a:r>
            <a:endParaRPr lang="en-US" sz="1600" dirty="0" smtClean="0"/>
          </a:p>
          <a:p>
            <a:pPr lvl="0"/>
            <a:r>
              <a:rPr lang="en-US" dirty="0" smtClean="0"/>
              <a:t>It is not a separate work in Sanskrit Grammar</a:t>
            </a:r>
            <a:endParaRPr lang="en-US" sz="1600" dirty="0" smtClean="0"/>
          </a:p>
          <a:p>
            <a:pPr lvl="0"/>
            <a:r>
              <a:rPr lang="hi-IN" dirty="0" smtClean="0"/>
              <a:t>वार्त्तिक</a:t>
            </a:r>
            <a:r>
              <a:rPr lang="en-US" dirty="0" smtClean="0"/>
              <a:t>s are one-line comments made on some </a:t>
            </a:r>
            <a:r>
              <a:rPr lang="hi-IN" dirty="0" smtClean="0"/>
              <a:t>सूत्र</a:t>
            </a:r>
            <a:r>
              <a:rPr lang="en-US" dirty="0" smtClean="0"/>
              <a:t>s of </a:t>
            </a:r>
            <a:r>
              <a:rPr lang="hi-IN" dirty="0" smtClean="0"/>
              <a:t>पाणिनि</a:t>
            </a:r>
            <a:endParaRPr lang="en-US" sz="1600" dirty="0" smtClean="0"/>
          </a:p>
          <a:p>
            <a:pPr lvl="0"/>
            <a:r>
              <a:rPr lang="en-US" dirty="0" smtClean="0"/>
              <a:t>They are always studied along with the related </a:t>
            </a:r>
            <a:r>
              <a:rPr lang="hi-IN" dirty="0" smtClean="0"/>
              <a:t>सूत्र</a:t>
            </a:r>
            <a:endParaRPr lang="en-US" sz="1600" dirty="0" smtClean="0"/>
          </a:p>
          <a:p>
            <a:r>
              <a:rPr lang="en-US" dirty="0" smtClean="0"/>
              <a:t>Some of them elucidate the related </a:t>
            </a:r>
            <a:r>
              <a:rPr lang="hi-IN" dirty="0" smtClean="0"/>
              <a:t>सूत्र</a:t>
            </a:r>
            <a:r>
              <a:rPr lang="en-US" dirty="0" smtClean="0"/>
              <a:t> while some others propose amendments in the rules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hi-IN" dirty="0" smtClean="0">
                <a:latin typeface="Arial Unicode MS" pitchFamily="34" charset="-128"/>
                <a:ea typeface="Arial Unicode MS" pitchFamily="34" charset="-128"/>
                <a:cs typeface="Arial Unicode MS" pitchFamily="34" charset="-128"/>
              </a:rPr>
              <a:t>महाभाष्य</a:t>
            </a:r>
            <a:endParaRPr lang="en-US" dirty="0">
              <a:latin typeface="Arial Unicode MS" pitchFamily="34" charset="-128"/>
              <a:ea typeface="Arial Unicode MS" pitchFamily="34" charset="-128"/>
              <a:cs typeface="Arial Unicode MS" pitchFamily="34" charset="-128"/>
            </a:endParaRPr>
          </a:p>
        </p:txBody>
      </p:sp>
      <p:sp>
        <p:nvSpPr>
          <p:cNvPr id="3" name="Content Placeholder 2"/>
          <p:cNvSpPr>
            <a:spLocks noGrp="1"/>
          </p:cNvSpPr>
          <p:nvPr>
            <p:ph idx="1"/>
          </p:nvPr>
        </p:nvSpPr>
        <p:spPr/>
        <p:txBody>
          <a:bodyPr>
            <a:normAutofit lnSpcReduction="10000"/>
          </a:bodyPr>
          <a:lstStyle/>
          <a:p>
            <a:pPr lvl="0"/>
            <a:r>
              <a:rPr lang="en-US" dirty="0" smtClean="0"/>
              <a:t>‘</a:t>
            </a:r>
            <a:r>
              <a:rPr lang="hi-IN" dirty="0" smtClean="0"/>
              <a:t>भाष्य</a:t>
            </a:r>
            <a:r>
              <a:rPr lang="en-US" dirty="0" smtClean="0"/>
              <a:t>’ means a ‘long commentary’</a:t>
            </a:r>
          </a:p>
          <a:p>
            <a:pPr lvl="0"/>
            <a:r>
              <a:rPr lang="en-US" dirty="0" smtClean="0"/>
              <a:t>This is an extensive commentary over selected </a:t>
            </a:r>
            <a:r>
              <a:rPr lang="hi-IN" dirty="0" smtClean="0"/>
              <a:t>सूत्र</a:t>
            </a:r>
            <a:r>
              <a:rPr lang="en-US" dirty="0" smtClean="0"/>
              <a:t>s and </a:t>
            </a:r>
            <a:r>
              <a:rPr lang="hi-IN" dirty="0" smtClean="0"/>
              <a:t>वार्त्तिक</a:t>
            </a:r>
            <a:r>
              <a:rPr lang="en-US" dirty="0" smtClean="0"/>
              <a:t>s</a:t>
            </a:r>
          </a:p>
          <a:p>
            <a:pPr lvl="0"/>
            <a:r>
              <a:rPr lang="en-US" dirty="0" smtClean="0"/>
              <a:t> It encompasses almost all the aspects of a </a:t>
            </a:r>
            <a:r>
              <a:rPr lang="hi-IN" dirty="0" smtClean="0"/>
              <a:t>सूत्र</a:t>
            </a:r>
            <a:r>
              <a:rPr lang="en-US" dirty="0" smtClean="0"/>
              <a:t>or </a:t>
            </a:r>
            <a:r>
              <a:rPr lang="hi-IN" dirty="0" smtClean="0"/>
              <a:t>वार्त्तिक</a:t>
            </a:r>
            <a:r>
              <a:rPr lang="en-US" dirty="0" smtClean="0"/>
              <a:t> it takes up for discussion</a:t>
            </a:r>
          </a:p>
          <a:p>
            <a:pPr lvl="0"/>
            <a:r>
              <a:rPr lang="en-US" dirty="0" smtClean="0"/>
              <a:t>Similar </a:t>
            </a:r>
            <a:r>
              <a:rPr lang="hi-IN" dirty="0" smtClean="0"/>
              <a:t>भष्य</a:t>
            </a:r>
            <a:r>
              <a:rPr lang="en-US" dirty="0" smtClean="0"/>
              <a:t>s are also available on other </a:t>
            </a:r>
            <a:r>
              <a:rPr lang="hi-IN" dirty="0" smtClean="0"/>
              <a:t>दर्शन</a:t>
            </a:r>
            <a:r>
              <a:rPr lang="en-US" dirty="0" smtClean="0"/>
              <a:t>s like </a:t>
            </a:r>
            <a:r>
              <a:rPr lang="hi-IN" dirty="0" smtClean="0"/>
              <a:t>योग, वेदान्त</a:t>
            </a:r>
            <a:r>
              <a:rPr lang="en-US" dirty="0" smtClean="0"/>
              <a:t>and </a:t>
            </a:r>
            <a:r>
              <a:rPr lang="hi-IN" dirty="0" smtClean="0"/>
              <a:t>मीमांसा</a:t>
            </a:r>
            <a:endParaRPr lang="en-US" dirty="0" smtClean="0"/>
          </a:p>
          <a:p>
            <a:pPr lvl="0"/>
            <a:r>
              <a:rPr lang="en-US" dirty="0" smtClean="0"/>
              <a:t>However the </a:t>
            </a:r>
            <a:r>
              <a:rPr lang="hi-IN" dirty="0" smtClean="0"/>
              <a:t>भाष्य</a:t>
            </a:r>
            <a:r>
              <a:rPr lang="en-US" dirty="0" smtClean="0"/>
              <a:t>on Sanskrit </a:t>
            </a:r>
            <a:r>
              <a:rPr lang="hi-IN" dirty="0" smtClean="0"/>
              <a:t>व्याकरण</a:t>
            </a:r>
            <a:r>
              <a:rPr lang="en-US" dirty="0" smtClean="0"/>
              <a:t>is the oldest, most extensive and most authentic, that is why it is called as </a:t>
            </a:r>
            <a:r>
              <a:rPr lang="hi-IN" dirty="0" smtClean="0"/>
              <a:t>महा</a:t>
            </a:r>
            <a:r>
              <a:rPr lang="en-US" dirty="0" smtClean="0"/>
              <a:t>-</a:t>
            </a:r>
            <a:r>
              <a:rPr lang="hi-IN" dirty="0" smtClean="0"/>
              <a:t>भाष्य</a:t>
            </a:r>
            <a:endParaRPr lang="en-US" dirty="0" smtClean="0"/>
          </a:p>
          <a:p>
            <a:pPr lvl="0"/>
            <a:r>
              <a:rPr lang="en-US" dirty="0" smtClean="0"/>
              <a:t>Sage </a:t>
            </a:r>
            <a:r>
              <a:rPr lang="hi-IN" dirty="0" smtClean="0"/>
              <a:t>पतंजलि</a:t>
            </a:r>
            <a:r>
              <a:rPr lang="en-US" dirty="0" smtClean="0"/>
              <a:t>is the author of  the</a:t>
            </a:r>
            <a:r>
              <a:rPr lang="hi-IN" dirty="0" smtClean="0"/>
              <a:t>महाभाष्य</a:t>
            </a:r>
            <a:endParaRPr lang="en-US" dirty="0" smtClean="0"/>
          </a:p>
          <a:p>
            <a:pPr lvl="0"/>
            <a:r>
              <a:rPr lang="en-US" dirty="0" smtClean="0"/>
              <a:t>While commenting upon the </a:t>
            </a:r>
            <a:r>
              <a:rPr lang="hi-IN" dirty="0" smtClean="0"/>
              <a:t>सूत्र</a:t>
            </a:r>
            <a:r>
              <a:rPr lang="en-US" dirty="0" smtClean="0"/>
              <a:t>s and the </a:t>
            </a:r>
            <a:r>
              <a:rPr lang="hi-IN" dirty="0" smtClean="0"/>
              <a:t>वार्त्तिक</a:t>
            </a:r>
            <a:r>
              <a:rPr lang="en-US" dirty="0" smtClean="0"/>
              <a:t>s, sage </a:t>
            </a:r>
            <a:r>
              <a:rPr lang="hi-IN" dirty="0" smtClean="0"/>
              <a:t>पतंजलि</a:t>
            </a:r>
            <a:r>
              <a:rPr lang="en-US" dirty="0" smtClean="0"/>
              <a:t>has added many new insights of his own, making the </a:t>
            </a:r>
            <a:r>
              <a:rPr lang="hi-IN" dirty="0" smtClean="0"/>
              <a:t>महाभाष्य</a:t>
            </a:r>
            <a:r>
              <a:rPr lang="en-US" dirty="0" smtClean="0"/>
              <a:t>the most authentic book in </a:t>
            </a:r>
            <a:r>
              <a:rPr lang="hi-IN" dirty="0" smtClean="0"/>
              <a:t>पाणिनीयव्याकरणतन्त्र</a:t>
            </a:r>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379" y="624110"/>
            <a:ext cx="9853233" cy="576893"/>
          </a:xfrm>
        </p:spPr>
        <p:txBody>
          <a:bodyPr/>
          <a:lstStyle/>
          <a:p>
            <a:r>
              <a:rPr lang="en-US" sz="2800" dirty="0" smtClean="0"/>
              <a:t>Other important works in </a:t>
            </a:r>
            <a:r>
              <a:rPr lang="en-US" sz="2800" dirty="0" err="1" smtClean="0"/>
              <a:t>Paninian</a:t>
            </a:r>
            <a:r>
              <a:rPr lang="en-US" sz="2800" dirty="0" smtClean="0"/>
              <a:t> Grammatical System</a:t>
            </a:r>
            <a:endParaRPr lang="en-US" dirty="0"/>
          </a:p>
        </p:txBody>
      </p:sp>
      <p:graphicFrame>
        <p:nvGraphicFramePr>
          <p:cNvPr id="4" name="Content Placeholder 3"/>
          <p:cNvGraphicFramePr>
            <a:graphicFrameLocks noGrp="1"/>
          </p:cNvGraphicFramePr>
          <p:nvPr>
            <p:ph idx="1"/>
          </p:nvPr>
        </p:nvGraphicFramePr>
        <p:xfrm>
          <a:off x="2111541" y="1287439"/>
          <a:ext cx="9072246" cy="4851400"/>
        </p:xfrm>
        <a:graphic>
          <a:graphicData uri="http://schemas.openxmlformats.org/drawingml/2006/table">
            <a:tbl>
              <a:tblPr firstRow="1" bandRow="1">
                <a:tableStyleId>{7DF18680-E054-41AD-8BC1-D1AEF772440D}</a:tableStyleId>
              </a:tblPr>
              <a:tblGrid>
                <a:gridCol w="1650863"/>
                <a:gridCol w="1696700"/>
                <a:gridCol w="3766782"/>
                <a:gridCol w="1957901"/>
              </a:tblGrid>
              <a:tr h="370840">
                <a:tc>
                  <a:txBody>
                    <a:bodyPr/>
                    <a:lstStyle/>
                    <a:p>
                      <a:pPr algn="ctr"/>
                      <a:r>
                        <a:rPr lang="en-US" dirty="0" smtClean="0"/>
                        <a:t>Book</a:t>
                      </a:r>
                      <a:endParaRPr lang="en-US" dirty="0"/>
                    </a:p>
                  </a:txBody>
                  <a:tcPr/>
                </a:tc>
                <a:tc>
                  <a:txBody>
                    <a:bodyPr/>
                    <a:lstStyle/>
                    <a:p>
                      <a:pPr algn="ctr"/>
                      <a:r>
                        <a:rPr lang="en-US" dirty="0" smtClean="0"/>
                        <a:t>Author</a:t>
                      </a:r>
                      <a:endParaRPr lang="en-US" dirty="0"/>
                    </a:p>
                  </a:txBody>
                  <a:tcPr/>
                </a:tc>
                <a:tc>
                  <a:txBody>
                    <a:bodyPr/>
                    <a:lstStyle/>
                    <a:p>
                      <a:pPr algn="ctr"/>
                      <a:r>
                        <a:rPr lang="en-US" dirty="0" smtClean="0"/>
                        <a:t>Topic</a:t>
                      </a:r>
                      <a:endParaRPr lang="en-US" dirty="0"/>
                    </a:p>
                  </a:txBody>
                  <a:tcPr/>
                </a:tc>
                <a:tc>
                  <a:txBody>
                    <a:bodyPr/>
                    <a:lstStyle/>
                    <a:p>
                      <a:pPr algn="ctr"/>
                      <a:r>
                        <a:rPr lang="en-US" dirty="0" smtClean="0"/>
                        <a:t>Date</a:t>
                      </a:r>
                      <a:endParaRPr lang="en-US" dirty="0"/>
                    </a:p>
                  </a:txBody>
                  <a:tcPr/>
                </a:tc>
              </a:tr>
              <a:tr h="370840">
                <a:tc>
                  <a:txBody>
                    <a:bodyPr/>
                    <a:lstStyle/>
                    <a:p>
                      <a:r>
                        <a:rPr lang="sa-IN" dirty="0" smtClean="0"/>
                        <a:t>वाक्यपदीय</a:t>
                      </a:r>
                      <a:endParaRPr lang="en-US" dirty="0"/>
                    </a:p>
                  </a:txBody>
                  <a:tcPr/>
                </a:tc>
                <a:tc>
                  <a:txBody>
                    <a:bodyPr/>
                    <a:lstStyle/>
                    <a:p>
                      <a:r>
                        <a:rPr lang="sa-IN" dirty="0" smtClean="0"/>
                        <a:t>भर्तृहरि</a:t>
                      </a:r>
                      <a:endParaRPr lang="en-US" dirty="0"/>
                    </a:p>
                  </a:txBody>
                  <a:tcPr/>
                </a:tc>
                <a:tc>
                  <a:txBody>
                    <a:bodyPr/>
                    <a:lstStyle/>
                    <a:p>
                      <a:r>
                        <a:rPr lang="en-US" dirty="0" smtClean="0"/>
                        <a:t>Seminal</a:t>
                      </a:r>
                      <a:r>
                        <a:rPr lang="en-US" baseline="0" dirty="0" smtClean="0"/>
                        <a:t> work on Philosophy of Language</a:t>
                      </a:r>
                      <a:endParaRPr lang="en-US" dirty="0"/>
                    </a:p>
                  </a:txBody>
                  <a:tcPr/>
                </a:tc>
                <a:tc>
                  <a:txBody>
                    <a:bodyPr/>
                    <a:lstStyle/>
                    <a:p>
                      <a:r>
                        <a:rPr lang="en-US" dirty="0" smtClean="0"/>
                        <a:t>400 CE</a:t>
                      </a:r>
                      <a:endParaRPr lang="en-US" dirty="0"/>
                    </a:p>
                  </a:txBody>
                  <a:tcPr/>
                </a:tc>
              </a:tr>
              <a:tr h="370840">
                <a:tc>
                  <a:txBody>
                    <a:bodyPr/>
                    <a:lstStyle/>
                    <a:p>
                      <a:r>
                        <a:rPr lang="sa-IN" dirty="0" smtClean="0"/>
                        <a:t>काशिका</a:t>
                      </a:r>
                      <a:endParaRPr lang="en-US" dirty="0"/>
                    </a:p>
                  </a:txBody>
                  <a:tcPr/>
                </a:tc>
                <a:tc>
                  <a:txBody>
                    <a:bodyPr/>
                    <a:lstStyle/>
                    <a:p>
                      <a:r>
                        <a:rPr lang="sa-IN" dirty="0" smtClean="0"/>
                        <a:t>वामन, जयादित्य</a:t>
                      </a:r>
                      <a:endParaRPr lang="en-US" dirty="0"/>
                    </a:p>
                  </a:txBody>
                  <a:tcPr/>
                </a:tc>
                <a:tc>
                  <a:txBody>
                    <a:bodyPr/>
                    <a:lstStyle/>
                    <a:p>
                      <a:r>
                        <a:rPr lang="en-US" dirty="0" smtClean="0"/>
                        <a:t>Oldest</a:t>
                      </a:r>
                      <a:r>
                        <a:rPr lang="en-US" baseline="0" dirty="0" smtClean="0"/>
                        <a:t> completely available commentary on the </a:t>
                      </a:r>
                      <a:r>
                        <a:rPr lang="sa-IN" baseline="0" dirty="0" smtClean="0"/>
                        <a:t>अष्टाध्यायी</a:t>
                      </a:r>
                      <a:endParaRPr lang="en-US" dirty="0"/>
                    </a:p>
                  </a:txBody>
                  <a:tcPr/>
                </a:tc>
                <a:tc>
                  <a:txBody>
                    <a:bodyPr/>
                    <a:lstStyle/>
                    <a:p>
                      <a:r>
                        <a:rPr lang="en-US" dirty="0" smtClean="0"/>
                        <a:t>700 CE</a:t>
                      </a:r>
                      <a:endParaRPr lang="en-US" dirty="0"/>
                    </a:p>
                  </a:txBody>
                  <a:tcPr/>
                </a:tc>
              </a:tr>
              <a:tr h="370840">
                <a:tc>
                  <a:txBody>
                    <a:bodyPr/>
                    <a:lstStyle/>
                    <a:p>
                      <a:r>
                        <a:rPr lang="sa-IN" dirty="0" smtClean="0"/>
                        <a:t>महाभाष्यप्रदीप</a:t>
                      </a:r>
                      <a:endParaRPr lang="en-US" dirty="0"/>
                    </a:p>
                  </a:txBody>
                  <a:tcPr/>
                </a:tc>
                <a:tc>
                  <a:txBody>
                    <a:bodyPr/>
                    <a:lstStyle/>
                    <a:p>
                      <a:r>
                        <a:rPr lang="sa-IN" dirty="0" smtClean="0"/>
                        <a:t>कैयट</a:t>
                      </a:r>
                      <a:endParaRPr lang="en-US" dirty="0"/>
                    </a:p>
                  </a:txBody>
                  <a:tcPr/>
                </a:tc>
                <a:tc>
                  <a:txBody>
                    <a:bodyPr/>
                    <a:lstStyle/>
                    <a:p>
                      <a:r>
                        <a:rPr lang="en-US" dirty="0" smtClean="0"/>
                        <a:t>Oldest</a:t>
                      </a:r>
                      <a:r>
                        <a:rPr lang="en-US" baseline="0" dirty="0" smtClean="0"/>
                        <a:t> completely available commentary on the </a:t>
                      </a:r>
                      <a:r>
                        <a:rPr lang="sa-IN" baseline="0" dirty="0" smtClean="0"/>
                        <a:t>महाभाष्य</a:t>
                      </a:r>
                      <a:endParaRPr lang="en-US" dirty="0"/>
                    </a:p>
                  </a:txBody>
                  <a:tcPr/>
                </a:tc>
                <a:tc>
                  <a:txBody>
                    <a:bodyPr/>
                    <a:lstStyle/>
                    <a:p>
                      <a:r>
                        <a:rPr lang="en-US" dirty="0" smtClean="0"/>
                        <a:t>1000 CE</a:t>
                      </a:r>
                      <a:endParaRPr lang="en-US" dirty="0"/>
                    </a:p>
                  </a:txBody>
                  <a:tcPr/>
                </a:tc>
              </a:tr>
              <a:tr h="370840">
                <a:tc>
                  <a:txBody>
                    <a:bodyPr/>
                    <a:lstStyle/>
                    <a:p>
                      <a:r>
                        <a:rPr lang="sa-IN" dirty="0" smtClean="0"/>
                        <a:t>सिद्धान्त-कौमुदी</a:t>
                      </a:r>
                      <a:endParaRPr lang="en-US" dirty="0"/>
                    </a:p>
                  </a:txBody>
                  <a:tcPr/>
                </a:tc>
                <a:tc>
                  <a:txBody>
                    <a:bodyPr/>
                    <a:lstStyle/>
                    <a:p>
                      <a:r>
                        <a:rPr lang="sa-IN" dirty="0" smtClean="0"/>
                        <a:t>भट्टोजि</a:t>
                      </a:r>
                      <a:r>
                        <a:rPr lang="sa-IN" baseline="0" dirty="0" smtClean="0"/>
                        <a:t> दीक्षित</a:t>
                      </a:r>
                      <a:endParaRPr lang="en-US" dirty="0"/>
                    </a:p>
                  </a:txBody>
                  <a:tcPr/>
                </a:tc>
                <a:tc>
                  <a:txBody>
                    <a:bodyPr/>
                    <a:lstStyle/>
                    <a:p>
                      <a:r>
                        <a:rPr lang="en-US" dirty="0" smtClean="0"/>
                        <a:t>The</a:t>
                      </a:r>
                      <a:r>
                        <a:rPr lang="en-US" baseline="0" dirty="0" smtClean="0"/>
                        <a:t> most widely read commentary on the </a:t>
                      </a:r>
                      <a:r>
                        <a:rPr lang="sa-IN" baseline="0" dirty="0" smtClean="0"/>
                        <a:t>अष्टाध्यायी</a:t>
                      </a:r>
                      <a:endParaRPr lang="en-US" dirty="0"/>
                    </a:p>
                  </a:txBody>
                  <a:tcPr/>
                </a:tc>
                <a:tc>
                  <a:txBody>
                    <a:bodyPr/>
                    <a:lstStyle/>
                    <a:p>
                      <a:r>
                        <a:rPr lang="en-US" dirty="0" smtClean="0"/>
                        <a:t>1550 – 1600 CE</a:t>
                      </a:r>
                      <a:endParaRPr lang="en-US" dirty="0"/>
                    </a:p>
                  </a:txBody>
                  <a:tcPr/>
                </a:tc>
              </a:tr>
              <a:tr h="370840">
                <a:tc>
                  <a:txBody>
                    <a:bodyPr/>
                    <a:lstStyle/>
                    <a:p>
                      <a:r>
                        <a:rPr lang="sa-IN" dirty="0" smtClean="0"/>
                        <a:t>लघु-सिद्धान्त-कौमुदी</a:t>
                      </a:r>
                      <a:endParaRPr lang="en-US" dirty="0"/>
                    </a:p>
                  </a:txBody>
                  <a:tcPr/>
                </a:tc>
                <a:tc>
                  <a:txBody>
                    <a:bodyPr/>
                    <a:lstStyle/>
                    <a:p>
                      <a:r>
                        <a:rPr lang="sa-IN" dirty="0" smtClean="0"/>
                        <a:t>वरदराज</a:t>
                      </a:r>
                      <a:endParaRPr lang="en-US" dirty="0"/>
                    </a:p>
                  </a:txBody>
                  <a:tcPr/>
                </a:tc>
                <a:tc>
                  <a:txBody>
                    <a:bodyPr/>
                    <a:lstStyle/>
                    <a:p>
                      <a:r>
                        <a:rPr lang="en-US" dirty="0" smtClean="0"/>
                        <a:t>Abridged</a:t>
                      </a:r>
                      <a:r>
                        <a:rPr lang="en-US" baseline="0" dirty="0" smtClean="0"/>
                        <a:t> version on the </a:t>
                      </a:r>
                      <a:r>
                        <a:rPr lang="sa-IN" baseline="0" dirty="0" smtClean="0"/>
                        <a:t>सिद्धान्त-कौमुदी</a:t>
                      </a:r>
                      <a:endParaRPr lang="en-US" dirty="0"/>
                    </a:p>
                  </a:txBody>
                  <a:tcPr/>
                </a:tc>
                <a:tc>
                  <a:txBody>
                    <a:bodyPr/>
                    <a:lstStyle/>
                    <a:p>
                      <a:r>
                        <a:rPr lang="en-US" dirty="0" smtClean="0"/>
                        <a:t>1700 CE</a:t>
                      </a:r>
                      <a:endParaRPr lang="en-US" dirty="0"/>
                    </a:p>
                  </a:txBody>
                  <a:tcPr/>
                </a:tc>
              </a:tr>
              <a:tr h="370840">
                <a:tc>
                  <a:txBody>
                    <a:bodyPr/>
                    <a:lstStyle/>
                    <a:p>
                      <a:r>
                        <a:rPr lang="sa-IN" dirty="0" smtClean="0"/>
                        <a:t>वैयाकरण-भूषणम्</a:t>
                      </a:r>
                      <a:endParaRPr lang="en-US" dirty="0"/>
                    </a:p>
                  </a:txBody>
                  <a:tcPr/>
                </a:tc>
                <a:tc>
                  <a:txBody>
                    <a:bodyPr/>
                    <a:lstStyle/>
                    <a:p>
                      <a:r>
                        <a:rPr lang="sa-IN" dirty="0" smtClean="0"/>
                        <a:t>कौण्ड भट्ट</a:t>
                      </a:r>
                      <a:endParaRPr lang="en-US" dirty="0"/>
                    </a:p>
                  </a:txBody>
                  <a:tcPr/>
                </a:tc>
                <a:tc>
                  <a:txBody>
                    <a:bodyPr/>
                    <a:lstStyle/>
                    <a:p>
                      <a:r>
                        <a:rPr lang="en-US" dirty="0" smtClean="0"/>
                        <a:t>Exploration</a:t>
                      </a:r>
                      <a:r>
                        <a:rPr lang="en-US" baseline="0" dirty="0" smtClean="0"/>
                        <a:t> of philosophical aspects of Language</a:t>
                      </a:r>
                      <a:endParaRPr lang="en-US" dirty="0"/>
                    </a:p>
                  </a:txBody>
                  <a:tcPr/>
                </a:tc>
                <a:tc>
                  <a:txBody>
                    <a:bodyPr/>
                    <a:lstStyle/>
                    <a:p>
                      <a:r>
                        <a:rPr lang="en-US" dirty="0" smtClean="0"/>
                        <a:t>1600 - 1650 CE</a:t>
                      </a:r>
                      <a:endParaRPr lang="en-US" dirty="0"/>
                    </a:p>
                  </a:txBody>
                  <a:tcPr/>
                </a:tc>
              </a:tr>
              <a:tr h="370840">
                <a:tc>
                  <a:txBody>
                    <a:bodyPr/>
                    <a:lstStyle/>
                    <a:p>
                      <a:r>
                        <a:rPr lang="sa-IN" dirty="0" smtClean="0"/>
                        <a:t>परिभाषेन्दु-शेखर</a:t>
                      </a:r>
                      <a:endParaRPr lang="en-US" dirty="0"/>
                    </a:p>
                  </a:txBody>
                  <a:tcPr/>
                </a:tc>
                <a:tc>
                  <a:txBody>
                    <a:bodyPr/>
                    <a:lstStyle/>
                    <a:p>
                      <a:r>
                        <a:rPr lang="sa-IN" dirty="0" smtClean="0"/>
                        <a:t>नागेश</a:t>
                      </a:r>
                      <a:r>
                        <a:rPr lang="sa-IN" baseline="0" dirty="0" smtClean="0"/>
                        <a:t> भट्ट</a:t>
                      </a:r>
                      <a:endParaRPr lang="en-US" dirty="0"/>
                    </a:p>
                  </a:txBody>
                  <a:tcPr/>
                </a:tc>
                <a:tc>
                  <a:txBody>
                    <a:bodyPr/>
                    <a:lstStyle/>
                    <a:p>
                      <a:r>
                        <a:rPr lang="en-US" dirty="0" smtClean="0"/>
                        <a:t>Most important work on</a:t>
                      </a:r>
                      <a:r>
                        <a:rPr lang="sa-IN" dirty="0" smtClean="0"/>
                        <a:t> </a:t>
                      </a:r>
                      <a:r>
                        <a:rPr lang="en-US" dirty="0" smtClean="0"/>
                        <a:t>the</a:t>
                      </a:r>
                      <a:r>
                        <a:rPr lang="en-US" baseline="0" dirty="0" smtClean="0"/>
                        <a:t> rules for</a:t>
                      </a:r>
                      <a:r>
                        <a:rPr lang="en-US" dirty="0" smtClean="0"/>
                        <a:t> interpretation of the </a:t>
                      </a:r>
                      <a:r>
                        <a:rPr lang="sa-IN" dirty="0" smtClean="0"/>
                        <a:t>सूत्र</a:t>
                      </a:r>
                      <a:r>
                        <a:rPr lang="en-US" dirty="0" smtClean="0"/>
                        <a:t>s</a:t>
                      </a:r>
                      <a:endParaRPr lang="en-US" dirty="0"/>
                    </a:p>
                  </a:txBody>
                  <a:tcPr/>
                </a:tc>
                <a:tc>
                  <a:txBody>
                    <a:bodyPr/>
                    <a:lstStyle/>
                    <a:p>
                      <a:r>
                        <a:rPr lang="en-US" dirty="0" smtClean="0"/>
                        <a:t>1750</a:t>
                      </a:r>
                      <a:r>
                        <a:rPr lang="en-US" baseline="0" dirty="0" smtClean="0"/>
                        <a:t> – 1800 CE</a:t>
                      </a:r>
                      <a:endParaRPr lang="en-US" dirty="0"/>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9848"/>
          </a:xfrm>
        </p:spPr>
        <p:txBody>
          <a:bodyPr/>
          <a:lstStyle/>
          <a:p>
            <a:pPr algn="ctr"/>
            <a:r>
              <a:rPr lang="en-US" dirty="0" smtClean="0"/>
              <a:t>Interplay of </a:t>
            </a:r>
            <a:r>
              <a:rPr lang="sa-IN" dirty="0" smtClean="0">
                <a:latin typeface="Arial Unicode MS" pitchFamily="34" charset="-128"/>
                <a:ea typeface="Arial Unicode MS" pitchFamily="34" charset="-128"/>
                <a:cs typeface="Arial Unicode MS" pitchFamily="34" charset="-128"/>
              </a:rPr>
              <a:t>प्रकृति</a:t>
            </a:r>
            <a:r>
              <a:rPr lang="sa-IN" dirty="0" smtClean="0"/>
              <a:t> </a:t>
            </a:r>
            <a:r>
              <a:rPr lang="en-US" dirty="0" smtClean="0"/>
              <a:t>and </a:t>
            </a:r>
            <a:r>
              <a:rPr lang="sa-IN" dirty="0" smtClean="0">
                <a:latin typeface="Arial Unicode MS" pitchFamily="34" charset="-128"/>
                <a:ea typeface="Arial Unicode MS" pitchFamily="34" charset="-128"/>
                <a:cs typeface="Arial Unicode MS" pitchFamily="34" charset="-128"/>
              </a:rPr>
              <a:t>प्रत्यय</a:t>
            </a:r>
            <a:endParaRPr lang="en-US" dirty="0">
              <a:latin typeface="Arial Unicode MS" pitchFamily="34" charset="-128"/>
              <a:ea typeface="Arial Unicode MS" pitchFamily="34" charset="-128"/>
              <a:cs typeface="Arial Unicode MS" pitchFamily="34" charset="-128"/>
            </a:endParaRPr>
          </a:p>
        </p:txBody>
      </p:sp>
      <p:pic>
        <p:nvPicPr>
          <p:cNvPr id="4" name="Picture 2" descr="E:\Dipesh\current\IITKgp\Paninian Grammar Course\Useful readings\flow of prefixes and suffixes.jpg"/>
          <p:cNvPicPr>
            <a:picLocks noGrp="1" noChangeAspect="1" noChangeArrowheads="1"/>
          </p:cNvPicPr>
          <p:nvPr>
            <p:ph idx="1"/>
          </p:nvPr>
        </p:nvPicPr>
        <p:blipFill>
          <a:blip r:embed="rId2"/>
          <a:srcRect/>
          <a:stretch>
            <a:fillRect/>
          </a:stretch>
        </p:blipFill>
        <p:spPr bwMode="auto">
          <a:xfrm>
            <a:off x="2033517" y="1323833"/>
            <a:ext cx="9806118" cy="509166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techniques employed to preserve </a:t>
            </a:r>
            <a:r>
              <a:rPr lang="en-IN" dirty="0" smtClean="0"/>
              <a:t>the message contained in the </a:t>
            </a:r>
            <a:r>
              <a:rPr lang="sa-IN" dirty="0" smtClean="0">
                <a:latin typeface="Arial Unicode MS" pitchFamily="34" charset="-128"/>
                <a:ea typeface="Arial Unicode MS" pitchFamily="34" charset="-128"/>
                <a:cs typeface="Arial Unicode MS" pitchFamily="34" charset="-128"/>
              </a:rPr>
              <a:t>वेद</a:t>
            </a:r>
            <a:r>
              <a:rPr lang="en-US" dirty="0" smtClean="0"/>
              <a:t>s</a:t>
            </a:r>
            <a:endParaRPr lang="en-IN" dirty="0"/>
          </a:p>
        </p:txBody>
      </p:sp>
      <p:sp>
        <p:nvSpPr>
          <p:cNvPr id="3" name="Content Placeholder 2"/>
          <p:cNvSpPr>
            <a:spLocks noGrp="1"/>
          </p:cNvSpPr>
          <p:nvPr>
            <p:ph idx="1"/>
          </p:nvPr>
        </p:nvSpPr>
        <p:spPr/>
        <p:txBody>
          <a:bodyPr/>
          <a:lstStyle/>
          <a:p>
            <a:r>
              <a:rPr lang="en-US" dirty="0" smtClean="0"/>
              <a:t>Two measures taken </a:t>
            </a:r>
            <a:r>
              <a:rPr lang="en-US" dirty="0" smtClean="0"/>
              <a:t>to ensure that the message contained </a:t>
            </a:r>
            <a:r>
              <a:rPr lang="sa-IN" dirty="0" smtClean="0"/>
              <a:t>वेद</a:t>
            </a:r>
            <a:r>
              <a:rPr lang="en-US" dirty="0" smtClean="0"/>
              <a:t>s</a:t>
            </a:r>
            <a:r>
              <a:rPr lang="en-US" dirty="0" smtClean="0"/>
              <a:t> </a:t>
            </a:r>
            <a:r>
              <a:rPr lang="en-US" dirty="0" smtClean="0"/>
              <a:t>reaches generations to come without any distortions</a:t>
            </a:r>
            <a:r>
              <a:rPr lang="en-IN" dirty="0" smtClean="0"/>
              <a:t> – </a:t>
            </a:r>
          </a:p>
          <a:p>
            <a:pPr lvl="1"/>
            <a:r>
              <a:rPr lang="en-US" dirty="0" smtClean="0"/>
              <a:t>1. Creation of various methods of oral recitation (</a:t>
            </a:r>
            <a:r>
              <a:rPr lang="sa-IN" dirty="0" smtClean="0"/>
              <a:t>प्रकृति-पाठ </a:t>
            </a:r>
            <a:r>
              <a:rPr lang="en-US" dirty="0" smtClean="0"/>
              <a:t>and </a:t>
            </a:r>
            <a:r>
              <a:rPr lang="sa-IN" dirty="0" smtClean="0"/>
              <a:t>विकृति-पाठ</a:t>
            </a:r>
            <a:r>
              <a:rPr lang="en-US" dirty="0" smtClean="0"/>
              <a:t>)</a:t>
            </a:r>
            <a:endParaRPr lang="sa-IN" dirty="0" smtClean="0"/>
          </a:p>
          <a:p>
            <a:pPr lvl="1"/>
            <a:r>
              <a:rPr lang="sa-IN" dirty="0" smtClean="0"/>
              <a:t>2.</a:t>
            </a:r>
            <a:r>
              <a:rPr lang="en-US" dirty="0" smtClean="0"/>
              <a:t> Creation of 6 ancillary disciplines</a:t>
            </a:r>
            <a:endParaRPr lang="en-IN" dirty="0" smtClean="0"/>
          </a:p>
          <a:p>
            <a:endParaRPr lang="en-US" dirty="0" smtClean="0"/>
          </a:p>
        </p:txBody>
      </p:sp>
    </p:spTree>
    <p:extLst>
      <p:ext uri="{BB962C8B-B14F-4D97-AF65-F5344CB8AC3E}">
        <p14:creationId xmlns:p14="http://schemas.microsoft.com/office/powerpoint/2010/main" xmlns="" val="37926241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t>Contents of the </a:t>
            </a:r>
            <a:r>
              <a:rPr lang="hi-IN" dirty="0" smtClean="0">
                <a:latin typeface="Arial Unicode MS" pitchFamily="34" charset="-128"/>
                <a:ea typeface="Arial Unicode MS" pitchFamily="34" charset="-128"/>
                <a:cs typeface="Arial Unicode MS" pitchFamily="34" charset="-128"/>
              </a:rPr>
              <a:t>अष्टाध्यायी</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From the kind of language that </a:t>
            </a:r>
            <a:r>
              <a:rPr lang="hi-IN" dirty="0" smtClean="0"/>
              <a:t>पाणिनि</a:t>
            </a:r>
            <a:r>
              <a:rPr lang="en-US" dirty="0" smtClean="0"/>
              <a:t> employs for writing the </a:t>
            </a:r>
            <a:r>
              <a:rPr lang="hi-IN" dirty="0" smtClean="0"/>
              <a:t>अष्टाध्यायी</a:t>
            </a:r>
            <a:r>
              <a:rPr lang="en-US" dirty="0" smtClean="0"/>
              <a:t>it is quite obvious that teaching the grammar of Sanskrit is not his objective</a:t>
            </a:r>
            <a:endParaRPr lang="en-US" sz="1400" dirty="0" smtClean="0"/>
          </a:p>
          <a:p>
            <a:pPr lvl="0"/>
            <a:r>
              <a:rPr lang="en-US" dirty="0" smtClean="0"/>
              <a:t>He has just attempted to give an exhaustive description of Sanskrit language with words as minimum as possible</a:t>
            </a:r>
            <a:endParaRPr lang="en-US" sz="1400" dirty="0" smtClean="0"/>
          </a:p>
          <a:p>
            <a:pPr lvl="0"/>
            <a:r>
              <a:rPr lang="en-US" dirty="0" smtClean="0"/>
              <a:t>He, therefore, is more interested in saving words that are available through </a:t>
            </a:r>
            <a:r>
              <a:rPr lang="hi-IN" dirty="0" smtClean="0"/>
              <a:t>अनुवृत्ति</a:t>
            </a:r>
            <a:r>
              <a:rPr lang="en-US" dirty="0" smtClean="0"/>
              <a:t> from the previous </a:t>
            </a:r>
            <a:r>
              <a:rPr lang="hi-IN" dirty="0" smtClean="0"/>
              <a:t>सूत्र</a:t>
            </a:r>
            <a:r>
              <a:rPr lang="en-US" dirty="0" smtClean="0"/>
              <a:t> rather </a:t>
            </a:r>
            <a:r>
              <a:rPr lang="en-US" dirty="0" smtClean="0"/>
              <a:t>than grouping the rules according to the subtopic of </a:t>
            </a:r>
            <a:r>
              <a:rPr lang="hi-IN" dirty="0" smtClean="0"/>
              <a:t>व्याकरण</a:t>
            </a:r>
            <a:r>
              <a:rPr lang="en-US" dirty="0" smtClean="0"/>
              <a:t> that they are related to</a:t>
            </a:r>
            <a:endParaRPr lang="en-US" sz="1400" dirty="0" smtClean="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a:bodyPr>
          <a:lstStyle/>
          <a:p>
            <a:pPr lvl="0"/>
            <a:r>
              <a:rPr lang="en-US" dirty="0" smtClean="0"/>
              <a:t>Based on its contents however, the </a:t>
            </a:r>
            <a:r>
              <a:rPr lang="hi-IN" dirty="0" smtClean="0"/>
              <a:t>अष्टाध्यायी</a:t>
            </a:r>
            <a:r>
              <a:rPr lang="en-US" dirty="0" smtClean="0"/>
              <a:t>can still be broadly divided into two parts</a:t>
            </a:r>
            <a:endParaRPr lang="en-US" sz="1400" dirty="0" smtClean="0"/>
          </a:p>
          <a:p>
            <a:pPr lvl="1"/>
            <a:r>
              <a:rPr lang="en-US" b="1" dirty="0" smtClean="0"/>
              <a:t>Part – 1</a:t>
            </a:r>
            <a:r>
              <a:rPr lang="en-US" dirty="0" smtClean="0"/>
              <a:t> – covering various roots and suffixes – described in chapters 1 to 5</a:t>
            </a:r>
            <a:endParaRPr lang="en-US" sz="1200" dirty="0" smtClean="0"/>
          </a:p>
          <a:p>
            <a:pPr lvl="2"/>
            <a:r>
              <a:rPr lang="en-US" dirty="0" smtClean="0"/>
              <a:t>Here, we find a description of two types of roots – namely 1. Verbal roots and 2. Nominal roots</a:t>
            </a:r>
            <a:endParaRPr lang="en-US" sz="1100" dirty="0" smtClean="0"/>
          </a:p>
          <a:p>
            <a:pPr lvl="2"/>
            <a:r>
              <a:rPr lang="en-US" dirty="0" smtClean="0"/>
              <a:t>Of the suffixes that are described her, there are - 1.suffixes that can be added to verbal roots, 2. Suffixes that can be added to nominal roots and 3. Suffixes that convert verbal roots or nominal roots into new verbal roots</a:t>
            </a:r>
            <a:endParaRPr lang="en-US" sz="1100" dirty="0" smtClean="0"/>
          </a:p>
          <a:p>
            <a:pPr lvl="1"/>
            <a:r>
              <a:rPr lang="en-US" dirty="0" smtClean="0"/>
              <a:t>Rules related to compounding of words and those related to syntax are also found in chapters 1 and 2 of the </a:t>
            </a:r>
            <a:r>
              <a:rPr lang="hi-IN" dirty="0" smtClean="0"/>
              <a:t>अष्टाध्यायी</a:t>
            </a:r>
            <a:endParaRPr lang="en-US" sz="1200" dirty="0" smtClean="0"/>
          </a:p>
          <a:p>
            <a:pPr lvl="1"/>
            <a:r>
              <a:rPr lang="en-US" b="1" dirty="0" smtClean="0"/>
              <a:t>Part – 2</a:t>
            </a:r>
            <a:r>
              <a:rPr lang="en-US" dirty="0" smtClean="0"/>
              <a:t> – covering various processes that roots and suffixes undergo when they combine together – described in chapters 6 to 8</a:t>
            </a:r>
            <a:endParaRPr lang="en-US" sz="1200" dirty="0" smtClean="0"/>
          </a:p>
          <a:p>
            <a:pPr lvl="2"/>
            <a:r>
              <a:rPr lang="en-US" dirty="0" smtClean="0"/>
              <a:t>Here we find rules related to various processes like replacement of sounds, addition, elision and reduplication.</a:t>
            </a:r>
            <a:endParaRPr lang="en-US" sz="11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various </a:t>
            </a:r>
            <a:r>
              <a:rPr lang="en-US" dirty="0"/>
              <a:t>methods of oral </a:t>
            </a:r>
            <a:r>
              <a:rPr lang="en-US" dirty="0" smtClean="0"/>
              <a:t>recitation of the </a:t>
            </a:r>
            <a:r>
              <a:rPr lang="sa-IN" dirty="0" smtClean="0">
                <a:latin typeface="Arial Unicode MS" pitchFamily="34" charset="-128"/>
                <a:ea typeface="Arial Unicode MS" pitchFamily="34" charset="-128"/>
                <a:cs typeface="Arial Unicode MS" pitchFamily="34" charset="-128"/>
              </a:rPr>
              <a:t>वेद</a:t>
            </a:r>
            <a:r>
              <a:rPr lang="en-US" dirty="0" smtClean="0"/>
              <a:t>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In course of thousands of years of transfer of Vedic knowledge through oral tradition, distortions in the original words was highly likely</a:t>
            </a:r>
          </a:p>
          <a:p>
            <a:r>
              <a:rPr lang="en-US" dirty="0" smtClean="0"/>
              <a:t>To counter this issue, the Vedic scholars created </a:t>
            </a:r>
            <a:r>
              <a:rPr lang="en-US" dirty="0" smtClean="0"/>
              <a:t>a</a:t>
            </a:r>
            <a:r>
              <a:rPr lang="en-US" dirty="0" smtClean="0"/>
              <a:t> </a:t>
            </a:r>
            <a:r>
              <a:rPr lang="en-US" dirty="0" smtClean="0"/>
              <a:t>tradition of reciting the Vedic </a:t>
            </a:r>
            <a:r>
              <a:rPr lang="sa-IN" dirty="0" smtClean="0"/>
              <a:t>मन्त्र</a:t>
            </a:r>
            <a:r>
              <a:rPr lang="en-US" dirty="0" smtClean="0"/>
              <a:t>s in several ways</a:t>
            </a:r>
          </a:p>
          <a:p>
            <a:r>
              <a:rPr lang="en-US" dirty="0" smtClean="0"/>
              <a:t>The original text is first recited as it is. This is called as </a:t>
            </a:r>
            <a:r>
              <a:rPr lang="sa-IN" dirty="0" smtClean="0"/>
              <a:t>संहिता-पाठ</a:t>
            </a:r>
            <a:r>
              <a:rPr lang="gu-IN" dirty="0" smtClean="0"/>
              <a:t> </a:t>
            </a:r>
            <a:endParaRPr lang="en-IN" dirty="0" smtClean="0"/>
          </a:p>
          <a:p>
            <a:r>
              <a:rPr lang="en-US" dirty="0" smtClean="0"/>
              <a:t>This is followed by the recitation of </a:t>
            </a:r>
            <a:r>
              <a:rPr lang="sa-IN" dirty="0" smtClean="0"/>
              <a:t>पद-पाठ</a:t>
            </a:r>
          </a:p>
          <a:p>
            <a:r>
              <a:rPr lang="sa-IN" dirty="0" smtClean="0"/>
              <a:t>पद-पाठ </a:t>
            </a:r>
            <a:r>
              <a:rPr lang="en-US" dirty="0" smtClean="0"/>
              <a:t>involves recitation of each word of the text separately</a:t>
            </a:r>
          </a:p>
          <a:p>
            <a:r>
              <a:rPr lang="en-US" dirty="0" smtClean="0"/>
              <a:t>The text is then recited by pairing two words successively and sequentially as follows – 1-2, 2-3, 3-4, 4-5 and so on.</a:t>
            </a:r>
          </a:p>
          <a:p>
            <a:r>
              <a:rPr lang="en-US" dirty="0" smtClean="0"/>
              <a:t>This is called as </a:t>
            </a:r>
            <a:r>
              <a:rPr lang="sa-IN" dirty="0" smtClean="0"/>
              <a:t>क्रमपाठ</a:t>
            </a:r>
          </a:p>
          <a:p>
            <a:r>
              <a:rPr lang="sa-IN" dirty="0" smtClean="0"/>
              <a:t>संहितापाठ, पदपाठ </a:t>
            </a:r>
            <a:r>
              <a:rPr lang="en-US" dirty="0" smtClean="0"/>
              <a:t>and </a:t>
            </a:r>
            <a:r>
              <a:rPr lang="sa-IN" dirty="0" smtClean="0"/>
              <a:t>क्रमपाठ </a:t>
            </a:r>
            <a:r>
              <a:rPr lang="en-US" dirty="0" smtClean="0"/>
              <a:t>are three types of </a:t>
            </a:r>
            <a:r>
              <a:rPr lang="sa-IN" dirty="0" smtClean="0"/>
              <a:t>प्रकृतिपाठ</a:t>
            </a:r>
            <a:r>
              <a:rPr lang="en-US" dirty="0" smtClean="0"/>
              <a:t>s</a:t>
            </a:r>
          </a:p>
          <a:p>
            <a:r>
              <a:rPr lang="en-US" dirty="0" smtClean="0"/>
              <a:t>This exercise is followed by doing </a:t>
            </a:r>
            <a:r>
              <a:rPr lang="sa-IN" dirty="0" smtClean="0"/>
              <a:t>विकृतिपाठ</a:t>
            </a:r>
            <a:r>
              <a:rPr lang="en-US" dirty="0" smtClean="0"/>
              <a:t> </a:t>
            </a:r>
            <a:endParaRPr lang="sa-IN" dirty="0" smtClean="0"/>
          </a:p>
          <a:p>
            <a:endParaRPr lang="en-IN" dirty="0"/>
          </a:p>
        </p:txBody>
      </p:sp>
    </p:spTree>
    <p:extLst>
      <p:ext uri="{BB962C8B-B14F-4D97-AF65-F5344CB8AC3E}">
        <p14:creationId xmlns:p14="http://schemas.microsoft.com/office/powerpoint/2010/main" xmlns="" val="2886269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81250" y="900332"/>
          <a:ext cx="8915400" cy="4800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sa-IN" dirty="0" smtClean="0">
                <a:latin typeface="Arial Unicode MS" pitchFamily="34" charset="-128"/>
                <a:ea typeface="Arial Unicode MS" pitchFamily="34" charset="-128"/>
                <a:cs typeface="Arial Unicode MS" pitchFamily="34" charset="-128"/>
              </a:rPr>
              <a:t>विकृति-पाठ</a:t>
            </a:r>
            <a:r>
              <a:rPr lang="en-US" dirty="0" smtClean="0"/>
              <a:t>s</a:t>
            </a:r>
            <a:endParaRPr lang="en-US" dirty="0"/>
          </a:p>
        </p:txBody>
      </p:sp>
      <p:sp>
        <p:nvSpPr>
          <p:cNvPr id="3" name="Content Placeholder 2"/>
          <p:cNvSpPr>
            <a:spLocks noGrp="1"/>
          </p:cNvSpPr>
          <p:nvPr>
            <p:ph idx="1"/>
          </p:nvPr>
        </p:nvSpPr>
        <p:spPr/>
        <p:txBody>
          <a:bodyPr/>
          <a:lstStyle/>
          <a:p>
            <a:r>
              <a:rPr lang="en-US" dirty="0" smtClean="0"/>
              <a:t>In </a:t>
            </a:r>
            <a:r>
              <a:rPr lang="sa-IN" dirty="0" smtClean="0"/>
              <a:t>विकृति-पाठ</a:t>
            </a:r>
            <a:r>
              <a:rPr lang="en-US" dirty="0" smtClean="0"/>
              <a:t>s the words are recited in different combinations</a:t>
            </a:r>
          </a:p>
          <a:p>
            <a:r>
              <a:rPr lang="en-US" dirty="0" smtClean="0"/>
              <a:t>Following are 8 </a:t>
            </a:r>
            <a:r>
              <a:rPr lang="sa-IN" dirty="0" smtClean="0"/>
              <a:t>विकृति</a:t>
            </a:r>
            <a:r>
              <a:rPr lang="en-US" dirty="0" smtClean="0"/>
              <a:t>s - </a:t>
            </a:r>
          </a:p>
          <a:p>
            <a:r>
              <a:rPr lang="sa-IN" dirty="0" smtClean="0"/>
              <a:t>(1) जटा</a:t>
            </a:r>
            <a:r>
              <a:rPr lang="en-US" dirty="0" smtClean="0"/>
              <a:t> </a:t>
            </a:r>
            <a:r>
              <a:rPr lang="sa-IN" dirty="0" smtClean="0"/>
              <a:t>(2) माला (3) शिखा (4) रेखा (5) ध्वज (6) दण्ड (7) रथ (8) घन</a:t>
            </a:r>
          </a:p>
          <a:p>
            <a:r>
              <a:rPr lang="en-US" dirty="0" smtClean="0"/>
              <a:t>Read more about the same on - </a:t>
            </a:r>
            <a:r>
              <a:rPr lang="en-US" dirty="0" smtClean="0">
                <a:hlinkClick r:id="rId2"/>
              </a:rPr>
              <a:t>https://</a:t>
            </a:r>
            <a:r>
              <a:rPr lang="en-US" dirty="0" smtClean="0">
                <a:hlinkClick r:id="rId2"/>
              </a:rPr>
              <a:t>en.wikipedia.org/wiki/Vedic_chant</a:t>
            </a:r>
            <a:endParaRPr lang="en-US" dirty="0" smtClean="0"/>
          </a:p>
          <a:p>
            <a:r>
              <a:rPr lang="en-US" dirty="0" smtClean="0"/>
              <a:t>Watch videos </a:t>
            </a:r>
            <a:r>
              <a:rPr lang="en-US" dirty="0" smtClean="0"/>
              <a:t>- </a:t>
            </a:r>
            <a:r>
              <a:rPr lang="en-US" dirty="0" smtClean="0">
                <a:hlinkClick r:id="rId3"/>
              </a:rPr>
              <a:t>https://www.youtube.com/@</a:t>
            </a:r>
            <a:r>
              <a:rPr lang="en-US" dirty="0" smtClean="0">
                <a:hlinkClick r:id="rId3"/>
              </a:rPr>
              <a:t>TheGhanapati</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86597" y="295421"/>
          <a:ext cx="9718016" cy="6231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7382"/>
            <a:ext cx="8911687" cy="631484"/>
          </a:xfrm>
        </p:spPr>
        <p:txBody>
          <a:bodyPr>
            <a:normAutofit fontScale="90000"/>
          </a:bodyPr>
          <a:lstStyle/>
          <a:p>
            <a:r>
              <a:rPr lang="en-US" dirty="0" smtClean="0"/>
              <a:t>Changing Media From Oral to Digital</a:t>
            </a:r>
            <a:endParaRPr lang="en-US" dirty="0"/>
          </a:p>
        </p:txBody>
      </p:sp>
      <p:graphicFrame>
        <p:nvGraphicFramePr>
          <p:cNvPr id="4" name="Content Placeholder 3"/>
          <p:cNvGraphicFramePr>
            <a:graphicFrameLocks noGrp="1"/>
          </p:cNvGraphicFramePr>
          <p:nvPr>
            <p:ph idx="1"/>
          </p:nvPr>
        </p:nvGraphicFramePr>
        <p:xfrm>
          <a:off x="2402005" y="818866"/>
          <a:ext cx="8639033" cy="5704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726</TotalTime>
  <Words>3260</Words>
  <Application>Microsoft Office PowerPoint</Application>
  <PresentationFormat>Custom</PresentationFormat>
  <Paragraphs>310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Wisp</vt:lpstr>
      <vt:lpstr>PGCP</vt:lpstr>
      <vt:lpstr>What is Indian Knowledge System? </vt:lpstr>
      <vt:lpstr>What is वेद</vt:lpstr>
      <vt:lpstr>Two techniques employed to preserve the message contained in the वेदs</vt:lpstr>
      <vt:lpstr>(1) various methods of oral recitation of the वेदs</vt:lpstr>
      <vt:lpstr>Slide 6</vt:lpstr>
      <vt:lpstr>The विकृति-पाठs</vt:lpstr>
      <vt:lpstr>Slide 8</vt:lpstr>
      <vt:lpstr>Changing Media From Oral to Digital</vt:lpstr>
      <vt:lpstr>Some Examples</vt:lpstr>
      <vt:lpstr>(2) Creation of 6 Ancillary Disciplines </vt:lpstr>
      <vt:lpstr>Slide 12</vt:lpstr>
      <vt:lpstr>What is ‘Language’</vt:lpstr>
      <vt:lpstr>Indian Outlook Towards ‘Language’</vt:lpstr>
      <vt:lpstr>Language and Knowledge</vt:lpstr>
      <vt:lpstr>Concept of भाषा</vt:lpstr>
      <vt:lpstr>What is Sanskrit</vt:lpstr>
      <vt:lpstr>…</vt:lpstr>
      <vt:lpstr>Exhaustive to what Extent</vt:lpstr>
      <vt:lpstr>Need for Exhaustive Description</vt:lpstr>
      <vt:lpstr>How does that help?</vt:lpstr>
      <vt:lpstr>व्याकरण and Grammar</vt:lpstr>
      <vt:lpstr>What is व्याकरण? </vt:lpstr>
      <vt:lpstr>The method of व्याकरण </vt:lpstr>
      <vt:lpstr>Slide 25</vt:lpstr>
      <vt:lpstr>लक्ष्य and लक्षण </vt:lpstr>
      <vt:lpstr>वि-आ-कृ – Breaking up into smaller parts</vt:lpstr>
      <vt:lpstr>Tradition of व्याकरण</vt:lpstr>
      <vt:lpstr>Who is Panini</vt:lpstr>
      <vt:lpstr>5 books of Paninian System of Grammar (or पाणिनीय व्याकरण तन्त्र)  </vt:lpstr>
      <vt:lpstr>The अष्टाध्यायी-सूत्रपाठ </vt:lpstr>
      <vt:lpstr>The धातुपाठ </vt:lpstr>
      <vt:lpstr>The गणपाठ </vt:lpstr>
      <vt:lpstr>The उणादिसूत्रपाठ  </vt:lpstr>
      <vt:lpstr>The लिङ्गानुशासन </vt:lpstr>
      <vt:lpstr>The वार्त्तिकs </vt:lpstr>
      <vt:lpstr>The महाभाष्य</vt:lpstr>
      <vt:lpstr>Other important works in Paninian Grammatical System</vt:lpstr>
      <vt:lpstr>Interplay of प्रकृति and प्रत्यय</vt:lpstr>
      <vt:lpstr>Contents of the अष्टाध्यायी </vt:lpstr>
      <vt:lpstr>…</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PGCP</dc:title>
  <dc:creator>Admin</dc:creator>
  <cp:lastModifiedBy>AC</cp:lastModifiedBy>
  <cp:revision>50</cp:revision>
  <dcterms:created xsi:type="dcterms:W3CDTF">2023-08-10T12:50:58Z</dcterms:created>
  <dcterms:modified xsi:type="dcterms:W3CDTF">2023-09-09T11:48:06Z</dcterms:modified>
</cp:coreProperties>
</file>