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diagrams/colors6.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data6.xml" ContentType="application/vnd.openxmlformats-officedocument.drawingml.diagramData+xml"/>
  <Override PartName="/ppt/diagrams/quickStyle6.xml" ContentType="application/vnd.openxmlformats-officedocument.drawingml.diagramStyle+xml"/>
  <Override PartName="/ppt/diagrams/colors5.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data5.xml" ContentType="application/vnd.openxmlformats-officedocument.drawingml.diagramData+xml"/>
  <Override PartName="/ppt/diagrams/quickStyle5.xml" ContentType="application/vnd.openxmlformats-officedocument.drawingml.diagramStyle+xml"/>
  <Override PartName="/ppt/diagrams/quickStyle3.xml" ContentType="application/vnd.openxmlformats-officedocument.drawingml.diagramStyle+xml"/>
  <Override PartName="/ppt/diagrams/data3.xml" ContentType="application/vnd.openxmlformats-officedocument.drawingml.diagramData+xml"/>
  <Override PartName="/ppt/diagrams/drawing6.xml" ContentType="application/vnd.ms-office.drawingml.diagramDrawing+xml"/>
  <Override PartName="/ppt/diagrams/colors7.xml" ContentType="application/vnd.openxmlformats-officedocument.drawingml.diagramColors+xml"/>
  <Override PartName="/ppt/diagrams/quickStyle8.xml" ContentType="application/vnd.openxmlformats-officedocument.drawingml.diagramStyle+xml"/>
  <Override PartName="/ppt/diagrams/layout7.xml" ContentType="application/vnd.openxmlformats-officedocument.drawingml.diagramLayout+xml"/>
  <Override PartName="/ppt/diagrams/data1.xml" ContentType="application/vnd.openxmlformats-officedocument.drawingml.diagramData+xml"/>
  <Override PartName="/ppt/diagrams/quickStyle7.xml" ContentType="application/vnd.openxmlformats-officedocument.drawingml.diagramStyle+xml"/>
  <Override PartName="/ppt/diagrams/drawing7.xml" ContentType="application/vnd.ms-office.drawingml.diagramDrawing+xml"/>
  <Override PartName="/ppt/diagrams/colors8.xml" ContentType="application/vnd.openxmlformats-officedocument.drawingml.diagramColors+xml"/>
  <Override PartName="/ppt/diagrams/layout1.xml" ContentType="application/vnd.openxmlformats-officedocument.drawingml.diagramLayout+xml"/>
  <Override PartName="/ppt/diagrams/data8.xml" ContentType="application/vnd.openxmlformats-officedocument.drawingml.diagramData+xml"/>
  <Override PartName="/ppt/diagrams/data7.xml" ContentType="application/vnd.openxmlformats-officedocument.drawingml.diagramData+xml"/>
  <Override PartName="/ppt/diagrams/layout8.xml" ContentType="application/vnd.openxmlformats-officedocument.drawingml.diagramLayout+xml"/>
  <Override PartName="/ppt/diagrams/data2.xml" ContentType="application/vnd.openxmlformats-officedocument.drawingml.diagramData+xml"/>
  <Override PartName="/ppt/diagrams/drawing8.xml" ContentType="application/vnd.ms-office.drawingml.diagramDrawing+xml"/>
  <Override PartName="/ppt/diagrams/quickStyle1.xml" ContentType="application/vnd.openxmlformats-officedocument.drawingml.diagramStyle+xml"/>
  <Override PartName="/ppt/diagrams/quickStyle2.xml" ContentType="application/vnd.openxmlformats-officedocument.drawingml.diagramStyle+xml"/>
  <Override PartName="/ppt/diagrams/colors1.xml" ContentType="application/vnd.openxmlformats-officedocument.drawingml.diagramColors+xml"/>
  <Override PartName="/ppt/diagrams/layout3.xml" ContentType="application/vnd.openxmlformats-officedocument.drawingml.diagramLayout+xml"/>
  <Override PartName="/ppt/diagrams/colors2.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drawing2.xml" ContentType="application/vnd.ms-office.drawingml.diagramDrawing+xml"/>
  <Override PartName="/ppt/diagrams/colors3.xml" ContentType="application/vnd.openxmlformats-officedocument.drawingml.diagramColors+xml"/>
  <Override PartName="/ppt/diagrams/quickStyle4.xml" ContentType="application/vnd.openxmlformats-officedocument.drawingml.diagramStyle+xml"/>
  <Override PartName="/ppt/diagrams/data4.xml" ContentType="application/vnd.openxmlformats-officedocument.drawingml.diagramData+xml"/>
  <Override PartName="/ppt/diagrams/layout4.xml" ContentType="application/vnd.openxmlformats-officedocument.drawingml.diagramLayout+xml"/>
  <Override PartName="/ppt/diagrams/colors4.xml" ContentType="application/vnd.openxmlformats-officedocument.drawingml.diagramColors+xml"/>
  <Override PartName="/ppt/diagrams/drawing3.xml" ContentType="application/vnd.ms-office.drawingml.diagramDrawing+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jpeg" ContentType="image/jpeg"/>
  <Override PartName="/ppt/media/image3.png" ContentType="image/png"/>
  <Override PartName="/ppt/media/image4.jpeg" ContentType="image/jpeg"/>
  <Override PartName="/ppt/media/image5.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05736-A78B-45B3-BEAE-26C6A76A43E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219D0C7-7B26-4B19-8799-EB02B43BA160}">
      <dgm:prSet/>
      <dgm:spPr/>
      <dgm:t>
        <a:bodyPr/>
        <a:lstStyle/>
        <a:p>
          <a:r>
            <a:rPr lang="en-US" dirty="0" err="1"/>
            <a:t>रामः</a:t>
          </a:r>
          <a:r>
            <a:rPr lang="en-US" dirty="0"/>
            <a:t> </a:t>
          </a:r>
          <a:r>
            <a:rPr lang="sa-IN" dirty="0"/>
            <a:t>ग्रामम् द्विचक्रिकया गच्छति </a:t>
          </a:r>
          <a:endParaRPr lang="en-US" dirty="0"/>
        </a:p>
      </dgm:t>
    </dgm:pt>
    <dgm:pt modelId="{04FAE76D-5BDA-4EF3-9ED0-998122311430}" type="parTrans" cxnId="{E4F8F41A-ED68-4FB2-8EED-D964E8B76F4C}">
      <dgm:prSet/>
      <dgm:spPr/>
      <dgm:t>
        <a:bodyPr/>
        <a:lstStyle/>
        <a:p>
          <a:endParaRPr lang="en-US"/>
        </a:p>
      </dgm:t>
    </dgm:pt>
    <dgm:pt modelId="{19AB80CB-8FD3-4F2D-8065-27BC48F5FF66}" type="sibTrans" cxnId="{E4F8F41A-ED68-4FB2-8EED-D964E8B76F4C}">
      <dgm:prSet/>
      <dgm:spPr/>
      <dgm:t>
        <a:bodyPr/>
        <a:lstStyle/>
        <a:p>
          <a:endParaRPr lang="en-US"/>
        </a:p>
      </dgm:t>
    </dgm:pt>
    <dgm:pt modelId="{8379788B-200C-4043-8A99-6A1A9C737272}">
      <dgm:prSet/>
      <dgm:spPr/>
      <dgm:t>
        <a:bodyPr/>
        <a:lstStyle/>
        <a:p>
          <a:r>
            <a:rPr lang="en-IN" b="0" i="0"/>
            <a:t>Formula: W1 W2 W3 V</a:t>
          </a:r>
          <a:endParaRPr lang="en-US"/>
        </a:p>
      </dgm:t>
    </dgm:pt>
    <dgm:pt modelId="{B7FADE48-8608-482D-9FD9-5EA20FF4086B}" type="parTrans" cxnId="{2CD1D941-74D3-4DFA-9BB8-380D1D931693}">
      <dgm:prSet/>
      <dgm:spPr/>
      <dgm:t>
        <a:bodyPr/>
        <a:lstStyle/>
        <a:p>
          <a:endParaRPr lang="en-US"/>
        </a:p>
      </dgm:t>
    </dgm:pt>
    <dgm:pt modelId="{EBDCCEA3-9CC0-41B2-96F9-DB34E09B0435}" type="sibTrans" cxnId="{2CD1D941-74D3-4DFA-9BB8-380D1D931693}">
      <dgm:prSet/>
      <dgm:spPr/>
      <dgm:t>
        <a:bodyPr/>
        <a:lstStyle/>
        <a:p>
          <a:endParaRPr lang="en-US"/>
        </a:p>
      </dgm:t>
    </dgm:pt>
    <dgm:pt modelId="{9D745F5A-DBDD-465C-8BF4-7D362BD485F5}">
      <dgm:prSet/>
      <dgm:spPr/>
      <dgm:t>
        <a:bodyPr/>
        <a:lstStyle/>
        <a:p>
          <a:r>
            <a:rPr lang="en-IN" b="0" i="0"/>
            <a:t>Explanation: Words can be deconstructed to root and suffix.</a:t>
          </a:r>
          <a:endParaRPr lang="en-US"/>
        </a:p>
      </dgm:t>
    </dgm:pt>
    <dgm:pt modelId="{9F355CF9-6803-4D8F-9A8D-06DD15E76DF4}" type="parTrans" cxnId="{041EE6B7-5477-4B93-9E72-C22DDB645D9B}">
      <dgm:prSet/>
      <dgm:spPr/>
      <dgm:t>
        <a:bodyPr/>
        <a:lstStyle/>
        <a:p>
          <a:endParaRPr lang="en-US"/>
        </a:p>
      </dgm:t>
    </dgm:pt>
    <dgm:pt modelId="{D6AA47AA-D27F-419F-9E62-81DA5986FC36}" type="sibTrans" cxnId="{041EE6B7-5477-4B93-9E72-C22DDB645D9B}">
      <dgm:prSet/>
      <dgm:spPr/>
      <dgm:t>
        <a:bodyPr/>
        <a:lstStyle/>
        <a:p>
          <a:endParaRPr lang="en-US"/>
        </a:p>
      </dgm:t>
    </dgm:pt>
    <dgm:pt modelId="{A18148FE-3310-9A42-B6AD-4CDE2AF46288}" type="pres">
      <dgm:prSet presAssocID="{09A05736-A78B-45B3-BEAE-26C6A76A43E1}" presName="vert0" presStyleCnt="0">
        <dgm:presLayoutVars>
          <dgm:dir/>
          <dgm:animOne val="branch"/>
          <dgm:animLvl val="lvl"/>
        </dgm:presLayoutVars>
      </dgm:prSet>
      <dgm:spPr/>
    </dgm:pt>
    <dgm:pt modelId="{9D45286D-594A-E849-AA49-B66C259EB345}" type="pres">
      <dgm:prSet presAssocID="{4219D0C7-7B26-4B19-8799-EB02B43BA160}" presName="thickLine" presStyleLbl="alignNode1" presStyleIdx="0" presStyleCnt="3"/>
      <dgm:spPr/>
    </dgm:pt>
    <dgm:pt modelId="{A4860BA3-F07B-434A-93F0-0B4114761A0B}" type="pres">
      <dgm:prSet presAssocID="{4219D0C7-7B26-4B19-8799-EB02B43BA160}" presName="horz1" presStyleCnt="0"/>
      <dgm:spPr/>
    </dgm:pt>
    <dgm:pt modelId="{F7B76AB7-F59B-2141-8ACD-A53ECD98A8DD}" type="pres">
      <dgm:prSet presAssocID="{4219D0C7-7B26-4B19-8799-EB02B43BA160}" presName="tx1" presStyleLbl="revTx" presStyleIdx="0" presStyleCnt="3"/>
      <dgm:spPr/>
    </dgm:pt>
    <dgm:pt modelId="{E96A4051-38FF-EC4B-924D-5D86E1E2051D}" type="pres">
      <dgm:prSet presAssocID="{4219D0C7-7B26-4B19-8799-EB02B43BA160}" presName="vert1" presStyleCnt="0"/>
      <dgm:spPr/>
    </dgm:pt>
    <dgm:pt modelId="{E3D20689-0E58-F04F-8E16-4F5A737454FE}" type="pres">
      <dgm:prSet presAssocID="{8379788B-200C-4043-8A99-6A1A9C737272}" presName="thickLine" presStyleLbl="alignNode1" presStyleIdx="1" presStyleCnt="3"/>
      <dgm:spPr/>
    </dgm:pt>
    <dgm:pt modelId="{95B6E015-2DFB-B047-B944-028F2C8BECA9}" type="pres">
      <dgm:prSet presAssocID="{8379788B-200C-4043-8A99-6A1A9C737272}" presName="horz1" presStyleCnt="0"/>
      <dgm:spPr/>
    </dgm:pt>
    <dgm:pt modelId="{2C608C20-F487-C74F-9261-209E71D43137}" type="pres">
      <dgm:prSet presAssocID="{8379788B-200C-4043-8A99-6A1A9C737272}" presName="tx1" presStyleLbl="revTx" presStyleIdx="1" presStyleCnt="3"/>
      <dgm:spPr/>
    </dgm:pt>
    <dgm:pt modelId="{9C6F0789-63C9-2743-8C85-0536160FE226}" type="pres">
      <dgm:prSet presAssocID="{8379788B-200C-4043-8A99-6A1A9C737272}" presName="vert1" presStyleCnt="0"/>
      <dgm:spPr/>
    </dgm:pt>
    <dgm:pt modelId="{33FAEB4D-E5C7-C548-B5BF-95AFF5C83F6E}" type="pres">
      <dgm:prSet presAssocID="{9D745F5A-DBDD-465C-8BF4-7D362BD485F5}" presName="thickLine" presStyleLbl="alignNode1" presStyleIdx="2" presStyleCnt="3"/>
      <dgm:spPr/>
    </dgm:pt>
    <dgm:pt modelId="{E45916F7-B232-FB40-9CCF-21BEDB1EA895}" type="pres">
      <dgm:prSet presAssocID="{9D745F5A-DBDD-465C-8BF4-7D362BD485F5}" presName="horz1" presStyleCnt="0"/>
      <dgm:spPr/>
    </dgm:pt>
    <dgm:pt modelId="{C0F13DB0-DF21-3345-9B41-4AA11B82CD4E}" type="pres">
      <dgm:prSet presAssocID="{9D745F5A-DBDD-465C-8BF4-7D362BD485F5}" presName="tx1" presStyleLbl="revTx" presStyleIdx="2" presStyleCnt="3"/>
      <dgm:spPr/>
    </dgm:pt>
    <dgm:pt modelId="{E4BA5C7F-5088-DA40-8637-C40F3B2D7DB0}" type="pres">
      <dgm:prSet presAssocID="{9D745F5A-DBDD-465C-8BF4-7D362BD485F5}" presName="vert1" presStyleCnt="0"/>
      <dgm:spPr/>
    </dgm:pt>
  </dgm:ptLst>
  <dgm:cxnLst>
    <dgm:cxn modelId="{E4F8F41A-ED68-4FB2-8EED-D964E8B76F4C}" srcId="{09A05736-A78B-45B3-BEAE-26C6A76A43E1}" destId="{4219D0C7-7B26-4B19-8799-EB02B43BA160}" srcOrd="0" destOrd="0" parTransId="{04FAE76D-5BDA-4EF3-9ED0-998122311430}" sibTransId="{19AB80CB-8FD3-4F2D-8065-27BC48F5FF66}"/>
    <dgm:cxn modelId="{6212AF27-D89B-2A4D-8D4B-2D7157314DDC}" type="presOf" srcId="{9D745F5A-DBDD-465C-8BF4-7D362BD485F5}" destId="{C0F13DB0-DF21-3345-9B41-4AA11B82CD4E}" srcOrd="0" destOrd="0" presId="urn:microsoft.com/office/officeart/2008/layout/LinedList"/>
    <dgm:cxn modelId="{2CD1D941-74D3-4DFA-9BB8-380D1D931693}" srcId="{09A05736-A78B-45B3-BEAE-26C6A76A43E1}" destId="{8379788B-200C-4043-8A99-6A1A9C737272}" srcOrd="1" destOrd="0" parTransId="{B7FADE48-8608-482D-9FD9-5EA20FF4086B}" sibTransId="{EBDCCEA3-9CC0-41B2-96F9-DB34E09B0435}"/>
    <dgm:cxn modelId="{9AFCA248-D961-7D4C-BC8E-44765285E743}" type="presOf" srcId="{8379788B-200C-4043-8A99-6A1A9C737272}" destId="{2C608C20-F487-C74F-9261-209E71D43137}" srcOrd="0" destOrd="0" presId="urn:microsoft.com/office/officeart/2008/layout/LinedList"/>
    <dgm:cxn modelId="{A041BE79-A876-9244-AA34-F2CAEC434A6D}" type="presOf" srcId="{4219D0C7-7B26-4B19-8799-EB02B43BA160}" destId="{F7B76AB7-F59B-2141-8ACD-A53ECD98A8DD}" srcOrd="0" destOrd="0" presId="urn:microsoft.com/office/officeart/2008/layout/LinedList"/>
    <dgm:cxn modelId="{041EE6B7-5477-4B93-9E72-C22DDB645D9B}" srcId="{09A05736-A78B-45B3-BEAE-26C6A76A43E1}" destId="{9D745F5A-DBDD-465C-8BF4-7D362BD485F5}" srcOrd="2" destOrd="0" parTransId="{9F355CF9-6803-4D8F-9A8D-06DD15E76DF4}" sibTransId="{D6AA47AA-D27F-419F-9E62-81DA5986FC36}"/>
    <dgm:cxn modelId="{AFFEABB8-B2D3-B145-A184-74BA40798132}" type="presOf" srcId="{09A05736-A78B-45B3-BEAE-26C6A76A43E1}" destId="{A18148FE-3310-9A42-B6AD-4CDE2AF46288}" srcOrd="0" destOrd="0" presId="urn:microsoft.com/office/officeart/2008/layout/LinedList"/>
    <dgm:cxn modelId="{AD3A5E88-E844-1247-A937-A2E40B067D8F}" type="presParOf" srcId="{A18148FE-3310-9A42-B6AD-4CDE2AF46288}" destId="{9D45286D-594A-E849-AA49-B66C259EB345}" srcOrd="0" destOrd="0" presId="urn:microsoft.com/office/officeart/2008/layout/LinedList"/>
    <dgm:cxn modelId="{7CBF5CB6-C18E-9A4D-B0D0-BDE41099F63B}" type="presParOf" srcId="{A18148FE-3310-9A42-B6AD-4CDE2AF46288}" destId="{A4860BA3-F07B-434A-93F0-0B4114761A0B}" srcOrd="1" destOrd="0" presId="urn:microsoft.com/office/officeart/2008/layout/LinedList"/>
    <dgm:cxn modelId="{F789CBBD-AC93-7F49-8795-DCFA1798CB1E}" type="presParOf" srcId="{A4860BA3-F07B-434A-93F0-0B4114761A0B}" destId="{F7B76AB7-F59B-2141-8ACD-A53ECD98A8DD}" srcOrd="0" destOrd="0" presId="urn:microsoft.com/office/officeart/2008/layout/LinedList"/>
    <dgm:cxn modelId="{90AD481A-1052-2F41-AB7D-914839F4DBD5}" type="presParOf" srcId="{A4860BA3-F07B-434A-93F0-0B4114761A0B}" destId="{E96A4051-38FF-EC4B-924D-5D86E1E2051D}" srcOrd="1" destOrd="0" presId="urn:microsoft.com/office/officeart/2008/layout/LinedList"/>
    <dgm:cxn modelId="{EAB41B0A-A300-EB43-9FFB-9443D81F1854}" type="presParOf" srcId="{A18148FE-3310-9A42-B6AD-4CDE2AF46288}" destId="{E3D20689-0E58-F04F-8E16-4F5A737454FE}" srcOrd="2" destOrd="0" presId="urn:microsoft.com/office/officeart/2008/layout/LinedList"/>
    <dgm:cxn modelId="{F14C88D8-5D6F-7D4A-918E-0A41B4ECE489}" type="presParOf" srcId="{A18148FE-3310-9A42-B6AD-4CDE2AF46288}" destId="{95B6E015-2DFB-B047-B944-028F2C8BECA9}" srcOrd="3" destOrd="0" presId="urn:microsoft.com/office/officeart/2008/layout/LinedList"/>
    <dgm:cxn modelId="{82AF1163-4152-414B-BC9F-8B36E30DBC55}" type="presParOf" srcId="{95B6E015-2DFB-B047-B944-028F2C8BECA9}" destId="{2C608C20-F487-C74F-9261-209E71D43137}" srcOrd="0" destOrd="0" presId="urn:microsoft.com/office/officeart/2008/layout/LinedList"/>
    <dgm:cxn modelId="{E2A6A8D7-9CDC-834B-BD94-24EEBBEE8126}" type="presParOf" srcId="{95B6E015-2DFB-B047-B944-028F2C8BECA9}" destId="{9C6F0789-63C9-2743-8C85-0536160FE226}" srcOrd="1" destOrd="0" presId="urn:microsoft.com/office/officeart/2008/layout/LinedList"/>
    <dgm:cxn modelId="{5E7EF370-ECBE-ED4F-B41F-05A44A6FCA7A}" type="presParOf" srcId="{A18148FE-3310-9A42-B6AD-4CDE2AF46288}" destId="{33FAEB4D-E5C7-C548-B5BF-95AFF5C83F6E}" srcOrd="4" destOrd="0" presId="urn:microsoft.com/office/officeart/2008/layout/LinedList"/>
    <dgm:cxn modelId="{B22D0938-8940-374B-B596-65E24211DC6B}" type="presParOf" srcId="{A18148FE-3310-9A42-B6AD-4CDE2AF46288}" destId="{E45916F7-B232-FB40-9CCF-21BEDB1EA895}" srcOrd="5" destOrd="0" presId="urn:microsoft.com/office/officeart/2008/layout/LinedList"/>
    <dgm:cxn modelId="{FCE27E5D-9074-3D44-9041-5A40B11475FB}" type="presParOf" srcId="{E45916F7-B232-FB40-9CCF-21BEDB1EA895}" destId="{C0F13DB0-DF21-3345-9B41-4AA11B82CD4E}" srcOrd="0" destOrd="0" presId="urn:microsoft.com/office/officeart/2008/layout/LinedList"/>
    <dgm:cxn modelId="{38026096-E0F0-3F49-A4B6-9FF99C909307}" type="presParOf" srcId="{E45916F7-B232-FB40-9CCF-21BEDB1EA895}" destId="{E4BA5C7F-5088-DA40-8637-C40F3B2D7DB0}"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5D416B-7CA7-43AE-8866-7481BDE61DFD}"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D6C26C95-B1B3-4916-A51B-BF5EF928F385}">
      <dgm:prSet/>
      <dgm:spPr/>
      <dgm:t>
        <a:bodyPr/>
        <a:lstStyle/>
        <a:p>
          <a:r>
            <a:rPr lang="en-IN" b="0" i="0"/>
            <a:t>Diagram:</a:t>
          </a:r>
          <a:endParaRPr lang="en-US"/>
        </a:p>
      </dgm:t>
    </dgm:pt>
    <dgm:pt modelId="{F11A35AC-A2C6-483B-9D1D-3698EF495ABE}" type="parTrans" cxnId="{DACEB7FF-F7FC-4268-A603-7150B9DFD179}">
      <dgm:prSet/>
      <dgm:spPr/>
      <dgm:t>
        <a:bodyPr/>
        <a:lstStyle/>
        <a:p>
          <a:endParaRPr lang="en-US"/>
        </a:p>
      </dgm:t>
    </dgm:pt>
    <dgm:pt modelId="{B475ECE7-75F7-4C65-975C-416A964A49B4}" type="sibTrans" cxnId="{DACEB7FF-F7FC-4268-A603-7150B9DFD179}">
      <dgm:prSet/>
      <dgm:spPr/>
      <dgm:t>
        <a:bodyPr/>
        <a:lstStyle/>
        <a:p>
          <a:endParaRPr lang="en-US"/>
        </a:p>
      </dgm:t>
    </dgm:pt>
    <dgm:pt modelId="{4EED9C30-15C9-47C0-97B7-6E93348FD0C7}">
      <dgm:prSet/>
      <dgm:spPr/>
      <dgm:t>
        <a:bodyPr/>
        <a:lstStyle/>
        <a:p>
          <a:r>
            <a:rPr lang="en-IN" b="0" i="0"/>
            <a:t>- W1 = R1 + S1</a:t>
          </a:r>
          <a:endParaRPr lang="en-US"/>
        </a:p>
      </dgm:t>
    </dgm:pt>
    <dgm:pt modelId="{EADE8960-23E5-4BD8-AB84-A44215F81B93}" type="parTrans" cxnId="{84B08FF6-162A-4183-8B6C-B1FFFBE00AB6}">
      <dgm:prSet/>
      <dgm:spPr/>
      <dgm:t>
        <a:bodyPr/>
        <a:lstStyle/>
        <a:p>
          <a:endParaRPr lang="en-US"/>
        </a:p>
      </dgm:t>
    </dgm:pt>
    <dgm:pt modelId="{A2A72C4A-4A10-4E46-BF34-03BC92466F82}" type="sibTrans" cxnId="{84B08FF6-162A-4183-8B6C-B1FFFBE00AB6}">
      <dgm:prSet/>
      <dgm:spPr/>
      <dgm:t>
        <a:bodyPr/>
        <a:lstStyle/>
        <a:p>
          <a:endParaRPr lang="en-US"/>
        </a:p>
      </dgm:t>
    </dgm:pt>
    <dgm:pt modelId="{C0F7BA5A-C61B-4B52-8F48-D2FF6E4B91DF}">
      <dgm:prSet/>
      <dgm:spPr/>
      <dgm:t>
        <a:bodyPr/>
        <a:lstStyle/>
        <a:p>
          <a:r>
            <a:rPr lang="en-IN" b="0" i="0"/>
            <a:t>- W2 = R2 + S2</a:t>
          </a:r>
          <a:endParaRPr lang="en-US"/>
        </a:p>
      </dgm:t>
    </dgm:pt>
    <dgm:pt modelId="{2B21325E-4D12-4BBB-88C6-A8882677FD44}" type="parTrans" cxnId="{1B8D56AA-5E07-4B89-AE7D-12838828D0AE}">
      <dgm:prSet/>
      <dgm:spPr/>
      <dgm:t>
        <a:bodyPr/>
        <a:lstStyle/>
        <a:p>
          <a:endParaRPr lang="en-US"/>
        </a:p>
      </dgm:t>
    </dgm:pt>
    <dgm:pt modelId="{5A828065-0FD5-4397-B61A-2BB1A250EBF6}" type="sibTrans" cxnId="{1B8D56AA-5E07-4B89-AE7D-12838828D0AE}">
      <dgm:prSet/>
      <dgm:spPr/>
      <dgm:t>
        <a:bodyPr/>
        <a:lstStyle/>
        <a:p>
          <a:endParaRPr lang="en-US"/>
        </a:p>
      </dgm:t>
    </dgm:pt>
    <dgm:pt modelId="{73089D60-C60E-417E-BF8A-B2DFF37D6894}">
      <dgm:prSet/>
      <dgm:spPr/>
      <dgm:t>
        <a:bodyPr/>
        <a:lstStyle/>
        <a:p>
          <a:r>
            <a:rPr lang="en-IN" b="0" i="0"/>
            <a:t>- W3 = R3 + S3</a:t>
          </a:r>
          <a:endParaRPr lang="en-US"/>
        </a:p>
      </dgm:t>
    </dgm:pt>
    <dgm:pt modelId="{CA7F3B13-B1B9-4369-B5D7-2376F9E5FF8C}" type="parTrans" cxnId="{4D8DFD25-E220-4FBD-9AF5-DA857B63E451}">
      <dgm:prSet/>
      <dgm:spPr/>
      <dgm:t>
        <a:bodyPr/>
        <a:lstStyle/>
        <a:p>
          <a:endParaRPr lang="en-US"/>
        </a:p>
      </dgm:t>
    </dgm:pt>
    <dgm:pt modelId="{92E174DD-384E-40D7-9E7D-EF8752BF3A85}" type="sibTrans" cxnId="{4D8DFD25-E220-4FBD-9AF5-DA857B63E451}">
      <dgm:prSet/>
      <dgm:spPr/>
      <dgm:t>
        <a:bodyPr/>
        <a:lstStyle/>
        <a:p>
          <a:endParaRPr lang="en-US"/>
        </a:p>
      </dgm:t>
    </dgm:pt>
    <dgm:pt modelId="{4CABBD36-7FC8-4F88-B8CE-749B140C0803}">
      <dgm:prSet/>
      <dgm:spPr/>
      <dgm:t>
        <a:bodyPr/>
        <a:lstStyle/>
        <a:p>
          <a:r>
            <a:rPr lang="en-IN" b="0" i="0"/>
            <a:t>- V = R4 + VS</a:t>
          </a:r>
          <a:endParaRPr lang="en-US"/>
        </a:p>
      </dgm:t>
    </dgm:pt>
    <dgm:pt modelId="{477103A6-AE19-4EE2-BED3-C58FD40578BA}" type="parTrans" cxnId="{EDC3CAF8-DEC8-4C03-9FF8-3E58121D6367}">
      <dgm:prSet/>
      <dgm:spPr/>
      <dgm:t>
        <a:bodyPr/>
        <a:lstStyle/>
        <a:p>
          <a:endParaRPr lang="en-US"/>
        </a:p>
      </dgm:t>
    </dgm:pt>
    <dgm:pt modelId="{A948EE1D-21DB-40C3-8E92-6234058B3119}" type="sibTrans" cxnId="{EDC3CAF8-DEC8-4C03-9FF8-3E58121D6367}">
      <dgm:prSet/>
      <dgm:spPr/>
      <dgm:t>
        <a:bodyPr/>
        <a:lstStyle/>
        <a:p>
          <a:endParaRPr lang="en-US"/>
        </a:p>
      </dgm:t>
    </dgm:pt>
    <dgm:pt modelId="{5F1BDF81-1177-4750-A11C-298C49A56B3E}">
      <dgm:prSet/>
      <dgm:spPr/>
      <dgm:t>
        <a:bodyPr/>
        <a:lstStyle/>
        <a:p>
          <a:r>
            <a:rPr lang="en-IN" b="0" i="0"/>
            <a:t>Key:</a:t>
          </a:r>
          <a:endParaRPr lang="en-US"/>
        </a:p>
      </dgm:t>
    </dgm:pt>
    <dgm:pt modelId="{91382709-9698-4C8A-BE2B-AA4D9A7AB69F}" type="parTrans" cxnId="{80BE21DE-4917-40D8-86E8-CAD95D72979A}">
      <dgm:prSet/>
      <dgm:spPr/>
      <dgm:t>
        <a:bodyPr/>
        <a:lstStyle/>
        <a:p>
          <a:endParaRPr lang="en-US"/>
        </a:p>
      </dgm:t>
    </dgm:pt>
    <dgm:pt modelId="{7A994277-5397-4A46-9997-52986EF6F3A1}" type="sibTrans" cxnId="{80BE21DE-4917-40D8-86E8-CAD95D72979A}">
      <dgm:prSet/>
      <dgm:spPr/>
      <dgm:t>
        <a:bodyPr/>
        <a:lstStyle/>
        <a:p>
          <a:endParaRPr lang="en-US"/>
        </a:p>
      </dgm:t>
    </dgm:pt>
    <dgm:pt modelId="{C9C0A7A2-BF44-4B37-AE87-23490A95D5F8}">
      <dgm:prSet/>
      <dgm:spPr/>
      <dgm:t>
        <a:bodyPr/>
        <a:lstStyle/>
        <a:p>
          <a:r>
            <a:rPr lang="en-IN" b="0" i="0"/>
            <a:t>- R = Root word (Relates to real-world concept)</a:t>
          </a:r>
          <a:endParaRPr lang="en-US"/>
        </a:p>
      </dgm:t>
    </dgm:pt>
    <dgm:pt modelId="{FFD1CF34-C5CA-4A49-855C-1C9F763123EC}" type="parTrans" cxnId="{2666B34E-32D7-47FC-A323-DA8EE61D7BBB}">
      <dgm:prSet/>
      <dgm:spPr/>
      <dgm:t>
        <a:bodyPr/>
        <a:lstStyle/>
        <a:p>
          <a:endParaRPr lang="en-US"/>
        </a:p>
      </dgm:t>
    </dgm:pt>
    <dgm:pt modelId="{19BBB8EE-19FB-4105-B3B5-7209389F2CBF}" type="sibTrans" cxnId="{2666B34E-32D7-47FC-A323-DA8EE61D7BBB}">
      <dgm:prSet/>
      <dgm:spPr/>
      <dgm:t>
        <a:bodyPr/>
        <a:lstStyle/>
        <a:p>
          <a:endParaRPr lang="en-US"/>
        </a:p>
      </dgm:t>
    </dgm:pt>
    <dgm:pt modelId="{549F8714-4804-4DB2-A911-8DA7654DE134}">
      <dgm:prSet/>
      <dgm:spPr/>
      <dgm:t>
        <a:bodyPr/>
        <a:lstStyle/>
        <a:p>
          <a:r>
            <a:rPr lang="en-IN" b="0" i="0"/>
            <a:t>- S = Suffix (Indicates relation)</a:t>
          </a:r>
          <a:endParaRPr lang="en-US"/>
        </a:p>
      </dgm:t>
    </dgm:pt>
    <dgm:pt modelId="{1B8F21A1-3A87-4AC1-9191-3F0B01CDFD30}" type="parTrans" cxnId="{15132BBD-E204-4517-A55F-F44386C4D064}">
      <dgm:prSet/>
      <dgm:spPr/>
      <dgm:t>
        <a:bodyPr/>
        <a:lstStyle/>
        <a:p>
          <a:endParaRPr lang="en-US"/>
        </a:p>
      </dgm:t>
    </dgm:pt>
    <dgm:pt modelId="{DED9B826-13F1-4442-A11A-5E5D7ECE8BC6}" type="sibTrans" cxnId="{15132BBD-E204-4517-A55F-F44386C4D064}">
      <dgm:prSet/>
      <dgm:spPr/>
      <dgm:t>
        <a:bodyPr/>
        <a:lstStyle/>
        <a:p>
          <a:endParaRPr lang="en-US"/>
        </a:p>
      </dgm:t>
    </dgm:pt>
    <dgm:pt modelId="{13A9F439-BB5F-D44C-A10C-7D999FCAC11C}">
      <dgm:prSet/>
      <dgm:spPr/>
      <dgm:t>
        <a:bodyPr/>
        <a:lstStyle/>
        <a:p>
          <a:r>
            <a:rPr lang="sa-IN" dirty="0"/>
            <a:t>ग्राम अम्</a:t>
          </a:r>
          <a:endParaRPr lang="en-GB" dirty="0"/>
        </a:p>
      </dgm:t>
    </dgm:pt>
    <dgm:pt modelId="{3FB43646-EF92-3844-BF5C-A859FCEE8C66}" type="parTrans" cxnId="{DDB1AC65-DFCA-F84A-8048-94A1A0C51AB4}">
      <dgm:prSet/>
      <dgm:spPr/>
    </dgm:pt>
    <dgm:pt modelId="{8D2C57EF-764B-B049-A23A-0419859C7EDB}" type="sibTrans" cxnId="{DDB1AC65-DFCA-F84A-8048-94A1A0C51AB4}">
      <dgm:prSet/>
      <dgm:spPr/>
      <dgm:t>
        <a:bodyPr/>
        <a:lstStyle/>
        <a:p>
          <a:endParaRPr lang="en-GB"/>
        </a:p>
      </dgm:t>
    </dgm:pt>
    <dgm:pt modelId="{B08379E3-EC22-D644-A2A8-37CB9ED474CD}">
      <dgm:prSet/>
      <dgm:spPr/>
      <dgm:t>
        <a:bodyPr/>
        <a:lstStyle/>
        <a:p>
          <a:r>
            <a:rPr lang="sa-IN" dirty="0"/>
            <a:t>द्विचक्रिका या</a:t>
          </a:r>
          <a:endParaRPr lang="en-GB" dirty="0"/>
        </a:p>
      </dgm:t>
    </dgm:pt>
    <dgm:pt modelId="{7EBBDE58-3213-524B-9E35-2EBEAB293E60}" type="parTrans" cxnId="{24795A7E-085E-A94C-9F77-1A6167B7E987}">
      <dgm:prSet/>
      <dgm:spPr/>
    </dgm:pt>
    <dgm:pt modelId="{A3C450B8-9948-9C40-AAE0-EC58A5EE0D2E}" type="sibTrans" cxnId="{24795A7E-085E-A94C-9F77-1A6167B7E987}">
      <dgm:prSet/>
      <dgm:spPr/>
      <dgm:t>
        <a:bodyPr/>
        <a:lstStyle/>
        <a:p>
          <a:endParaRPr lang="en-GB"/>
        </a:p>
      </dgm:t>
    </dgm:pt>
    <dgm:pt modelId="{881AF47C-D436-824D-9FAE-CD91FE801F7F}">
      <dgm:prSet/>
      <dgm:spPr/>
      <dgm:t>
        <a:bodyPr/>
        <a:lstStyle/>
        <a:p>
          <a:r>
            <a:rPr lang="sa-IN" dirty="0"/>
            <a:t>गम् ति </a:t>
          </a:r>
          <a:endParaRPr lang="en-GB" dirty="0"/>
        </a:p>
      </dgm:t>
    </dgm:pt>
    <dgm:pt modelId="{E394304B-3DFA-8944-A332-4B38067548FD}" type="parTrans" cxnId="{0E80C5C7-DE0C-4149-BCC6-FC7D753C46BA}">
      <dgm:prSet/>
      <dgm:spPr/>
    </dgm:pt>
    <dgm:pt modelId="{F82A1E6F-1FA8-0042-8B69-76FB4C861514}" type="sibTrans" cxnId="{0E80C5C7-DE0C-4149-BCC6-FC7D753C46BA}">
      <dgm:prSet/>
      <dgm:spPr/>
      <dgm:t>
        <a:bodyPr/>
        <a:lstStyle/>
        <a:p>
          <a:endParaRPr lang="en-GB"/>
        </a:p>
      </dgm:t>
    </dgm:pt>
    <dgm:pt modelId="{0757C692-A752-524B-A6C4-960C592E7B23}">
      <dgm:prSet/>
      <dgm:spPr/>
      <dgm:t>
        <a:bodyPr/>
        <a:lstStyle/>
        <a:p>
          <a:r>
            <a:rPr lang="en-US" dirty="0" err="1"/>
            <a:t>रा</a:t>
          </a:r>
          <a:r>
            <a:rPr lang="sa-IN" dirty="0"/>
            <a:t>म अः</a:t>
          </a:r>
          <a:endParaRPr lang="en-GB" dirty="0"/>
        </a:p>
      </dgm:t>
    </dgm:pt>
    <dgm:pt modelId="{B88AF3F3-E20F-7A44-8E00-2593D76E2F74}" type="sibTrans" cxnId="{29A1B707-38A9-8145-8753-DD46F284856B}">
      <dgm:prSet/>
      <dgm:spPr/>
      <dgm:t>
        <a:bodyPr/>
        <a:lstStyle/>
        <a:p>
          <a:endParaRPr lang="en-GB"/>
        </a:p>
      </dgm:t>
    </dgm:pt>
    <dgm:pt modelId="{C14E44C2-334E-D544-AEB1-F2626B28814B}" type="parTrans" cxnId="{29A1B707-38A9-8145-8753-DD46F284856B}">
      <dgm:prSet/>
      <dgm:spPr/>
    </dgm:pt>
    <dgm:pt modelId="{53A0AF3B-838C-A346-9BC4-C5572AAFE021}">
      <dgm:prSet/>
      <dgm:spPr/>
      <dgm:t>
        <a:bodyPr/>
        <a:lstStyle/>
        <a:p>
          <a:r>
            <a:rPr lang="en-GB" dirty="0"/>
            <a:t>Syntactic split</a:t>
          </a:r>
        </a:p>
      </dgm:t>
    </dgm:pt>
    <dgm:pt modelId="{6EFD2CA7-EDED-6B4E-A1A4-840B410121DD}" type="parTrans" cxnId="{0C14AD63-284E-6E4A-9A4C-151E24C6C3DC}">
      <dgm:prSet/>
      <dgm:spPr/>
    </dgm:pt>
    <dgm:pt modelId="{667BC4DD-691B-9440-97F0-9CB8E95C3511}" type="sibTrans" cxnId="{0C14AD63-284E-6E4A-9A4C-151E24C6C3DC}">
      <dgm:prSet/>
      <dgm:spPr/>
      <dgm:t>
        <a:bodyPr/>
        <a:lstStyle/>
        <a:p>
          <a:endParaRPr lang="en-GB"/>
        </a:p>
      </dgm:t>
    </dgm:pt>
    <dgm:pt modelId="{8BA94431-1F53-8B4D-ADA7-57C40E07E3E8}" type="pres">
      <dgm:prSet presAssocID="{665D416B-7CA7-43AE-8866-7481BDE61DFD}" presName="diagram" presStyleCnt="0">
        <dgm:presLayoutVars>
          <dgm:dir/>
          <dgm:resizeHandles val="exact"/>
        </dgm:presLayoutVars>
      </dgm:prSet>
      <dgm:spPr/>
    </dgm:pt>
    <dgm:pt modelId="{929C34FA-421E-2C48-B8D6-10D1BF4671A8}" type="pres">
      <dgm:prSet presAssocID="{D6C26C95-B1B3-4916-A51B-BF5EF928F385}" presName="node" presStyleLbl="node1" presStyleIdx="0" presStyleCnt="6">
        <dgm:presLayoutVars>
          <dgm:bulletEnabled val="1"/>
        </dgm:presLayoutVars>
      </dgm:prSet>
      <dgm:spPr/>
    </dgm:pt>
    <dgm:pt modelId="{1BAC4E08-B164-1F45-AF54-B24F0E3CBF93}" type="pres">
      <dgm:prSet presAssocID="{B475ECE7-75F7-4C65-975C-416A964A49B4}" presName="sibTrans" presStyleCnt="0"/>
      <dgm:spPr/>
    </dgm:pt>
    <dgm:pt modelId="{C31FA2DA-F3E4-0340-9725-B91D70FC0A12}" type="pres">
      <dgm:prSet presAssocID="{4EED9C30-15C9-47C0-97B7-6E93348FD0C7}" presName="node" presStyleLbl="node1" presStyleIdx="1" presStyleCnt="6">
        <dgm:presLayoutVars>
          <dgm:bulletEnabled val="1"/>
        </dgm:presLayoutVars>
      </dgm:prSet>
      <dgm:spPr/>
    </dgm:pt>
    <dgm:pt modelId="{15E4E35B-1C9B-054F-9D53-A644C40BF99E}" type="pres">
      <dgm:prSet presAssocID="{A2A72C4A-4A10-4E46-BF34-03BC92466F82}" presName="sibTrans" presStyleCnt="0"/>
      <dgm:spPr/>
    </dgm:pt>
    <dgm:pt modelId="{FADAD2E3-5EF9-5B47-83EE-45C005832D34}" type="pres">
      <dgm:prSet presAssocID="{C0F7BA5A-C61B-4B52-8F48-D2FF6E4B91DF}" presName="node" presStyleLbl="node1" presStyleIdx="2" presStyleCnt="6">
        <dgm:presLayoutVars>
          <dgm:bulletEnabled val="1"/>
        </dgm:presLayoutVars>
      </dgm:prSet>
      <dgm:spPr/>
    </dgm:pt>
    <dgm:pt modelId="{FFD44C1D-3D6D-D641-9AFE-88B3D58936BF}" type="pres">
      <dgm:prSet presAssocID="{5A828065-0FD5-4397-B61A-2BB1A250EBF6}" presName="sibTrans" presStyleCnt="0"/>
      <dgm:spPr/>
    </dgm:pt>
    <dgm:pt modelId="{F613F144-8E97-C743-881A-D0613BD15510}" type="pres">
      <dgm:prSet presAssocID="{73089D60-C60E-417E-BF8A-B2DFF37D6894}" presName="node" presStyleLbl="node1" presStyleIdx="3" presStyleCnt="6">
        <dgm:presLayoutVars>
          <dgm:bulletEnabled val="1"/>
        </dgm:presLayoutVars>
      </dgm:prSet>
      <dgm:spPr/>
    </dgm:pt>
    <dgm:pt modelId="{CB48A372-6019-B643-8572-C568707552D1}" type="pres">
      <dgm:prSet presAssocID="{92E174DD-384E-40D7-9E7D-EF8752BF3A85}" presName="sibTrans" presStyleCnt="0"/>
      <dgm:spPr/>
    </dgm:pt>
    <dgm:pt modelId="{DF8B1937-AE05-DB4A-AE81-2F4DA7FE4D67}" type="pres">
      <dgm:prSet presAssocID="{4CABBD36-7FC8-4F88-B8CE-749B140C0803}" presName="node" presStyleLbl="node1" presStyleIdx="4" presStyleCnt="6">
        <dgm:presLayoutVars>
          <dgm:bulletEnabled val="1"/>
        </dgm:presLayoutVars>
      </dgm:prSet>
      <dgm:spPr/>
    </dgm:pt>
    <dgm:pt modelId="{56D51765-DB7F-7946-81C1-B44E6D95122E}" type="pres">
      <dgm:prSet presAssocID="{A948EE1D-21DB-40C3-8E92-6234058B3119}" presName="sibTrans" presStyleCnt="0"/>
      <dgm:spPr/>
    </dgm:pt>
    <dgm:pt modelId="{ED220BBA-F2A4-894F-9665-B66B6C664AC6}" type="pres">
      <dgm:prSet presAssocID="{5F1BDF81-1177-4750-A11C-298C49A56B3E}" presName="node" presStyleLbl="node1" presStyleIdx="5" presStyleCnt="6">
        <dgm:presLayoutVars>
          <dgm:bulletEnabled val="1"/>
        </dgm:presLayoutVars>
      </dgm:prSet>
      <dgm:spPr/>
    </dgm:pt>
  </dgm:ptLst>
  <dgm:cxnLst>
    <dgm:cxn modelId="{29A1B707-38A9-8145-8753-DD46F284856B}" srcId="{4EED9C30-15C9-47C0-97B7-6E93348FD0C7}" destId="{0757C692-A752-524B-A6C4-960C592E7B23}" srcOrd="0" destOrd="0" parTransId="{C14E44C2-334E-D544-AEB1-F2626B28814B}" sibTransId="{B88AF3F3-E20F-7A44-8E00-2593D76E2F74}"/>
    <dgm:cxn modelId="{4D8DFD25-E220-4FBD-9AF5-DA857B63E451}" srcId="{665D416B-7CA7-43AE-8866-7481BDE61DFD}" destId="{73089D60-C60E-417E-BF8A-B2DFF37D6894}" srcOrd="3" destOrd="0" parTransId="{CA7F3B13-B1B9-4369-B5D7-2376F9E5FF8C}" sibTransId="{92E174DD-384E-40D7-9E7D-EF8752BF3A85}"/>
    <dgm:cxn modelId="{5E193A2F-8EF2-E741-9DAC-D237FFCDA147}" type="presOf" srcId="{C9C0A7A2-BF44-4B37-AE87-23490A95D5F8}" destId="{ED220BBA-F2A4-894F-9665-B66B6C664AC6}" srcOrd="0" destOrd="1" presId="urn:microsoft.com/office/officeart/2005/8/layout/default"/>
    <dgm:cxn modelId="{2666B34E-32D7-47FC-A323-DA8EE61D7BBB}" srcId="{5F1BDF81-1177-4750-A11C-298C49A56B3E}" destId="{C9C0A7A2-BF44-4B37-AE87-23490A95D5F8}" srcOrd="0" destOrd="0" parTransId="{FFD1CF34-C5CA-4A49-855C-1C9F763123EC}" sibTransId="{19BBB8EE-19FB-4105-B3B5-7209389F2CBF}"/>
    <dgm:cxn modelId="{0C14AD63-284E-6E4A-9A4C-151E24C6C3DC}" srcId="{D6C26C95-B1B3-4916-A51B-BF5EF928F385}" destId="{53A0AF3B-838C-A346-9BC4-C5572AAFE021}" srcOrd="0" destOrd="0" parTransId="{6EFD2CA7-EDED-6B4E-A1A4-840B410121DD}" sibTransId="{667BC4DD-691B-9440-97F0-9CB8E95C3511}"/>
    <dgm:cxn modelId="{DDB1AC65-DFCA-F84A-8048-94A1A0C51AB4}" srcId="{C0F7BA5A-C61B-4B52-8F48-D2FF6E4B91DF}" destId="{13A9F439-BB5F-D44C-A10C-7D999FCAC11C}" srcOrd="0" destOrd="0" parTransId="{3FB43646-EF92-3844-BF5C-A859FCEE8C66}" sibTransId="{8D2C57EF-764B-B049-A23A-0419859C7EDB}"/>
    <dgm:cxn modelId="{573C4679-C869-B247-B209-7294AD2BAFEC}" type="presOf" srcId="{4CABBD36-7FC8-4F88-B8CE-749B140C0803}" destId="{DF8B1937-AE05-DB4A-AE81-2F4DA7FE4D67}" srcOrd="0" destOrd="0" presId="urn:microsoft.com/office/officeart/2005/8/layout/default"/>
    <dgm:cxn modelId="{24795A7E-085E-A94C-9F77-1A6167B7E987}" srcId="{73089D60-C60E-417E-BF8A-B2DFF37D6894}" destId="{B08379E3-EC22-D644-A2A8-37CB9ED474CD}" srcOrd="0" destOrd="0" parTransId="{7EBBDE58-3213-524B-9E35-2EBEAB293E60}" sibTransId="{A3C450B8-9948-9C40-AAE0-EC58A5EE0D2E}"/>
    <dgm:cxn modelId="{BD300587-163A-B445-8F32-44393F355832}" type="presOf" srcId="{B08379E3-EC22-D644-A2A8-37CB9ED474CD}" destId="{F613F144-8E97-C743-881A-D0613BD15510}" srcOrd="0" destOrd="1" presId="urn:microsoft.com/office/officeart/2005/8/layout/default"/>
    <dgm:cxn modelId="{938EA88F-1242-BD4E-8824-5E1A9B92CEEA}" type="presOf" srcId="{13A9F439-BB5F-D44C-A10C-7D999FCAC11C}" destId="{FADAD2E3-5EF9-5B47-83EE-45C005832D34}" srcOrd="0" destOrd="1" presId="urn:microsoft.com/office/officeart/2005/8/layout/default"/>
    <dgm:cxn modelId="{8519A49C-2153-9E42-A24D-EC12D8F8EF28}" type="presOf" srcId="{4EED9C30-15C9-47C0-97B7-6E93348FD0C7}" destId="{C31FA2DA-F3E4-0340-9725-B91D70FC0A12}" srcOrd="0" destOrd="0" presId="urn:microsoft.com/office/officeart/2005/8/layout/default"/>
    <dgm:cxn modelId="{B8404E9E-37AB-8D41-AAFA-28E970D71B01}" type="presOf" srcId="{549F8714-4804-4DB2-A911-8DA7654DE134}" destId="{ED220BBA-F2A4-894F-9665-B66B6C664AC6}" srcOrd="0" destOrd="2" presId="urn:microsoft.com/office/officeart/2005/8/layout/default"/>
    <dgm:cxn modelId="{78F743A0-F8EB-3C4B-B4D2-7D2205BE9BBD}" type="presOf" srcId="{73089D60-C60E-417E-BF8A-B2DFF37D6894}" destId="{F613F144-8E97-C743-881A-D0613BD15510}" srcOrd="0" destOrd="0" presId="urn:microsoft.com/office/officeart/2005/8/layout/default"/>
    <dgm:cxn modelId="{60DA7FA8-AA86-FE40-9228-768AAC84B9E6}" type="presOf" srcId="{53A0AF3B-838C-A346-9BC4-C5572AAFE021}" destId="{929C34FA-421E-2C48-B8D6-10D1BF4671A8}" srcOrd="0" destOrd="1" presId="urn:microsoft.com/office/officeart/2005/8/layout/default"/>
    <dgm:cxn modelId="{1B8D56AA-5E07-4B89-AE7D-12838828D0AE}" srcId="{665D416B-7CA7-43AE-8866-7481BDE61DFD}" destId="{C0F7BA5A-C61B-4B52-8F48-D2FF6E4B91DF}" srcOrd="2" destOrd="0" parTransId="{2B21325E-4D12-4BBB-88C6-A8882677FD44}" sibTransId="{5A828065-0FD5-4397-B61A-2BB1A250EBF6}"/>
    <dgm:cxn modelId="{48A0FABC-25BA-574D-BD6D-051C5B492119}" type="presOf" srcId="{0757C692-A752-524B-A6C4-960C592E7B23}" destId="{C31FA2DA-F3E4-0340-9725-B91D70FC0A12}" srcOrd="0" destOrd="1" presId="urn:microsoft.com/office/officeart/2005/8/layout/default"/>
    <dgm:cxn modelId="{15132BBD-E204-4517-A55F-F44386C4D064}" srcId="{5F1BDF81-1177-4750-A11C-298C49A56B3E}" destId="{549F8714-4804-4DB2-A911-8DA7654DE134}" srcOrd="1" destOrd="0" parTransId="{1B8F21A1-3A87-4AC1-9191-3F0B01CDFD30}" sibTransId="{DED9B826-13F1-4442-A11A-5E5D7ECE8BC6}"/>
    <dgm:cxn modelId="{959EADC1-D191-F445-8123-88B441A771FA}" type="presOf" srcId="{D6C26C95-B1B3-4916-A51B-BF5EF928F385}" destId="{929C34FA-421E-2C48-B8D6-10D1BF4671A8}" srcOrd="0" destOrd="0" presId="urn:microsoft.com/office/officeart/2005/8/layout/default"/>
    <dgm:cxn modelId="{CA3F69C2-5C06-3B4F-A07D-88007102644E}" type="presOf" srcId="{665D416B-7CA7-43AE-8866-7481BDE61DFD}" destId="{8BA94431-1F53-8B4D-ADA7-57C40E07E3E8}" srcOrd="0" destOrd="0" presId="urn:microsoft.com/office/officeart/2005/8/layout/default"/>
    <dgm:cxn modelId="{0E80C5C7-DE0C-4149-BCC6-FC7D753C46BA}" srcId="{4CABBD36-7FC8-4F88-B8CE-749B140C0803}" destId="{881AF47C-D436-824D-9FAE-CD91FE801F7F}" srcOrd="0" destOrd="0" parTransId="{E394304B-3DFA-8944-A332-4B38067548FD}" sibTransId="{F82A1E6F-1FA8-0042-8B69-76FB4C861514}"/>
    <dgm:cxn modelId="{FF3B3BC8-90E7-F04A-A217-7EE1050FC921}" type="presOf" srcId="{C0F7BA5A-C61B-4B52-8F48-D2FF6E4B91DF}" destId="{FADAD2E3-5EF9-5B47-83EE-45C005832D34}" srcOrd="0" destOrd="0" presId="urn:microsoft.com/office/officeart/2005/8/layout/default"/>
    <dgm:cxn modelId="{E4D629D1-F6C2-6C44-8700-D75ECA7CA610}" type="presOf" srcId="{5F1BDF81-1177-4750-A11C-298C49A56B3E}" destId="{ED220BBA-F2A4-894F-9665-B66B6C664AC6}" srcOrd="0" destOrd="0" presId="urn:microsoft.com/office/officeart/2005/8/layout/default"/>
    <dgm:cxn modelId="{80BE21DE-4917-40D8-86E8-CAD95D72979A}" srcId="{665D416B-7CA7-43AE-8866-7481BDE61DFD}" destId="{5F1BDF81-1177-4750-A11C-298C49A56B3E}" srcOrd="5" destOrd="0" parTransId="{91382709-9698-4C8A-BE2B-AA4D9A7AB69F}" sibTransId="{7A994277-5397-4A46-9997-52986EF6F3A1}"/>
    <dgm:cxn modelId="{84B08FF6-162A-4183-8B6C-B1FFFBE00AB6}" srcId="{665D416B-7CA7-43AE-8866-7481BDE61DFD}" destId="{4EED9C30-15C9-47C0-97B7-6E93348FD0C7}" srcOrd="1" destOrd="0" parTransId="{EADE8960-23E5-4BD8-AB84-A44215F81B93}" sibTransId="{A2A72C4A-4A10-4E46-BF34-03BC92466F82}"/>
    <dgm:cxn modelId="{EDC3CAF8-DEC8-4C03-9FF8-3E58121D6367}" srcId="{665D416B-7CA7-43AE-8866-7481BDE61DFD}" destId="{4CABBD36-7FC8-4F88-B8CE-749B140C0803}" srcOrd="4" destOrd="0" parTransId="{477103A6-AE19-4EE2-BED3-C58FD40578BA}" sibTransId="{A948EE1D-21DB-40C3-8E92-6234058B3119}"/>
    <dgm:cxn modelId="{64E69DFB-B868-A94F-BBB9-692C898653E3}" type="presOf" srcId="{881AF47C-D436-824D-9FAE-CD91FE801F7F}" destId="{DF8B1937-AE05-DB4A-AE81-2F4DA7FE4D67}" srcOrd="0" destOrd="1" presId="urn:microsoft.com/office/officeart/2005/8/layout/default"/>
    <dgm:cxn modelId="{DACEB7FF-F7FC-4268-A603-7150B9DFD179}" srcId="{665D416B-7CA7-43AE-8866-7481BDE61DFD}" destId="{D6C26C95-B1B3-4916-A51B-BF5EF928F385}" srcOrd="0" destOrd="0" parTransId="{F11A35AC-A2C6-483B-9D1D-3698EF495ABE}" sibTransId="{B475ECE7-75F7-4C65-975C-416A964A49B4}"/>
    <dgm:cxn modelId="{AA1A7055-8DA6-8B44-8A21-BE6471587B3E}" type="presParOf" srcId="{8BA94431-1F53-8B4D-ADA7-57C40E07E3E8}" destId="{929C34FA-421E-2C48-B8D6-10D1BF4671A8}" srcOrd="0" destOrd="0" presId="urn:microsoft.com/office/officeart/2005/8/layout/default"/>
    <dgm:cxn modelId="{6C248DA0-21BB-9844-A25F-18A7D72EAAF6}" type="presParOf" srcId="{8BA94431-1F53-8B4D-ADA7-57C40E07E3E8}" destId="{1BAC4E08-B164-1F45-AF54-B24F0E3CBF93}" srcOrd="1" destOrd="0" presId="urn:microsoft.com/office/officeart/2005/8/layout/default"/>
    <dgm:cxn modelId="{6DD51888-E53A-8644-9FFA-AA1378F41FE2}" type="presParOf" srcId="{8BA94431-1F53-8B4D-ADA7-57C40E07E3E8}" destId="{C31FA2DA-F3E4-0340-9725-B91D70FC0A12}" srcOrd="2" destOrd="0" presId="urn:microsoft.com/office/officeart/2005/8/layout/default"/>
    <dgm:cxn modelId="{D62CF00A-4714-E34B-8DC4-22658208D4FB}" type="presParOf" srcId="{8BA94431-1F53-8B4D-ADA7-57C40E07E3E8}" destId="{15E4E35B-1C9B-054F-9D53-A644C40BF99E}" srcOrd="3" destOrd="0" presId="urn:microsoft.com/office/officeart/2005/8/layout/default"/>
    <dgm:cxn modelId="{1B189D90-8F10-EC4C-9F4B-90FAEF6411C1}" type="presParOf" srcId="{8BA94431-1F53-8B4D-ADA7-57C40E07E3E8}" destId="{FADAD2E3-5EF9-5B47-83EE-45C005832D34}" srcOrd="4" destOrd="0" presId="urn:microsoft.com/office/officeart/2005/8/layout/default"/>
    <dgm:cxn modelId="{9E7722EC-F98E-EE40-AAB3-633D5A551AE4}" type="presParOf" srcId="{8BA94431-1F53-8B4D-ADA7-57C40E07E3E8}" destId="{FFD44C1D-3D6D-D641-9AFE-88B3D58936BF}" srcOrd="5" destOrd="0" presId="urn:microsoft.com/office/officeart/2005/8/layout/default"/>
    <dgm:cxn modelId="{6273890E-1E9D-6849-A99A-45B3CC9BBDC7}" type="presParOf" srcId="{8BA94431-1F53-8B4D-ADA7-57C40E07E3E8}" destId="{F613F144-8E97-C743-881A-D0613BD15510}" srcOrd="6" destOrd="0" presId="urn:microsoft.com/office/officeart/2005/8/layout/default"/>
    <dgm:cxn modelId="{A7BAE6E0-F581-1B41-8674-5AE4F2E6042F}" type="presParOf" srcId="{8BA94431-1F53-8B4D-ADA7-57C40E07E3E8}" destId="{CB48A372-6019-B643-8572-C568707552D1}" srcOrd="7" destOrd="0" presId="urn:microsoft.com/office/officeart/2005/8/layout/default"/>
    <dgm:cxn modelId="{D9FEF88F-0D09-1A45-957C-22A3044A0D3C}" type="presParOf" srcId="{8BA94431-1F53-8B4D-ADA7-57C40E07E3E8}" destId="{DF8B1937-AE05-DB4A-AE81-2F4DA7FE4D67}" srcOrd="8" destOrd="0" presId="urn:microsoft.com/office/officeart/2005/8/layout/default"/>
    <dgm:cxn modelId="{979040E9-63B7-4340-AE54-BE7DB0B7140C}" type="presParOf" srcId="{8BA94431-1F53-8B4D-ADA7-57C40E07E3E8}" destId="{56D51765-DB7F-7946-81C1-B44E6D95122E}" srcOrd="9" destOrd="0" presId="urn:microsoft.com/office/officeart/2005/8/layout/default"/>
    <dgm:cxn modelId="{17559DA8-DBFE-FC4D-B1E6-BB0D5E12C11B}" type="presParOf" srcId="{8BA94431-1F53-8B4D-ADA7-57C40E07E3E8}" destId="{ED220BBA-F2A4-894F-9665-B66B6C664AC6}" srcOrd="1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9A448F-0BF0-4326-8236-AA99388AD482}"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ABF31AB9-E9D2-462F-802F-6F82EAA7697E}">
      <dgm:prSet/>
      <dgm:spPr/>
      <dgm:t>
        <a:bodyPr/>
        <a:lstStyle/>
        <a:p>
          <a:r>
            <a:rPr lang="en-US"/>
            <a:t>Core question: </a:t>
          </a:r>
          <a:r>
            <a:rPr lang="en-IN" b="0" i="0"/>
            <a:t>Do all suffixes mark relation or is just the VS sufficient?</a:t>
          </a:r>
          <a:endParaRPr lang="en-US"/>
        </a:p>
      </dgm:t>
    </dgm:pt>
    <dgm:pt modelId="{6B0F719E-CB0A-409F-8CF2-5736BD7AFD60}" type="parTrans" cxnId="{0672FDD0-40F0-4760-A74E-80126DD00F05}">
      <dgm:prSet/>
      <dgm:spPr/>
      <dgm:t>
        <a:bodyPr/>
        <a:lstStyle/>
        <a:p>
          <a:endParaRPr lang="en-US"/>
        </a:p>
      </dgm:t>
    </dgm:pt>
    <dgm:pt modelId="{0F0BBE93-CBFE-41BE-91E6-CF2DF79CDDEA}" type="sibTrans" cxnId="{0672FDD0-40F0-4760-A74E-80126DD00F05}">
      <dgm:prSet/>
      <dgm:spPr/>
      <dgm:t>
        <a:bodyPr/>
        <a:lstStyle/>
        <a:p>
          <a:endParaRPr lang="en-US"/>
        </a:p>
      </dgm:t>
    </dgm:pt>
    <dgm:pt modelId="{4040DB3A-4ABC-4DEE-B2EE-C0045DC617A8}">
      <dgm:prSet/>
      <dgm:spPr/>
      <dgm:t>
        <a:bodyPr/>
        <a:lstStyle/>
        <a:p>
          <a:r>
            <a:rPr lang="en-IN" b="0" i="0"/>
            <a:t>- Key Aspects to Consider:</a:t>
          </a:r>
          <a:endParaRPr lang="en-US"/>
        </a:p>
      </dgm:t>
    </dgm:pt>
    <dgm:pt modelId="{65CF5A41-33C2-468D-88CF-CB641E5DB295}" type="parTrans" cxnId="{39BCE849-BA7C-426A-8F3A-A94F1619074D}">
      <dgm:prSet/>
      <dgm:spPr/>
      <dgm:t>
        <a:bodyPr/>
        <a:lstStyle/>
        <a:p>
          <a:endParaRPr lang="en-US"/>
        </a:p>
      </dgm:t>
    </dgm:pt>
    <dgm:pt modelId="{CDA782C3-1BA8-4792-8A91-987DAB4AD18C}" type="sibTrans" cxnId="{39BCE849-BA7C-426A-8F3A-A94F1619074D}">
      <dgm:prSet/>
      <dgm:spPr/>
      <dgm:t>
        <a:bodyPr/>
        <a:lstStyle/>
        <a:p>
          <a:endParaRPr lang="en-US"/>
        </a:p>
      </dgm:t>
    </dgm:pt>
    <dgm:pt modelId="{5D8D14CF-4D4A-4A3D-834B-BB2D48DC8C54}">
      <dgm:prSet/>
      <dgm:spPr/>
      <dgm:t>
        <a:bodyPr/>
        <a:lstStyle/>
        <a:p>
          <a:r>
            <a:rPr lang="en-IN" b="0" i="0" dirty="0"/>
            <a:t>- Where is Information coded</a:t>
          </a:r>
          <a:endParaRPr lang="en-US" dirty="0"/>
        </a:p>
      </dgm:t>
    </dgm:pt>
    <dgm:pt modelId="{E3855C8F-A2C3-4FD9-A8D9-315F9F4326F1}" type="parTrans" cxnId="{1A85CE31-66FF-4719-B4F6-7060B91E9828}">
      <dgm:prSet/>
      <dgm:spPr/>
      <dgm:t>
        <a:bodyPr/>
        <a:lstStyle/>
        <a:p>
          <a:endParaRPr lang="en-US"/>
        </a:p>
      </dgm:t>
    </dgm:pt>
    <dgm:pt modelId="{773EB6B9-5035-4610-BE6B-E351109431D1}" type="sibTrans" cxnId="{1A85CE31-66FF-4719-B4F6-7060B91E9828}">
      <dgm:prSet/>
      <dgm:spPr/>
      <dgm:t>
        <a:bodyPr/>
        <a:lstStyle/>
        <a:p>
          <a:endParaRPr lang="en-US"/>
        </a:p>
      </dgm:t>
    </dgm:pt>
    <dgm:pt modelId="{F0383FF3-96CF-412A-9B09-1D26E61CD178}">
      <dgm:prSet/>
      <dgm:spPr/>
      <dgm:t>
        <a:bodyPr/>
        <a:lstStyle/>
        <a:p>
          <a:r>
            <a:rPr lang="en-IN" b="0" i="0"/>
            <a:t>- What is being coded</a:t>
          </a:r>
          <a:endParaRPr lang="en-US"/>
        </a:p>
      </dgm:t>
    </dgm:pt>
    <dgm:pt modelId="{20761F5E-A366-49E5-84F1-5C1F46412554}" type="parTrans" cxnId="{227BEE37-3341-42CF-9F26-48E6D08F1C34}">
      <dgm:prSet/>
      <dgm:spPr/>
      <dgm:t>
        <a:bodyPr/>
        <a:lstStyle/>
        <a:p>
          <a:endParaRPr lang="en-US"/>
        </a:p>
      </dgm:t>
    </dgm:pt>
    <dgm:pt modelId="{6D37EAED-C5D6-43FA-92CF-89F005B9C00C}" type="sibTrans" cxnId="{227BEE37-3341-42CF-9F26-48E6D08F1C34}">
      <dgm:prSet/>
      <dgm:spPr/>
      <dgm:t>
        <a:bodyPr/>
        <a:lstStyle/>
        <a:p>
          <a:endParaRPr lang="en-US"/>
        </a:p>
      </dgm:t>
    </dgm:pt>
    <dgm:pt modelId="{0FE81C5F-CF48-4DB9-87A8-49F7B3BD483E}">
      <dgm:prSet/>
      <dgm:spPr/>
      <dgm:t>
        <a:bodyPr/>
        <a:lstStyle/>
        <a:p>
          <a:r>
            <a:rPr lang="en-IN" b="0" i="0"/>
            <a:t>- Amount of information coded</a:t>
          </a:r>
          <a:endParaRPr lang="en-US"/>
        </a:p>
      </dgm:t>
    </dgm:pt>
    <dgm:pt modelId="{2130C8BD-1773-44D6-B316-6EEEF436557A}" type="parTrans" cxnId="{FBE15382-8E23-4DCF-97CA-DA5B98FE4029}">
      <dgm:prSet/>
      <dgm:spPr/>
      <dgm:t>
        <a:bodyPr/>
        <a:lstStyle/>
        <a:p>
          <a:endParaRPr lang="en-US"/>
        </a:p>
      </dgm:t>
    </dgm:pt>
    <dgm:pt modelId="{E5332BFE-0E61-407C-8AF1-5F95C192E446}" type="sibTrans" cxnId="{FBE15382-8E23-4DCF-97CA-DA5B98FE4029}">
      <dgm:prSet/>
      <dgm:spPr/>
      <dgm:t>
        <a:bodyPr/>
        <a:lstStyle/>
        <a:p>
          <a:endParaRPr lang="en-US"/>
        </a:p>
      </dgm:t>
    </dgm:pt>
    <dgm:pt modelId="{9D49E950-502C-304E-8620-7AD445AB3478}" type="pres">
      <dgm:prSet presAssocID="{069A448F-0BF0-4326-8236-AA99388AD482}" presName="Name0" presStyleCnt="0">
        <dgm:presLayoutVars>
          <dgm:dir/>
          <dgm:animLvl val="lvl"/>
          <dgm:resizeHandles val="exact"/>
        </dgm:presLayoutVars>
      </dgm:prSet>
      <dgm:spPr/>
    </dgm:pt>
    <dgm:pt modelId="{8D362774-D929-3544-832C-59065AD0E542}" type="pres">
      <dgm:prSet presAssocID="{4040DB3A-4ABC-4DEE-B2EE-C0045DC617A8}" presName="boxAndChildren" presStyleCnt="0"/>
      <dgm:spPr/>
    </dgm:pt>
    <dgm:pt modelId="{A02D1E6E-A571-8342-9360-6FF0803BBB18}" type="pres">
      <dgm:prSet presAssocID="{4040DB3A-4ABC-4DEE-B2EE-C0045DC617A8}" presName="parentTextBox" presStyleLbl="node1" presStyleIdx="0" presStyleCnt="2"/>
      <dgm:spPr/>
    </dgm:pt>
    <dgm:pt modelId="{E534D993-828B-BA4F-A921-8B22551223E4}" type="pres">
      <dgm:prSet presAssocID="{4040DB3A-4ABC-4DEE-B2EE-C0045DC617A8}" presName="entireBox" presStyleLbl="node1" presStyleIdx="0" presStyleCnt="2"/>
      <dgm:spPr/>
    </dgm:pt>
    <dgm:pt modelId="{D272AE74-FCC7-2E42-B68B-B2FC840AE9B2}" type="pres">
      <dgm:prSet presAssocID="{4040DB3A-4ABC-4DEE-B2EE-C0045DC617A8}" presName="descendantBox" presStyleCnt="0"/>
      <dgm:spPr/>
    </dgm:pt>
    <dgm:pt modelId="{D53DE7D4-1CB7-E642-8480-0F32DA72E109}" type="pres">
      <dgm:prSet presAssocID="{5D8D14CF-4D4A-4A3D-834B-BB2D48DC8C54}" presName="childTextBox" presStyleLbl="fgAccFollowNode1" presStyleIdx="0" presStyleCnt="3">
        <dgm:presLayoutVars>
          <dgm:bulletEnabled val="1"/>
        </dgm:presLayoutVars>
      </dgm:prSet>
      <dgm:spPr/>
    </dgm:pt>
    <dgm:pt modelId="{31FA1F13-468F-8946-891D-093AFBC31417}" type="pres">
      <dgm:prSet presAssocID="{F0383FF3-96CF-412A-9B09-1D26E61CD178}" presName="childTextBox" presStyleLbl="fgAccFollowNode1" presStyleIdx="1" presStyleCnt="3">
        <dgm:presLayoutVars>
          <dgm:bulletEnabled val="1"/>
        </dgm:presLayoutVars>
      </dgm:prSet>
      <dgm:spPr/>
    </dgm:pt>
    <dgm:pt modelId="{5B763923-0572-9D4C-B447-8772AFC38709}" type="pres">
      <dgm:prSet presAssocID="{0FE81C5F-CF48-4DB9-87A8-49F7B3BD483E}" presName="childTextBox" presStyleLbl="fgAccFollowNode1" presStyleIdx="2" presStyleCnt="3">
        <dgm:presLayoutVars>
          <dgm:bulletEnabled val="1"/>
        </dgm:presLayoutVars>
      </dgm:prSet>
      <dgm:spPr/>
    </dgm:pt>
    <dgm:pt modelId="{C9A0F1F7-6832-3945-99A0-B99B182F6743}" type="pres">
      <dgm:prSet presAssocID="{0F0BBE93-CBFE-41BE-91E6-CF2DF79CDDEA}" presName="sp" presStyleCnt="0"/>
      <dgm:spPr/>
    </dgm:pt>
    <dgm:pt modelId="{A47AC38A-4A4C-5844-8BB3-E4CF75FBA75C}" type="pres">
      <dgm:prSet presAssocID="{ABF31AB9-E9D2-462F-802F-6F82EAA7697E}" presName="arrowAndChildren" presStyleCnt="0"/>
      <dgm:spPr/>
    </dgm:pt>
    <dgm:pt modelId="{746816D2-EC60-664B-BC02-67FCC6512DD0}" type="pres">
      <dgm:prSet presAssocID="{ABF31AB9-E9D2-462F-802F-6F82EAA7697E}" presName="parentTextArrow" presStyleLbl="node1" presStyleIdx="1" presStyleCnt="2"/>
      <dgm:spPr/>
    </dgm:pt>
  </dgm:ptLst>
  <dgm:cxnLst>
    <dgm:cxn modelId="{1A85CE31-66FF-4719-B4F6-7060B91E9828}" srcId="{4040DB3A-4ABC-4DEE-B2EE-C0045DC617A8}" destId="{5D8D14CF-4D4A-4A3D-834B-BB2D48DC8C54}" srcOrd="0" destOrd="0" parTransId="{E3855C8F-A2C3-4FD9-A8D9-315F9F4326F1}" sibTransId="{773EB6B9-5035-4610-BE6B-E351109431D1}"/>
    <dgm:cxn modelId="{62C57937-2C24-B244-BF14-191DB8D43506}" type="presOf" srcId="{069A448F-0BF0-4326-8236-AA99388AD482}" destId="{9D49E950-502C-304E-8620-7AD445AB3478}" srcOrd="0" destOrd="0" presId="urn:microsoft.com/office/officeart/2005/8/layout/process4"/>
    <dgm:cxn modelId="{227BEE37-3341-42CF-9F26-48E6D08F1C34}" srcId="{4040DB3A-4ABC-4DEE-B2EE-C0045DC617A8}" destId="{F0383FF3-96CF-412A-9B09-1D26E61CD178}" srcOrd="1" destOrd="0" parTransId="{20761F5E-A366-49E5-84F1-5C1F46412554}" sibTransId="{6D37EAED-C5D6-43FA-92CF-89F005B9C00C}"/>
    <dgm:cxn modelId="{39BCE849-BA7C-426A-8F3A-A94F1619074D}" srcId="{069A448F-0BF0-4326-8236-AA99388AD482}" destId="{4040DB3A-4ABC-4DEE-B2EE-C0045DC617A8}" srcOrd="1" destOrd="0" parTransId="{65CF5A41-33C2-468D-88CF-CB641E5DB295}" sibTransId="{CDA782C3-1BA8-4792-8A91-987DAB4AD18C}"/>
    <dgm:cxn modelId="{FBE15382-8E23-4DCF-97CA-DA5B98FE4029}" srcId="{4040DB3A-4ABC-4DEE-B2EE-C0045DC617A8}" destId="{0FE81C5F-CF48-4DB9-87A8-49F7B3BD483E}" srcOrd="2" destOrd="0" parTransId="{2130C8BD-1773-44D6-B316-6EEEF436557A}" sibTransId="{E5332BFE-0E61-407C-8AF1-5F95C192E446}"/>
    <dgm:cxn modelId="{677D0EB9-ACBD-D047-97DF-6AA3F51C0212}" type="presOf" srcId="{0FE81C5F-CF48-4DB9-87A8-49F7B3BD483E}" destId="{5B763923-0572-9D4C-B447-8772AFC38709}" srcOrd="0" destOrd="0" presId="urn:microsoft.com/office/officeart/2005/8/layout/process4"/>
    <dgm:cxn modelId="{0F7B93C0-7A32-CD4F-8DF4-A059FB554180}" type="presOf" srcId="{4040DB3A-4ABC-4DEE-B2EE-C0045DC617A8}" destId="{A02D1E6E-A571-8342-9360-6FF0803BBB18}" srcOrd="0" destOrd="0" presId="urn:microsoft.com/office/officeart/2005/8/layout/process4"/>
    <dgm:cxn modelId="{FFD7D6CA-F882-0B44-B0FA-DF2B7D7C8A68}" type="presOf" srcId="{4040DB3A-4ABC-4DEE-B2EE-C0045DC617A8}" destId="{E534D993-828B-BA4F-A921-8B22551223E4}" srcOrd="1" destOrd="0" presId="urn:microsoft.com/office/officeart/2005/8/layout/process4"/>
    <dgm:cxn modelId="{0672FDD0-40F0-4760-A74E-80126DD00F05}" srcId="{069A448F-0BF0-4326-8236-AA99388AD482}" destId="{ABF31AB9-E9D2-462F-802F-6F82EAA7697E}" srcOrd="0" destOrd="0" parTransId="{6B0F719E-CB0A-409F-8CF2-5736BD7AFD60}" sibTransId="{0F0BBE93-CBFE-41BE-91E6-CF2DF79CDDEA}"/>
    <dgm:cxn modelId="{F6B437D2-E13A-DE4F-A7F4-ECC4A9BD55FD}" type="presOf" srcId="{5D8D14CF-4D4A-4A3D-834B-BB2D48DC8C54}" destId="{D53DE7D4-1CB7-E642-8480-0F32DA72E109}" srcOrd="0" destOrd="0" presId="urn:microsoft.com/office/officeart/2005/8/layout/process4"/>
    <dgm:cxn modelId="{B75CADE6-2CD1-1249-B560-92DA2091CC17}" type="presOf" srcId="{F0383FF3-96CF-412A-9B09-1D26E61CD178}" destId="{31FA1F13-468F-8946-891D-093AFBC31417}" srcOrd="0" destOrd="0" presId="urn:microsoft.com/office/officeart/2005/8/layout/process4"/>
    <dgm:cxn modelId="{96A624F2-5FA3-3346-BFE2-D289F574D7FC}" type="presOf" srcId="{ABF31AB9-E9D2-462F-802F-6F82EAA7697E}" destId="{746816D2-EC60-664B-BC02-67FCC6512DD0}" srcOrd="0" destOrd="0" presId="urn:microsoft.com/office/officeart/2005/8/layout/process4"/>
    <dgm:cxn modelId="{85AFEB51-BFB3-9044-AE5B-E10DA941CABC}" type="presParOf" srcId="{9D49E950-502C-304E-8620-7AD445AB3478}" destId="{8D362774-D929-3544-832C-59065AD0E542}" srcOrd="0" destOrd="0" presId="urn:microsoft.com/office/officeart/2005/8/layout/process4"/>
    <dgm:cxn modelId="{3B9947F5-1B81-DD43-B4D2-C25B0EA81FC8}" type="presParOf" srcId="{8D362774-D929-3544-832C-59065AD0E542}" destId="{A02D1E6E-A571-8342-9360-6FF0803BBB18}" srcOrd="0" destOrd="0" presId="urn:microsoft.com/office/officeart/2005/8/layout/process4"/>
    <dgm:cxn modelId="{BDBF69A9-AA63-AF49-B3CF-85B9811D36BE}" type="presParOf" srcId="{8D362774-D929-3544-832C-59065AD0E542}" destId="{E534D993-828B-BA4F-A921-8B22551223E4}" srcOrd="1" destOrd="0" presId="urn:microsoft.com/office/officeart/2005/8/layout/process4"/>
    <dgm:cxn modelId="{A2B89010-78B0-AC4F-B25F-C33DC8AD0529}" type="presParOf" srcId="{8D362774-D929-3544-832C-59065AD0E542}" destId="{D272AE74-FCC7-2E42-B68B-B2FC840AE9B2}" srcOrd="2" destOrd="0" presId="urn:microsoft.com/office/officeart/2005/8/layout/process4"/>
    <dgm:cxn modelId="{B9496F34-7957-8645-84AB-566E6D67B29A}" type="presParOf" srcId="{D272AE74-FCC7-2E42-B68B-B2FC840AE9B2}" destId="{D53DE7D4-1CB7-E642-8480-0F32DA72E109}" srcOrd="0" destOrd="0" presId="urn:microsoft.com/office/officeart/2005/8/layout/process4"/>
    <dgm:cxn modelId="{3144D888-3FE6-A04B-945A-345C5EAC1304}" type="presParOf" srcId="{D272AE74-FCC7-2E42-B68B-B2FC840AE9B2}" destId="{31FA1F13-468F-8946-891D-093AFBC31417}" srcOrd="1" destOrd="0" presId="urn:microsoft.com/office/officeart/2005/8/layout/process4"/>
    <dgm:cxn modelId="{6422E112-E13F-3640-83AA-EAEE2C73C437}" type="presParOf" srcId="{D272AE74-FCC7-2E42-B68B-B2FC840AE9B2}" destId="{5B763923-0572-9D4C-B447-8772AFC38709}" srcOrd="2" destOrd="0" presId="urn:microsoft.com/office/officeart/2005/8/layout/process4"/>
    <dgm:cxn modelId="{61F176B3-DC60-024D-8A28-B5896931847A}" type="presParOf" srcId="{9D49E950-502C-304E-8620-7AD445AB3478}" destId="{C9A0F1F7-6832-3945-99A0-B99B182F6743}" srcOrd="1" destOrd="0" presId="urn:microsoft.com/office/officeart/2005/8/layout/process4"/>
    <dgm:cxn modelId="{8502FC0F-B365-3B44-86B3-6C724EBF67BA}" type="presParOf" srcId="{9D49E950-502C-304E-8620-7AD445AB3478}" destId="{A47AC38A-4A4C-5844-8BB3-E4CF75FBA75C}" srcOrd="2" destOrd="0" presId="urn:microsoft.com/office/officeart/2005/8/layout/process4"/>
    <dgm:cxn modelId="{105BFE1F-1364-B74D-A13A-4BEC1922178F}" type="presParOf" srcId="{A47AC38A-4A4C-5844-8BB3-E4CF75FBA75C}" destId="{746816D2-EC60-664B-BC02-67FCC6512DD0}" srcOrd="0" destOrd="0" presId="urn:microsoft.com/office/officeart/2005/8/layout/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07B846-CB29-4D7B-A03C-E5122979C013}"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9614736D-23B9-40C7-8E15-0EE9AF4EB231}">
      <dgm:prSet/>
      <dgm:spPr/>
      <dgm:t>
        <a:bodyPr/>
        <a:lstStyle/>
        <a:p>
          <a:r>
            <a:rPr lang="en-IN" b="0" i="0"/>
            <a:t>Semantic Level</a:t>
          </a:r>
          <a:endParaRPr lang="en-US"/>
        </a:p>
      </dgm:t>
    </dgm:pt>
    <dgm:pt modelId="{CAF46D08-4F57-4973-BD9A-6346962BEEBA}" type="parTrans" cxnId="{89411AEE-788C-4BAD-8B55-7ED421566C1F}">
      <dgm:prSet/>
      <dgm:spPr/>
      <dgm:t>
        <a:bodyPr/>
        <a:lstStyle/>
        <a:p>
          <a:endParaRPr lang="en-US"/>
        </a:p>
      </dgm:t>
    </dgm:pt>
    <dgm:pt modelId="{0E49B9CC-7B31-4D85-A34D-59887C730829}" type="sibTrans" cxnId="{89411AEE-788C-4BAD-8B55-7ED421566C1F}">
      <dgm:prSet/>
      <dgm:spPr/>
      <dgm:t>
        <a:bodyPr/>
        <a:lstStyle/>
        <a:p>
          <a:endParaRPr lang="en-US"/>
        </a:p>
      </dgm:t>
    </dgm:pt>
    <dgm:pt modelId="{D891C461-9761-4254-8458-04BA77716696}">
      <dgm:prSet/>
      <dgm:spPr/>
      <dgm:t>
        <a:bodyPr/>
        <a:lstStyle/>
        <a:p>
          <a:r>
            <a:rPr lang="en-IN" b="0" i="0"/>
            <a:t>Karaka Level</a:t>
          </a:r>
          <a:endParaRPr lang="en-US"/>
        </a:p>
      </dgm:t>
    </dgm:pt>
    <dgm:pt modelId="{9620F339-1AA7-4FB5-A73F-2ED240789488}" type="parTrans" cxnId="{F04CF4AE-E1CA-4E92-A919-825102B63673}">
      <dgm:prSet/>
      <dgm:spPr/>
      <dgm:t>
        <a:bodyPr/>
        <a:lstStyle/>
        <a:p>
          <a:endParaRPr lang="en-US"/>
        </a:p>
      </dgm:t>
    </dgm:pt>
    <dgm:pt modelId="{633868E2-41AD-4AEB-8826-3208F2D3E339}" type="sibTrans" cxnId="{F04CF4AE-E1CA-4E92-A919-825102B63673}">
      <dgm:prSet/>
      <dgm:spPr/>
      <dgm:t>
        <a:bodyPr/>
        <a:lstStyle/>
        <a:p>
          <a:endParaRPr lang="en-US"/>
        </a:p>
      </dgm:t>
    </dgm:pt>
    <dgm:pt modelId="{96D75CA9-B5AC-407B-8A67-2C049AF95748}">
      <dgm:prSet/>
      <dgm:spPr/>
      <dgm:t>
        <a:bodyPr/>
        <a:lstStyle/>
        <a:p>
          <a:r>
            <a:rPr lang="en-IN" b="0" i="0"/>
            <a:t>Vibhakti Level</a:t>
          </a:r>
          <a:endParaRPr lang="en-US"/>
        </a:p>
      </dgm:t>
    </dgm:pt>
    <dgm:pt modelId="{541268F2-1B30-485A-BA8F-F36CB05E9343}" type="parTrans" cxnId="{E6428BA0-5FDC-47D6-8F72-EC709EAC6F69}">
      <dgm:prSet/>
      <dgm:spPr/>
      <dgm:t>
        <a:bodyPr/>
        <a:lstStyle/>
        <a:p>
          <a:endParaRPr lang="en-US"/>
        </a:p>
      </dgm:t>
    </dgm:pt>
    <dgm:pt modelId="{BCE31768-D2FE-4649-923E-68C15D13C9B2}" type="sibTrans" cxnId="{E6428BA0-5FDC-47D6-8F72-EC709EAC6F69}">
      <dgm:prSet/>
      <dgm:spPr/>
      <dgm:t>
        <a:bodyPr/>
        <a:lstStyle/>
        <a:p>
          <a:endParaRPr lang="en-US"/>
        </a:p>
      </dgm:t>
    </dgm:pt>
    <dgm:pt modelId="{9279FC1F-E980-49F0-A2EE-8E4C0AF273D5}">
      <dgm:prSet/>
      <dgm:spPr/>
      <dgm:t>
        <a:bodyPr/>
        <a:lstStyle/>
        <a:p>
          <a:r>
            <a:rPr lang="en-IN" b="0" i="0"/>
            <a:t>Surface Level</a:t>
          </a:r>
          <a:endParaRPr lang="en-US"/>
        </a:p>
      </dgm:t>
    </dgm:pt>
    <dgm:pt modelId="{83BC53A9-C185-4F4A-BE66-9301D3DAC8F0}" type="parTrans" cxnId="{8D5A01E5-4300-4658-9BF8-0986FD228CFB}">
      <dgm:prSet/>
      <dgm:spPr/>
      <dgm:t>
        <a:bodyPr/>
        <a:lstStyle/>
        <a:p>
          <a:endParaRPr lang="en-US"/>
        </a:p>
      </dgm:t>
    </dgm:pt>
    <dgm:pt modelId="{7D85929C-82A7-4121-A080-F38362CC800D}" type="sibTrans" cxnId="{8D5A01E5-4300-4658-9BF8-0986FD228CFB}">
      <dgm:prSet/>
      <dgm:spPr/>
      <dgm:t>
        <a:bodyPr/>
        <a:lstStyle/>
        <a:p>
          <a:endParaRPr lang="en-US"/>
        </a:p>
      </dgm:t>
    </dgm:pt>
    <dgm:pt modelId="{B279ECF8-E5E5-2A4D-9398-7C106B54A608}" type="pres">
      <dgm:prSet presAssocID="{9A07B846-CB29-4D7B-A03C-E5122979C013}" presName="outerComposite" presStyleCnt="0">
        <dgm:presLayoutVars>
          <dgm:chMax val="5"/>
          <dgm:dir/>
          <dgm:resizeHandles val="exact"/>
        </dgm:presLayoutVars>
      </dgm:prSet>
      <dgm:spPr/>
    </dgm:pt>
    <dgm:pt modelId="{B3BAFB3D-0F4F-0748-A95E-9A907F20D455}" type="pres">
      <dgm:prSet presAssocID="{9A07B846-CB29-4D7B-A03C-E5122979C013}" presName="dummyMaxCanvas" presStyleCnt="0">
        <dgm:presLayoutVars/>
      </dgm:prSet>
      <dgm:spPr/>
    </dgm:pt>
    <dgm:pt modelId="{C709AA8E-C001-7445-BEB0-00AA69655819}" type="pres">
      <dgm:prSet presAssocID="{9A07B846-CB29-4D7B-A03C-E5122979C013}" presName="FourNodes_1" presStyleLbl="node1" presStyleIdx="0" presStyleCnt="4">
        <dgm:presLayoutVars>
          <dgm:bulletEnabled val="1"/>
        </dgm:presLayoutVars>
      </dgm:prSet>
      <dgm:spPr/>
    </dgm:pt>
    <dgm:pt modelId="{D566BD69-6771-7441-A013-800697F2CE56}" type="pres">
      <dgm:prSet presAssocID="{9A07B846-CB29-4D7B-A03C-E5122979C013}" presName="FourNodes_2" presStyleLbl="node1" presStyleIdx="1" presStyleCnt="4">
        <dgm:presLayoutVars>
          <dgm:bulletEnabled val="1"/>
        </dgm:presLayoutVars>
      </dgm:prSet>
      <dgm:spPr/>
    </dgm:pt>
    <dgm:pt modelId="{4F8685C4-45F1-C742-8DF0-0468509AFB9B}" type="pres">
      <dgm:prSet presAssocID="{9A07B846-CB29-4D7B-A03C-E5122979C013}" presName="FourNodes_3" presStyleLbl="node1" presStyleIdx="2" presStyleCnt="4">
        <dgm:presLayoutVars>
          <dgm:bulletEnabled val="1"/>
        </dgm:presLayoutVars>
      </dgm:prSet>
      <dgm:spPr/>
    </dgm:pt>
    <dgm:pt modelId="{1DC1701A-6228-884C-8767-D8E12C77CB9B}" type="pres">
      <dgm:prSet presAssocID="{9A07B846-CB29-4D7B-A03C-E5122979C013}" presName="FourNodes_4" presStyleLbl="node1" presStyleIdx="3" presStyleCnt="4">
        <dgm:presLayoutVars>
          <dgm:bulletEnabled val="1"/>
        </dgm:presLayoutVars>
      </dgm:prSet>
      <dgm:spPr/>
    </dgm:pt>
    <dgm:pt modelId="{F395AAC6-5FD5-C847-8E15-B74E273427D1}" type="pres">
      <dgm:prSet presAssocID="{9A07B846-CB29-4D7B-A03C-E5122979C013}" presName="FourConn_1-2" presStyleLbl="fgAccFollowNode1" presStyleIdx="0" presStyleCnt="3">
        <dgm:presLayoutVars>
          <dgm:bulletEnabled val="1"/>
        </dgm:presLayoutVars>
      </dgm:prSet>
      <dgm:spPr/>
    </dgm:pt>
    <dgm:pt modelId="{C3E9899B-B5BD-5B45-98D3-5B227A8005BA}" type="pres">
      <dgm:prSet presAssocID="{9A07B846-CB29-4D7B-A03C-E5122979C013}" presName="FourConn_2-3" presStyleLbl="fgAccFollowNode1" presStyleIdx="1" presStyleCnt="3">
        <dgm:presLayoutVars>
          <dgm:bulletEnabled val="1"/>
        </dgm:presLayoutVars>
      </dgm:prSet>
      <dgm:spPr/>
    </dgm:pt>
    <dgm:pt modelId="{A90D9ABD-49FD-014F-806F-0A896DBDD8CD}" type="pres">
      <dgm:prSet presAssocID="{9A07B846-CB29-4D7B-A03C-E5122979C013}" presName="FourConn_3-4" presStyleLbl="fgAccFollowNode1" presStyleIdx="2" presStyleCnt="3">
        <dgm:presLayoutVars>
          <dgm:bulletEnabled val="1"/>
        </dgm:presLayoutVars>
      </dgm:prSet>
      <dgm:spPr/>
    </dgm:pt>
    <dgm:pt modelId="{A87D24BC-AEDA-2947-B311-677BA36748AA}" type="pres">
      <dgm:prSet presAssocID="{9A07B846-CB29-4D7B-A03C-E5122979C013}" presName="FourNodes_1_text" presStyleLbl="node1" presStyleIdx="3" presStyleCnt="4">
        <dgm:presLayoutVars>
          <dgm:bulletEnabled val="1"/>
        </dgm:presLayoutVars>
      </dgm:prSet>
      <dgm:spPr/>
    </dgm:pt>
    <dgm:pt modelId="{DE95D4CD-E608-F34F-BE23-72202040922B}" type="pres">
      <dgm:prSet presAssocID="{9A07B846-CB29-4D7B-A03C-E5122979C013}" presName="FourNodes_2_text" presStyleLbl="node1" presStyleIdx="3" presStyleCnt="4">
        <dgm:presLayoutVars>
          <dgm:bulletEnabled val="1"/>
        </dgm:presLayoutVars>
      </dgm:prSet>
      <dgm:spPr/>
    </dgm:pt>
    <dgm:pt modelId="{995D9404-89A0-0741-93F9-0AD0C86D0CFB}" type="pres">
      <dgm:prSet presAssocID="{9A07B846-CB29-4D7B-A03C-E5122979C013}" presName="FourNodes_3_text" presStyleLbl="node1" presStyleIdx="3" presStyleCnt="4">
        <dgm:presLayoutVars>
          <dgm:bulletEnabled val="1"/>
        </dgm:presLayoutVars>
      </dgm:prSet>
      <dgm:spPr/>
    </dgm:pt>
    <dgm:pt modelId="{1ACAA542-943C-C64A-99E9-E883984090FF}" type="pres">
      <dgm:prSet presAssocID="{9A07B846-CB29-4D7B-A03C-E5122979C013}" presName="FourNodes_4_text" presStyleLbl="node1" presStyleIdx="3" presStyleCnt="4">
        <dgm:presLayoutVars>
          <dgm:bulletEnabled val="1"/>
        </dgm:presLayoutVars>
      </dgm:prSet>
      <dgm:spPr/>
    </dgm:pt>
  </dgm:ptLst>
  <dgm:cxnLst>
    <dgm:cxn modelId="{1F153F10-BC47-2846-A237-342432D79D53}" type="presOf" srcId="{9614736D-23B9-40C7-8E15-0EE9AF4EB231}" destId="{C709AA8E-C001-7445-BEB0-00AA69655819}" srcOrd="0" destOrd="0" presId="urn:microsoft.com/office/officeart/2005/8/layout/vProcess5"/>
    <dgm:cxn modelId="{B6928E37-779F-7148-BA28-6983D27C7A7C}" type="presOf" srcId="{D891C461-9761-4254-8458-04BA77716696}" destId="{D566BD69-6771-7441-A013-800697F2CE56}" srcOrd="0" destOrd="0" presId="urn:microsoft.com/office/officeart/2005/8/layout/vProcess5"/>
    <dgm:cxn modelId="{42B3743A-50E4-0042-A77C-2BB5D1C12AC2}" type="presOf" srcId="{96D75CA9-B5AC-407B-8A67-2C049AF95748}" destId="{4F8685C4-45F1-C742-8DF0-0468509AFB9B}" srcOrd="0" destOrd="0" presId="urn:microsoft.com/office/officeart/2005/8/layout/vProcess5"/>
    <dgm:cxn modelId="{0DC2A947-E13B-6C4F-8923-B924B2831255}" type="presOf" srcId="{9614736D-23B9-40C7-8E15-0EE9AF4EB231}" destId="{A87D24BC-AEDA-2947-B311-677BA36748AA}" srcOrd="1" destOrd="0" presId="urn:microsoft.com/office/officeart/2005/8/layout/vProcess5"/>
    <dgm:cxn modelId="{36DA4D7B-10DE-3A4F-AC42-93D140250499}" type="presOf" srcId="{96D75CA9-B5AC-407B-8A67-2C049AF95748}" destId="{995D9404-89A0-0741-93F9-0AD0C86D0CFB}" srcOrd="1" destOrd="0" presId="urn:microsoft.com/office/officeart/2005/8/layout/vProcess5"/>
    <dgm:cxn modelId="{9D27D68B-5B2C-7B45-A971-5EB03733B35B}" type="presOf" srcId="{0E49B9CC-7B31-4D85-A34D-59887C730829}" destId="{F395AAC6-5FD5-C847-8E15-B74E273427D1}" srcOrd="0" destOrd="0" presId="urn:microsoft.com/office/officeart/2005/8/layout/vProcess5"/>
    <dgm:cxn modelId="{7B77DB98-CD22-FF47-8A69-F4F814F1DD43}" type="presOf" srcId="{BCE31768-D2FE-4649-923E-68C15D13C9B2}" destId="{A90D9ABD-49FD-014F-806F-0A896DBDD8CD}" srcOrd="0" destOrd="0" presId="urn:microsoft.com/office/officeart/2005/8/layout/vProcess5"/>
    <dgm:cxn modelId="{E6428BA0-5FDC-47D6-8F72-EC709EAC6F69}" srcId="{9A07B846-CB29-4D7B-A03C-E5122979C013}" destId="{96D75CA9-B5AC-407B-8A67-2C049AF95748}" srcOrd="2" destOrd="0" parTransId="{541268F2-1B30-485A-BA8F-F36CB05E9343}" sibTransId="{BCE31768-D2FE-4649-923E-68C15D13C9B2}"/>
    <dgm:cxn modelId="{F04CF4AE-E1CA-4E92-A919-825102B63673}" srcId="{9A07B846-CB29-4D7B-A03C-E5122979C013}" destId="{D891C461-9761-4254-8458-04BA77716696}" srcOrd="1" destOrd="0" parTransId="{9620F339-1AA7-4FB5-A73F-2ED240789488}" sibTransId="{633868E2-41AD-4AEB-8826-3208F2D3E339}"/>
    <dgm:cxn modelId="{1B4B22C4-0E38-954A-B2FC-1C2C9D66651E}" type="presOf" srcId="{D891C461-9761-4254-8458-04BA77716696}" destId="{DE95D4CD-E608-F34F-BE23-72202040922B}" srcOrd="1" destOrd="0" presId="urn:microsoft.com/office/officeart/2005/8/layout/vProcess5"/>
    <dgm:cxn modelId="{98D44DC7-0B26-5643-B761-A817B5005EA4}" type="presOf" srcId="{9A07B846-CB29-4D7B-A03C-E5122979C013}" destId="{B279ECF8-E5E5-2A4D-9398-7C106B54A608}" srcOrd="0" destOrd="0" presId="urn:microsoft.com/office/officeart/2005/8/layout/vProcess5"/>
    <dgm:cxn modelId="{F679DFD6-682C-054A-A3DB-9B0C9E12B013}" type="presOf" srcId="{633868E2-41AD-4AEB-8826-3208F2D3E339}" destId="{C3E9899B-B5BD-5B45-98D3-5B227A8005BA}" srcOrd="0" destOrd="0" presId="urn:microsoft.com/office/officeart/2005/8/layout/vProcess5"/>
    <dgm:cxn modelId="{4FFA5FE1-FAED-0244-9402-BA494C25FAD7}" type="presOf" srcId="{9279FC1F-E980-49F0-A2EE-8E4C0AF273D5}" destId="{1ACAA542-943C-C64A-99E9-E883984090FF}" srcOrd="1" destOrd="0" presId="urn:microsoft.com/office/officeart/2005/8/layout/vProcess5"/>
    <dgm:cxn modelId="{8D5A01E5-4300-4658-9BF8-0986FD228CFB}" srcId="{9A07B846-CB29-4D7B-A03C-E5122979C013}" destId="{9279FC1F-E980-49F0-A2EE-8E4C0AF273D5}" srcOrd="3" destOrd="0" parTransId="{83BC53A9-C185-4F4A-BE66-9301D3DAC8F0}" sibTransId="{7D85929C-82A7-4121-A080-F38362CC800D}"/>
    <dgm:cxn modelId="{89411AEE-788C-4BAD-8B55-7ED421566C1F}" srcId="{9A07B846-CB29-4D7B-A03C-E5122979C013}" destId="{9614736D-23B9-40C7-8E15-0EE9AF4EB231}" srcOrd="0" destOrd="0" parTransId="{CAF46D08-4F57-4973-BD9A-6346962BEEBA}" sibTransId="{0E49B9CC-7B31-4D85-A34D-59887C730829}"/>
    <dgm:cxn modelId="{29D9C4FB-BB6A-024F-BCFF-AA36357E7CD6}" type="presOf" srcId="{9279FC1F-E980-49F0-A2EE-8E4C0AF273D5}" destId="{1DC1701A-6228-884C-8767-D8E12C77CB9B}" srcOrd="0" destOrd="0" presId="urn:microsoft.com/office/officeart/2005/8/layout/vProcess5"/>
    <dgm:cxn modelId="{82F51121-4257-834F-8B10-D3BF84AD7629}" type="presParOf" srcId="{B279ECF8-E5E5-2A4D-9398-7C106B54A608}" destId="{B3BAFB3D-0F4F-0748-A95E-9A907F20D455}" srcOrd="0" destOrd="0" presId="urn:microsoft.com/office/officeart/2005/8/layout/vProcess5"/>
    <dgm:cxn modelId="{C7386DF9-9EBB-C042-BF9D-1DFA71F071B6}" type="presParOf" srcId="{B279ECF8-E5E5-2A4D-9398-7C106B54A608}" destId="{C709AA8E-C001-7445-BEB0-00AA69655819}" srcOrd="1" destOrd="0" presId="urn:microsoft.com/office/officeart/2005/8/layout/vProcess5"/>
    <dgm:cxn modelId="{0F5C2AEB-94BC-A748-9076-4B37D8A0C1F5}" type="presParOf" srcId="{B279ECF8-E5E5-2A4D-9398-7C106B54A608}" destId="{D566BD69-6771-7441-A013-800697F2CE56}" srcOrd="2" destOrd="0" presId="urn:microsoft.com/office/officeart/2005/8/layout/vProcess5"/>
    <dgm:cxn modelId="{482C6EF4-8439-6543-81C1-636597E2C584}" type="presParOf" srcId="{B279ECF8-E5E5-2A4D-9398-7C106B54A608}" destId="{4F8685C4-45F1-C742-8DF0-0468509AFB9B}" srcOrd="3" destOrd="0" presId="urn:microsoft.com/office/officeart/2005/8/layout/vProcess5"/>
    <dgm:cxn modelId="{6D362C8C-DCFC-784B-AEDC-216061739964}" type="presParOf" srcId="{B279ECF8-E5E5-2A4D-9398-7C106B54A608}" destId="{1DC1701A-6228-884C-8767-D8E12C77CB9B}" srcOrd="4" destOrd="0" presId="urn:microsoft.com/office/officeart/2005/8/layout/vProcess5"/>
    <dgm:cxn modelId="{9C90883F-740B-2F41-9C19-13A9DE129535}" type="presParOf" srcId="{B279ECF8-E5E5-2A4D-9398-7C106B54A608}" destId="{F395AAC6-5FD5-C847-8E15-B74E273427D1}" srcOrd="5" destOrd="0" presId="urn:microsoft.com/office/officeart/2005/8/layout/vProcess5"/>
    <dgm:cxn modelId="{760050D7-6FBD-A347-AFEC-29061C30F6E0}" type="presParOf" srcId="{B279ECF8-E5E5-2A4D-9398-7C106B54A608}" destId="{C3E9899B-B5BD-5B45-98D3-5B227A8005BA}" srcOrd="6" destOrd="0" presId="urn:microsoft.com/office/officeart/2005/8/layout/vProcess5"/>
    <dgm:cxn modelId="{40EE33D8-145D-5447-9540-0625BC873603}" type="presParOf" srcId="{B279ECF8-E5E5-2A4D-9398-7C106B54A608}" destId="{A90D9ABD-49FD-014F-806F-0A896DBDD8CD}" srcOrd="7" destOrd="0" presId="urn:microsoft.com/office/officeart/2005/8/layout/vProcess5"/>
    <dgm:cxn modelId="{3E73C641-8476-2A47-96BE-8561961C1FED}" type="presParOf" srcId="{B279ECF8-E5E5-2A4D-9398-7C106B54A608}" destId="{A87D24BC-AEDA-2947-B311-677BA36748AA}" srcOrd="8" destOrd="0" presId="urn:microsoft.com/office/officeart/2005/8/layout/vProcess5"/>
    <dgm:cxn modelId="{82556544-6B24-AE4B-B7D1-3726207A5E78}" type="presParOf" srcId="{B279ECF8-E5E5-2A4D-9398-7C106B54A608}" destId="{DE95D4CD-E608-F34F-BE23-72202040922B}" srcOrd="9" destOrd="0" presId="urn:microsoft.com/office/officeart/2005/8/layout/vProcess5"/>
    <dgm:cxn modelId="{05279CC2-9514-3040-A98B-DE54EFAFC999}" type="presParOf" srcId="{B279ECF8-E5E5-2A4D-9398-7C106B54A608}" destId="{995D9404-89A0-0741-93F9-0AD0C86D0CFB}" srcOrd="10" destOrd="0" presId="urn:microsoft.com/office/officeart/2005/8/layout/vProcess5"/>
    <dgm:cxn modelId="{A01F27EF-EB6D-F841-A30E-40BD74C392CD}" type="presParOf" srcId="{B279ECF8-E5E5-2A4D-9398-7C106B54A608}" destId="{1ACAA542-943C-C64A-99E9-E883984090FF}" srcOrd="1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421754-0FD0-462D-B0DF-8B305A721B2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CCCF77D-5A43-42F1-A860-BCEEC9E5EADD}">
      <dgm:prSet/>
      <dgm:spPr/>
      <dgm:t>
        <a:bodyPr/>
        <a:lstStyle/>
        <a:p>
          <a:r>
            <a:rPr lang="en-IN" b="0" i="0"/>
            <a:t>Explanation:</a:t>
          </a:r>
          <a:endParaRPr lang="en-US"/>
        </a:p>
      </dgm:t>
    </dgm:pt>
    <dgm:pt modelId="{1AB7BAF5-96A6-4001-A16F-7EE445CF7E28}" type="parTrans" cxnId="{A4F9AAA0-5B80-44F5-BDD6-F16553A6D4FB}">
      <dgm:prSet/>
      <dgm:spPr/>
      <dgm:t>
        <a:bodyPr/>
        <a:lstStyle/>
        <a:p>
          <a:endParaRPr lang="en-US"/>
        </a:p>
      </dgm:t>
    </dgm:pt>
    <dgm:pt modelId="{6E61EC7F-0436-4B38-A908-45A2F0B88D9D}" type="sibTrans" cxnId="{A4F9AAA0-5B80-44F5-BDD6-F16553A6D4FB}">
      <dgm:prSet/>
      <dgm:spPr/>
      <dgm:t>
        <a:bodyPr/>
        <a:lstStyle/>
        <a:p>
          <a:endParaRPr lang="en-US"/>
        </a:p>
      </dgm:t>
    </dgm:pt>
    <dgm:pt modelId="{31ED39B6-8823-44EB-810A-6FB78680D71D}">
      <dgm:prSet/>
      <dgm:spPr/>
      <dgm:t>
        <a:bodyPr/>
        <a:lstStyle/>
        <a:p>
          <a:r>
            <a:rPr lang="en-IN" b="0" i="0"/>
            <a:t>- Karaka: Captures semantics closely related to the semantic level.</a:t>
          </a:r>
          <a:endParaRPr lang="en-US"/>
        </a:p>
      </dgm:t>
    </dgm:pt>
    <dgm:pt modelId="{4D7B4AD1-5594-4978-8048-69676394D8FE}" type="parTrans" cxnId="{24A4F136-4DB8-4BC5-B7EA-186012EA24C3}">
      <dgm:prSet/>
      <dgm:spPr/>
      <dgm:t>
        <a:bodyPr/>
        <a:lstStyle/>
        <a:p>
          <a:endParaRPr lang="en-US"/>
        </a:p>
      </dgm:t>
    </dgm:pt>
    <dgm:pt modelId="{44F6D14D-556C-4231-867F-68B5EE772620}" type="sibTrans" cxnId="{24A4F136-4DB8-4BC5-B7EA-186012EA24C3}">
      <dgm:prSet/>
      <dgm:spPr/>
      <dgm:t>
        <a:bodyPr/>
        <a:lstStyle/>
        <a:p>
          <a:endParaRPr lang="en-US"/>
        </a:p>
      </dgm:t>
    </dgm:pt>
    <dgm:pt modelId="{076BBE76-835D-4583-9BF5-F45F1BAE0147}">
      <dgm:prSet/>
      <dgm:spPr/>
      <dgm:t>
        <a:bodyPr/>
        <a:lstStyle/>
        <a:p>
          <a:r>
            <a:rPr lang="en-IN" b="0" i="0"/>
            <a:t>- Vibhakti: Purely syntactic.</a:t>
          </a:r>
          <a:endParaRPr lang="en-US"/>
        </a:p>
      </dgm:t>
    </dgm:pt>
    <dgm:pt modelId="{7129FB0B-9FCF-403D-AB51-DA952AE557BA}" type="parTrans" cxnId="{1C070041-EBE0-4E0E-8F6A-79EB2142F413}">
      <dgm:prSet/>
      <dgm:spPr/>
      <dgm:t>
        <a:bodyPr/>
        <a:lstStyle/>
        <a:p>
          <a:endParaRPr lang="en-US"/>
        </a:p>
      </dgm:t>
    </dgm:pt>
    <dgm:pt modelId="{84C0FFD1-5D7A-4B54-B2DD-0409924DCB8F}" type="sibTrans" cxnId="{1C070041-EBE0-4E0E-8F6A-79EB2142F413}">
      <dgm:prSet/>
      <dgm:spPr/>
      <dgm:t>
        <a:bodyPr/>
        <a:lstStyle/>
        <a:p>
          <a:endParaRPr lang="en-US"/>
        </a:p>
      </dgm:t>
    </dgm:pt>
    <dgm:pt modelId="{68F3EDFF-C174-4A49-BC88-3D33FA2EC171}">
      <dgm:prSet/>
      <dgm:spPr/>
      <dgm:t>
        <a:bodyPr/>
        <a:lstStyle/>
        <a:p>
          <a:r>
            <a:rPr lang="en-IN" b="0" i="0"/>
            <a:t>Relevance: Karaka helps in parsing</a:t>
          </a:r>
          <a:endParaRPr lang="en-US"/>
        </a:p>
      </dgm:t>
    </dgm:pt>
    <dgm:pt modelId="{4CAEE966-75C9-4D63-8C75-631C79C88042}" type="parTrans" cxnId="{D270BB19-3B93-46EF-896B-BB7034B6B27A}">
      <dgm:prSet/>
      <dgm:spPr/>
      <dgm:t>
        <a:bodyPr/>
        <a:lstStyle/>
        <a:p>
          <a:endParaRPr lang="en-US"/>
        </a:p>
      </dgm:t>
    </dgm:pt>
    <dgm:pt modelId="{D8014921-ACAE-45BC-803C-B062D8944303}" type="sibTrans" cxnId="{D270BB19-3B93-46EF-896B-BB7034B6B27A}">
      <dgm:prSet/>
      <dgm:spPr/>
      <dgm:t>
        <a:bodyPr/>
        <a:lstStyle/>
        <a:p>
          <a:endParaRPr lang="en-US"/>
        </a:p>
      </dgm:t>
    </dgm:pt>
    <dgm:pt modelId="{811C2F39-A0BD-4ABB-ADD8-71000BD5D592}">
      <dgm:prSet/>
      <dgm:spPr/>
      <dgm:t>
        <a:bodyPr/>
        <a:lstStyle/>
        <a:p>
          <a:r>
            <a:rPr lang="en-IN" b="0" i="0"/>
            <a:t>Vibhakti provides syntactic structure.</a:t>
          </a:r>
          <a:endParaRPr lang="en-US"/>
        </a:p>
      </dgm:t>
    </dgm:pt>
    <dgm:pt modelId="{B7275FBC-9B27-425C-8C1B-683DC75AB9CD}" type="parTrans" cxnId="{4DD01004-D2A4-4514-B5EC-7348B48AFC61}">
      <dgm:prSet/>
      <dgm:spPr/>
      <dgm:t>
        <a:bodyPr/>
        <a:lstStyle/>
        <a:p>
          <a:endParaRPr lang="en-US"/>
        </a:p>
      </dgm:t>
    </dgm:pt>
    <dgm:pt modelId="{ECE57022-DAFE-469C-93EA-04D591CC6757}" type="sibTrans" cxnId="{4DD01004-D2A4-4514-B5EC-7348B48AFC61}">
      <dgm:prSet/>
      <dgm:spPr/>
      <dgm:t>
        <a:bodyPr/>
        <a:lstStyle/>
        <a:p>
          <a:endParaRPr lang="en-US"/>
        </a:p>
      </dgm:t>
    </dgm:pt>
    <dgm:pt modelId="{B07E4A39-D585-184C-8686-C44274C3AEFF}" type="pres">
      <dgm:prSet presAssocID="{67421754-0FD0-462D-B0DF-8B305A721B29}" presName="vert0" presStyleCnt="0">
        <dgm:presLayoutVars>
          <dgm:dir/>
          <dgm:animOne val="branch"/>
          <dgm:animLvl val="lvl"/>
        </dgm:presLayoutVars>
      </dgm:prSet>
      <dgm:spPr/>
    </dgm:pt>
    <dgm:pt modelId="{1FA4E2FB-0565-9544-B0CC-BD3D22A021A2}" type="pres">
      <dgm:prSet presAssocID="{5CCCF77D-5A43-42F1-A860-BCEEC9E5EADD}" presName="thickLine" presStyleLbl="alignNode1" presStyleIdx="0" presStyleCnt="5"/>
      <dgm:spPr/>
    </dgm:pt>
    <dgm:pt modelId="{A0A45ED2-AC38-5C4F-B466-4719BF4DA48B}" type="pres">
      <dgm:prSet presAssocID="{5CCCF77D-5A43-42F1-A860-BCEEC9E5EADD}" presName="horz1" presStyleCnt="0"/>
      <dgm:spPr/>
    </dgm:pt>
    <dgm:pt modelId="{09018B3B-8984-C149-9F42-826FF61CD6D9}" type="pres">
      <dgm:prSet presAssocID="{5CCCF77D-5A43-42F1-A860-BCEEC9E5EADD}" presName="tx1" presStyleLbl="revTx" presStyleIdx="0" presStyleCnt="5"/>
      <dgm:spPr/>
    </dgm:pt>
    <dgm:pt modelId="{382919E5-7E90-D945-BF88-ED52E79D9FC4}" type="pres">
      <dgm:prSet presAssocID="{5CCCF77D-5A43-42F1-A860-BCEEC9E5EADD}" presName="vert1" presStyleCnt="0"/>
      <dgm:spPr/>
    </dgm:pt>
    <dgm:pt modelId="{BCA5C9E6-7EC1-4944-8DFD-1F4ACD88279C}" type="pres">
      <dgm:prSet presAssocID="{31ED39B6-8823-44EB-810A-6FB78680D71D}" presName="thickLine" presStyleLbl="alignNode1" presStyleIdx="1" presStyleCnt="5"/>
      <dgm:spPr/>
    </dgm:pt>
    <dgm:pt modelId="{74271E15-54D4-A144-B78F-4E06D0B746F6}" type="pres">
      <dgm:prSet presAssocID="{31ED39B6-8823-44EB-810A-6FB78680D71D}" presName="horz1" presStyleCnt="0"/>
      <dgm:spPr/>
    </dgm:pt>
    <dgm:pt modelId="{D2A3CE75-9474-EC40-A6A5-1A3454DBB146}" type="pres">
      <dgm:prSet presAssocID="{31ED39B6-8823-44EB-810A-6FB78680D71D}" presName="tx1" presStyleLbl="revTx" presStyleIdx="1" presStyleCnt="5"/>
      <dgm:spPr/>
    </dgm:pt>
    <dgm:pt modelId="{2E4288F1-EE96-C440-8E59-153F3B273D0C}" type="pres">
      <dgm:prSet presAssocID="{31ED39B6-8823-44EB-810A-6FB78680D71D}" presName="vert1" presStyleCnt="0"/>
      <dgm:spPr/>
    </dgm:pt>
    <dgm:pt modelId="{909ED2D1-E930-4645-A692-4178B5617F69}" type="pres">
      <dgm:prSet presAssocID="{076BBE76-835D-4583-9BF5-F45F1BAE0147}" presName="thickLine" presStyleLbl="alignNode1" presStyleIdx="2" presStyleCnt="5"/>
      <dgm:spPr/>
    </dgm:pt>
    <dgm:pt modelId="{4F7E1100-2458-ED42-85A5-658B1F458998}" type="pres">
      <dgm:prSet presAssocID="{076BBE76-835D-4583-9BF5-F45F1BAE0147}" presName="horz1" presStyleCnt="0"/>
      <dgm:spPr/>
    </dgm:pt>
    <dgm:pt modelId="{2BE902E1-8404-524C-9D1F-9C87FFDC807C}" type="pres">
      <dgm:prSet presAssocID="{076BBE76-835D-4583-9BF5-F45F1BAE0147}" presName="tx1" presStyleLbl="revTx" presStyleIdx="2" presStyleCnt="5"/>
      <dgm:spPr/>
    </dgm:pt>
    <dgm:pt modelId="{B400C37F-22DA-BF4F-865E-EF0467605A7B}" type="pres">
      <dgm:prSet presAssocID="{076BBE76-835D-4583-9BF5-F45F1BAE0147}" presName="vert1" presStyleCnt="0"/>
      <dgm:spPr/>
    </dgm:pt>
    <dgm:pt modelId="{35687D94-9C62-CD45-9B12-C3479CC82AD1}" type="pres">
      <dgm:prSet presAssocID="{68F3EDFF-C174-4A49-BC88-3D33FA2EC171}" presName="thickLine" presStyleLbl="alignNode1" presStyleIdx="3" presStyleCnt="5"/>
      <dgm:spPr/>
    </dgm:pt>
    <dgm:pt modelId="{D0EEA1B2-B875-BF4C-8705-C8D2BCA316F6}" type="pres">
      <dgm:prSet presAssocID="{68F3EDFF-C174-4A49-BC88-3D33FA2EC171}" presName="horz1" presStyleCnt="0"/>
      <dgm:spPr/>
    </dgm:pt>
    <dgm:pt modelId="{AA055CFA-2B74-8F49-B855-1A9375268F75}" type="pres">
      <dgm:prSet presAssocID="{68F3EDFF-C174-4A49-BC88-3D33FA2EC171}" presName="tx1" presStyleLbl="revTx" presStyleIdx="3" presStyleCnt="5"/>
      <dgm:spPr/>
    </dgm:pt>
    <dgm:pt modelId="{D610FCFA-37B3-FB40-BDF3-0C8BF930222E}" type="pres">
      <dgm:prSet presAssocID="{68F3EDFF-C174-4A49-BC88-3D33FA2EC171}" presName="vert1" presStyleCnt="0"/>
      <dgm:spPr/>
    </dgm:pt>
    <dgm:pt modelId="{1F5EB806-103F-6E4D-B619-C7A3E2D6C848}" type="pres">
      <dgm:prSet presAssocID="{811C2F39-A0BD-4ABB-ADD8-71000BD5D592}" presName="thickLine" presStyleLbl="alignNode1" presStyleIdx="4" presStyleCnt="5"/>
      <dgm:spPr/>
    </dgm:pt>
    <dgm:pt modelId="{62433D88-0207-E545-9526-87B1009B91BB}" type="pres">
      <dgm:prSet presAssocID="{811C2F39-A0BD-4ABB-ADD8-71000BD5D592}" presName="horz1" presStyleCnt="0"/>
      <dgm:spPr/>
    </dgm:pt>
    <dgm:pt modelId="{F2243AC5-C5D2-9A40-8BDD-6D01EC160AE2}" type="pres">
      <dgm:prSet presAssocID="{811C2F39-A0BD-4ABB-ADD8-71000BD5D592}" presName="tx1" presStyleLbl="revTx" presStyleIdx="4" presStyleCnt="5"/>
      <dgm:spPr/>
    </dgm:pt>
    <dgm:pt modelId="{956878E7-DC3E-DD49-91CF-2BF4BEA1BA10}" type="pres">
      <dgm:prSet presAssocID="{811C2F39-A0BD-4ABB-ADD8-71000BD5D592}" presName="vert1" presStyleCnt="0"/>
      <dgm:spPr/>
    </dgm:pt>
  </dgm:ptLst>
  <dgm:cxnLst>
    <dgm:cxn modelId="{4DD01004-D2A4-4514-B5EC-7348B48AFC61}" srcId="{67421754-0FD0-462D-B0DF-8B305A721B29}" destId="{811C2F39-A0BD-4ABB-ADD8-71000BD5D592}" srcOrd="4" destOrd="0" parTransId="{B7275FBC-9B27-425C-8C1B-683DC75AB9CD}" sibTransId="{ECE57022-DAFE-469C-93EA-04D591CC6757}"/>
    <dgm:cxn modelId="{D270BB19-3B93-46EF-896B-BB7034B6B27A}" srcId="{67421754-0FD0-462D-B0DF-8B305A721B29}" destId="{68F3EDFF-C174-4A49-BC88-3D33FA2EC171}" srcOrd="3" destOrd="0" parTransId="{4CAEE966-75C9-4D63-8C75-631C79C88042}" sibTransId="{D8014921-ACAE-45BC-803C-B062D8944303}"/>
    <dgm:cxn modelId="{D72D2531-04BD-F146-BEDC-63D6B96C10A5}" type="presOf" srcId="{67421754-0FD0-462D-B0DF-8B305A721B29}" destId="{B07E4A39-D585-184C-8686-C44274C3AEFF}" srcOrd="0" destOrd="0" presId="urn:microsoft.com/office/officeart/2008/layout/LinedList"/>
    <dgm:cxn modelId="{24A4F136-4DB8-4BC5-B7EA-186012EA24C3}" srcId="{67421754-0FD0-462D-B0DF-8B305A721B29}" destId="{31ED39B6-8823-44EB-810A-6FB78680D71D}" srcOrd="1" destOrd="0" parTransId="{4D7B4AD1-5594-4978-8048-69676394D8FE}" sibTransId="{44F6D14D-556C-4231-867F-68B5EE772620}"/>
    <dgm:cxn modelId="{1C070041-EBE0-4E0E-8F6A-79EB2142F413}" srcId="{67421754-0FD0-462D-B0DF-8B305A721B29}" destId="{076BBE76-835D-4583-9BF5-F45F1BAE0147}" srcOrd="2" destOrd="0" parTransId="{7129FB0B-9FCF-403D-AB51-DA952AE557BA}" sibTransId="{84C0FFD1-5D7A-4B54-B2DD-0409924DCB8F}"/>
    <dgm:cxn modelId="{79322581-7AE7-F048-B4F7-A1CDBECA31B9}" type="presOf" srcId="{68F3EDFF-C174-4A49-BC88-3D33FA2EC171}" destId="{AA055CFA-2B74-8F49-B855-1A9375268F75}" srcOrd="0" destOrd="0" presId="urn:microsoft.com/office/officeart/2008/layout/LinedList"/>
    <dgm:cxn modelId="{9DC50994-1AD3-8F4D-A1E3-4F7951A74712}" type="presOf" srcId="{31ED39B6-8823-44EB-810A-6FB78680D71D}" destId="{D2A3CE75-9474-EC40-A6A5-1A3454DBB146}" srcOrd="0" destOrd="0" presId="urn:microsoft.com/office/officeart/2008/layout/LinedList"/>
    <dgm:cxn modelId="{9869609C-1F3E-534D-AA33-7FEBF23A4472}" type="presOf" srcId="{076BBE76-835D-4583-9BF5-F45F1BAE0147}" destId="{2BE902E1-8404-524C-9D1F-9C87FFDC807C}" srcOrd="0" destOrd="0" presId="urn:microsoft.com/office/officeart/2008/layout/LinedList"/>
    <dgm:cxn modelId="{A4F9AAA0-5B80-44F5-BDD6-F16553A6D4FB}" srcId="{67421754-0FD0-462D-B0DF-8B305A721B29}" destId="{5CCCF77D-5A43-42F1-A860-BCEEC9E5EADD}" srcOrd="0" destOrd="0" parTransId="{1AB7BAF5-96A6-4001-A16F-7EE445CF7E28}" sibTransId="{6E61EC7F-0436-4B38-A908-45A2F0B88D9D}"/>
    <dgm:cxn modelId="{60CE1FA7-52C5-D846-9664-9ACC1E9C92F8}" type="presOf" srcId="{5CCCF77D-5A43-42F1-A860-BCEEC9E5EADD}" destId="{09018B3B-8984-C149-9F42-826FF61CD6D9}" srcOrd="0" destOrd="0" presId="urn:microsoft.com/office/officeart/2008/layout/LinedList"/>
    <dgm:cxn modelId="{CD59A4C9-1DCA-9247-B651-7433E5FEA82F}" type="presOf" srcId="{811C2F39-A0BD-4ABB-ADD8-71000BD5D592}" destId="{F2243AC5-C5D2-9A40-8BDD-6D01EC160AE2}" srcOrd="0" destOrd="0" presId="urn:microsoft.com/office/officeart/2008/layout/LinedList"/>
    <dgm:cxn modelId="{7434668B-63DB-1F42-A2D6-AD6455FFA69D}" type="presParOf" srcId="{B07E4A39-D585-184C-8686-C44274C3AEFF}" destId="{1FA4E2FB-0565-9544-B0CC-BD3D22A021A2}" srcOrd="0" destOrd="0" presId="urn:microsoft.com/office/officeart/2008/layout/LinedList"/>
    <dgm:cxn modelId="{89094ADD-FAE3-6E41-92DC-C31E87F45622}" type="presParOf" srcId="{B07E4A39-D585-184C-8686-C44274C3AEFF}" destId="{A0A45ED2-AC38-5C4F-B466-4719BF4DA48B}" srcOrd="1" destOrd="0" presId="urn:microsoft.com/office/officeart/2008/layout/LinedList"/>
    <dgm:cxn modelId="{55B9E613-01A3-D341-AAFE-C65FA2D23928}" type="presParOf" srcId="{A0A45ED2-AC38-5C4F-B466-4719BF4DA48B}" destId="{09018B3B-8984-C149-9F42-826FF61CD6D9}" srcOrd="0" destOrd="0" presId="urn:microsoft.com/office/officeart/2008/layout/LinedList"/>
    <dgm:cxn modelId="{96CE9601-0C38-C643-9C3D-4DAE1396E78B}" type="presParOf" srcId="{A0A45ED2-AC38-5C4F-B466-4719BF4DA48B}" destId="{382919E5-7E90-D945-BF88-ED52E79D9FC4}" srcOrd="1" destOrd="0" presId="urn:microsoft.com/office/officeart/2008/layout/LinedList"/>
    <dgm:cxn modelId="{D9EF63A7-2178-134F-A352-C323C719843C}" type="presParOf" srcId="{B07E4A39-D585-184C-8686-C44274C3AEFF}" destId="{BCA5C9E6-7EC1-4944-8DFD-1F4ACD88279C}" srcOrd="2" destOrd="0" presId="urn:microsoft.com/office/officeart/2008/layout/LinedList"/>
    <dgm:cxn modelId="{ADA17BC1-6827-C642-86F4-38936248F0E6}" type="presParOf" srcId="{B07E4A39-D585-184C-8686-C44274C3AEFF}" destId="{74271E15-54D4-A144-B78F-4E06D0B746F6}" srcOrd="3" destOrd="0" presId="urn:microsoft.com/office/officeart/2008/layout/LinedList"/>
    <dgm:cxn modelId="{D24187DA-A20B-E040-A369-646E4823F712}" type="presParOf" srcId="{74271E15-54D4-A144-B78F-4E06D0B746F6}" destId="{D2A3CE75-9474-EC40-A6A5-1A3454DBB146}" srcOrd="0" destOrd="0" presId="urn:microsoft.com/office/officeart/2008/layout/LinedList"/>
    <dgm:cxn modelId="{971B9E5D-CB7A-7743-869E-F34C9D8B0116}" type="presParOf" srcId="{74271E15-54D4-A144-B78F-4E06D0B746F6}" destId="{2E4288F1-EE96-C440-8E59-153F3B273D0C}" srcOrd="1" destOrd="0" presId="urn:microsoft.com/office/officeart/2008/layout/LinedList"/>
    <dgm:cxn modelId="{67D463C3-3E4D-2746-9C4C-8BC05544210E}" type="presParOf" srcId="{B07E4A39-D585-184C-8686-C44274C3AEFF}" destId="{909ED2D1-E930-4645-A692-4178B5617F69}" srcOrd="4" destOrd="0" presId="urn:microsoft.com/office/officeart/2008/layout/LinedList"/>
    <dgm:cxn modelId="{5E007AFB-9761-E944-B428-9C14C55320BF}" type="presParOf" srcId="{B07E4A39-D585-184C-8686-C44274C3AEFF}" destId="{4F7E1100-2458-ED42-85A5-658B1F458998}" srcOrd="5" destOrd="0" presId="urn:microsoft.com/office/officeart/2008/layout/LinedList"/>
    <dgm:cxn modelId="{FA5C2041-F07E-2F4A-A308-C67D101DF4C8}" type="presParOf" srcId="{4F7E1100-2458-ED42-85A5-658B1F458998}" destId="{2BE902E1-8404-524C-9D1F-9C87FFDC807C}" srcOrd="0" destOrd="0" presId="urn:microsoft.com/office/officeart/2008/layout/LinedList"/>
    <dgm:cxn modelId="{06083F67-08BE-8B42-AFC9-E6DF14AEC671}" type="presParOf" srcId="{4F7E1100-2458-ED42-85A5-658B1F458998}" destId="{B400C37F-22DA-BF4F-865E-EF0467605A7B}" srcOrd="1" destOrd="0" presId="urn:microsoft.com/office/officeart/2008/layout/LinedList"/>
    <dgm:cxn modelId="{775B9118-5460-5047-A96C-95A39591AA4A}" type="presParOf" srcId="{B07E4A39-D585-184C-8686-C44274C3AEFF}" destId="{35687D94-9C62-CD45-9B12-C3479CC82AD1}" srcOrd="6" destOrd="0" presId="urn:microsoft.com/office/officeart/2008/layout/LinedList"/>
    <dgm:cxn modelId="{6386FE18-D244-8C48-9489-EFBFBA4148DB}" type="presParOf" srcId="{B07E4A39-D585-184C-8686-C44274C3AEFF}" destId="{D0EEA1B2-B875-BF4C-8705-C8D2BCA316F6}" srcOrd="7" destOrd="0" presId="urn:microsoft.com/office/officeart/2008/layout/LinedList"/>
    <dgm:cxn modelId="{C888BE14-5FC2-B349-8C6E-B280B215D26F}" type="presParOf" srcId="{D0EEA1B2-B875-BF4C-8705-C8D2BCA316F6}" destId="{AA055CFA-2B74-8F49-B855-1A9375268F75}" srcOrd="0" destOrd="0" presId="urn:microsoft.com/office/officeart/2008/layout/LinedList"/>
    <dgm:cxn modelId="{87A4849C-D328-D145-BC9F-E718AD386BE2}" type="presParOf" srcId="{D0EEA1B2-B875-BF4C-8705-C8D2BCA316F6}" destId="{D610FCFA-37B3-FB40-BDF3-0C8BF930222E}" srcOrd="1" destOrd="0" presId="urn:microsoft.com/office/officeart/2008/layout/LinedList"/>
    <dgm:cxn modelId="{BF9A28F3-FDF5-9443-AD41-C07235906EBB}" type="presParOf" srcId="{B07E4A39-D585-184C-8686-C44274C3AEFF}" destId="{1F5EB806-103F-6E4D-B619-C7A3E2D6C848}" srcOrd="8" destOrd="0" presId="urn:microsoft.com/office/officeart/2008/layout/LinedList"/>
    <dgm:cxn modelId="{0BD52551-2EFF-2D4B-ADE9-69E58170858E}" type="presParOf" srcId="{B07E4A39-D585-184C-8686-C44274C3AEFF}" destId="{62433D88-0207-E545-9526-87B1009B91BB}" srcOrd="9" destOrd="0" presId="urn:microsoft.com/office/officeart/2008/layout/LinedList"/>
    <dgm:cxn modelId="{1C82B0ED-4D0D-E84D-BA83-C9405B24D864}" type="presParOf" srcId="{62433D88-0207-E545-9526-87B1009B91BB}" destId="{F2243AC5-C5D2-9A40-8BDD-6D01EC160AE2}" srcOrd="0" destOrd="0" presId="urn:microsoft.com/office/officeart/2008/layout/LinedList"/>
    <dgm:cxn modelId="{108C50B0-4AEA-0847-A3AE-4EEB41631B7C}" type="presParOf" srcId="{62433D88-0207-E545-9526-87B1009B91BB}" destId="{956878E7-DC3E-DD49-91CF-2BF4BEA1BA10}"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45AA42-AC6D-4ED1-9AF6-4D6BD30EFD22}"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2917095C-671F-465E-8845-F956EF3DFED9}">
      <dgm:prSet/>
      <dgm:spPr/>
      <dgm:t>
        <a:bodyPr/>
        <a:lstStyle/>
        <a:p>
          <a:r>
            <a:rPr lang="en-IN" b="0" i="0"/>
            <a:t>Description: Astadhyai offers a mapping between the Karaka and Vibhakti levels.</a:t>
          </a:r>
          <a:endParaRPr lang="en-US"/>
        </a:p>
      </dgm:t>
    </dgm:pt>
    <dgm:pt modelId="{AAB5FA04-2939-4410-B7C4-B50699CBEB8F}" type="parTrans" cxnId="{696AD1A6-91AB-4545-A57C-80389F0C3FF7}">
      <dgm:prSet/>
      <dgm:spPr/>
      <dgm:t>
        <a:bodyPr/>
        <a:lstStyle/>
        <a:p>
          <a:endParaRPr lang="en-US"/>
        </a:p>
      </dgm:t>
    </dgm:pt>
    <dgm:pt modelId="{C50F5A18-B548-4150-86AC-1BCE84DE8A39}" type="sibTrans" cxnId="{696AD1A6-91AB-4545-A57C-80389F0C3FF7}">
      <dgm:prSet/>
      <dgm:spPr/>
      <dgm:t>
        <a:bodyPr/>
        <a:lstStyle/>
        <a:p>
          <a:endParaRPr lang="en-US"/>
        </a:p>
      </dgm:t>
    </dgm:pt>
    <dgm:pt modelId="{269380ED-1A82-40A6-BB3F-05E74BA24A7C}">
      <dgm:prSet/>
      <dgm:spPr/>
      <dgm:t>
        <a:bodyPr/>
        <a:lstStyle/>
        <a:p>
          <a:r>
            <a:rPr lang="en-IN" b="0" i="0"/>
            <a:t>Utility: Use this mapping to trace relationships and derive karaka information.</a:t>
          </a:r>
          <a:endParaRPr lang="en-US"/>
        </a:p>
      </dgm:t>
    </dgm:pt>
    <dgm:pt modelId="{ACC04F81-D6A9-400D-8D99-8D5213F34AD8}" type="parTrans" cxnId="{9E3D019C-6724-4CA6-8230-B7E4F9A0310C}">
      <dgm:prSet/>
      <dgm:spPr/>
      <dgm:t>
        <a:bodyPr/>
        <a:lstStyle/>
        <a:p>
          <a:endParaRPr lang="en-US"/>
        </a:p>
      </dgm:t>
    </dgm:pt>
    <dgm:pt modelId="{B36128BB-4C50-4B9F-8F09-5A1BD31B447E}" type="sibTrans" cxnId="{9E3D019C-6724-4CA6-8230-B7E4F9A0310C}">
      <dgm:prSet/>
      <dgm:spPr/>
      <dgm:t>
        <a:bodyPr/>
        <a:lstStyle/>
        <a:p>
          <a:endParaRPr lang="en-US"/>
        </a:p>
      </dgm:t>
    </dgm:pt>
    <dgm:pt modelId="{9BC35622-2996-E644-8566-8C2BB9035F0E}" type="pres">
      <dgm:prSet presAssocID="{CB45AA42-AC6D-4ED1-9AF6-4D6BD30EFD22}" presName="hierChild1" presStyleCnt="0">
        <dgm:presLayoutVars>
          <dgm:chPref val="1"/>
          <dgm:dir/>
          <dgm:animOne val="branch"/>
          <dgm:animLvl val="lvl"/>
          <dgm:resizeHandles/>
        </dgm:presLayoutVars>
      </dgm:prSet>
      <dgm:spPr/>
    </dgm:pt>
    <dgm:pt modelId="{5C802F5A-E76F-FC47-94C8-BA1051DFDF08}" type="pres">
      <dgm:prSet presAssocID="{2917095C-671F-465E-8845-F956EF3DFED9}" presName="hierRoot1" presStyleCnt="0"/>
      <dgm:spPr/>
    </dgm:pt>
    <dgm:pt modelId="{74829785-316D-E142-B88F-FBF368A85956}" type="pres">
      <dgm:prSet presAssocID="{2917095C-671F-465E-8845-F956EF3DFED9}" presName="composite" presStyleCnt="0"/>
      <dgm:spPr/>
    </dgm:pt>
    <dgm:pt modelId="{859508C6-5FE2-F847-82EC-D193E8ACC58B}" type="pres">
      <dgm:prSet presAssocID="{2917095C-671F-465E-8845-F956EF3DFED9}" presName="background" presStyleLbl="node0" presStyleIdx="0" presStyleCnt="2"/>
      <dgm:spPr/>
    </dgm:pt>
    <dgm:pt modelId="{C043D818-045B-054E-9380-A53EF07D850B}" type="pres">
      <dgm:prSet presAssocID="{2917095C-671F-465E-8845-F956EF3DFED9}" presName="text" presStyleLbl="fgAcc0" presStyleIdx="0" presStyleCnt="2">
        <dgm:presLayoutVars>
          <dgm:chPref val="3"/>
        </dgm:presLayoutVars>
      </dgm:prSet>
      <dgm:spPr/>
    </dgm:pt>
    <dgm:pt modelId="{A79CD573-E9FC-3047-9D50-6E3A895D2500}" type="pres">
      <dgm:prSet presAssocID="{2917095C-671F-465E-8845-F956EF3DFED9}" presName="hierChild2" presStyleCnt="0"/>
      <dgm:spPr/>
    </dgm:pt>
    <dgm:pt modelId="{D4D9D7A5-54D2-2F48-B918-CACE8397AC3E}" type="pres">
      <dgm:prSet presAssocID="{269380ED-1A82-40A6-BB3F-05E74BA24A7C}" presName="hierRoot1" presStyleCnt="0"/>
      <dgm:spPr/>
    </dgm:pt>
    <dgm:pt modelId="{C9179DD5-D501-3E43-A9CD-3F359C1C5401}" type="pres">
      <dgm:prSet presAssocID="{269380ED-1A82-40A6-BB3F-05E74BA24A7C}" presName="composite" presStyleCnt="0"/>
      <dgm:spPr/>
    </dgm:pt>
    <dgm:pt modelId="{11FB4310-E6CB-8648-BB8E-B6DD8E9F123E}" type="pres">
      <dgm:prSet presAssocID="{269380ED-1A82-40A6-BB3F-05E74BA24A7C}" presName="background" presStyleLbl="node0" presStyleIdx="1" presStyleCnt="2"/>
      <dgm:spPr/>
    </dgm:pt>
    <dgm:pt modelId="{39214C7A-30F3-8341-9288-AEF7F103E067}" type="pres">
      <dgm:prSet presAssocID="{269380ED-1A82-40A6-BB3F-05E74BA24A7C}" presName="text" presStyleLbl="fgAcc0" presStyleIdx="1" presStyleCnt="2">
        <dgm:presLayoutVars>
          <dgm:chPref val="3"/>
        </dgm:presLayoutVars>
      </dgm:prSet>
      <dgm:spPr/>
    </dgm:pt>
    <dgm:pt modelId="{DFB17F5B-6E6A-BF49-834B-BC53C44054AF}" type="pres">
      <dgm:prSet presAssocID="{269380ED-1A82-40A6-BB3F-05E74BA24A7C}" presName="hierChild2" presStyleCnt="0"/>
      <dgm:spPr/>
    </dgm:pt>
  </dgm:ptLst>
  <dgm:cxnLst>
    <dgm:cxn modelId="{1EA03D12-0B17-A349-B43B-B49C7B97A24B}" type="presOf" srcId="{CB45AA42-AC6D-4ED1-9AF6-4D6BD30EFD22}" destId="{9BC35622-2996-E644-8566-8C2BB9035F0E}" srcOrd="0" destOrd="0" presId="urn:microsoft.com/office/officeart/2005/8/layout/hierarchy1"/>
    <dgm:cxn modelId="{9E3D019C-6724-4CA6-8230-B7E4F9A0310C}" srcId="{CB45AA42-AC6D-4ED1-9AF6-4D6BD30EFD22}" destId="{269380ED-1A82-40A6-BB3F-05E74BA24A7C}" srcOrd="1" destOrd="0" parTransId="{ACC04F81-D6A9-400D-8D99-8D5213F34AD8}" sibTransId="{B36128BB-4C50-4B9F-8F09-5A1BD31B447E}"/>
    <dgm:cxn modelId="{696AD1A6-91AB-4545-A57C-80389F0C3FF7}" srcId="{CB45AA42-AC6D-4ED1-9AF6-4D6BD30EFD22}" destId="{2917095C-671F-465E-8845-F956EF3DFED9}" srcOrd="0" destOrd="0" parTransId="{AAB5FA04-2939-4410-B7C4-B50699CBEB8F}" sibTransId="{C50F5A18-B548-4150-86AC-1BCE84DE8A39}"/>
    <dgm:cxn modelId="{E0646DD1-5644-5E4C-9C75-9726E43E78F4}" type="presOf" srcId="{269380ED-1A82-40A6-BB3F-05E74BA24A7C}" destId="{39214C7A-30F3-8341-9288-AEF7F103E067}" srcOrd="0" destOrd="0" presId="urn:microsoft.com/office/officeart/2005/8/layout/hierarchy1"/>
    <dgm:cxn modelId="{610A38E0-7D7B-F34B-B8CB-79E5652D48C5}" type="presOf" srcId="{2917095C-671F-465E-8845-F956EF3DFED9}" destId="{C043D818-045B-054E-9380-A53EF07D850B}" srcOrd="0" destOrd="0" presId="urn:microsoft.com/office/officeart/2005/8/layout/hierarchy1"/>
    <dgm:cxn modelId="{79DBE30E-1CC6-C04C-A21D-96DD12288EA4}" type="presParOf" srcId="{9BC35622-2996-E644-8566-8C2BB9035F0E}" destId="{5C802F5A-E76F-FC47-94C8-BA1051DFDF08}" srcOrd="0" destOrd="0" presId="urn:microsoft.com/office/officeart/2005/8/layout/hierarchy1"/>
    <dgm:cxn modelId="{66478B42-B639-7846-A59F-27DB296DFC12}" type="presParOf" srcId="{5C802F5A-E76F-FC47-94C8-BA1051DFDF08}" destId="{74829785-316D-E142-B88F-FBF368A85956}" srcOrd="0" destOrd="0" presId="urn:microsoft.com/office/officeart/2005/8/layout/hierarchy1"/>
    <dgm:cxn modelId="{10B0FB5A-9F39-7C43-B818-0D867754FC91}" type="presParOf" srcId="{74829785-316D-E142-B88F-FBF368A85956}" destId="{859508C6-5FE2-F847-82EC-D193E8ACC58B}" srcOrd="0" destOrd="0" presId="urn:microsoft.com/office/officeart/2005/8/layout/hierarchy1"/>
    <dgm:cxn modelId="{F7807D5B-5F86-034A-8A69-EBCD43EA810E}" type="presParOf" srcId="{74829785-316D-E142-B88F-FBF368A85956}" destId="{C043D818-045B-054E-9380-A53EF07D850B}" srcOrd="1" destOrd="0" presId="urn:microsoft.com/office/officeart/2005/8/layout/hierarchy1"/>
    <dgm:cxn modelId="{6706AC4A-90EB-3142-8799-1D7303E117B0}" type="presParOf" srcId="{5C802F5A-E76F-FC47-94C8-BA1051DFDF08}" destId="{A79CD573-E9FC-3047-9D50-6E3A895D2500}" srcOrd="1" destOrd="0" presId="urn:microsoft.com/office/officeart/2005/8/layout/hierarchy1"/>
    <dgm:cxn modelId="{94AF85C2-FCB8-6E47-8C90-954BB09AA000}" type="presParOf" srcId="{9BC35622-2996-E644-8566-8C2BB9035F0E}" destId="{D4D9D7A5-54D2-2F48-B918-CACE8397AC3E}" srcOrd="1" destOrd="0" presId="urn:microsoft.com/office/officeart/2005/8/layout/hierarchy1"/>
    <dgm:cxn modelId="{E5E23B3C-E8EE-4447-B5C7-6DAF32A777AA}" type="presParOf" srcId="{D4D9D7A5-54D2-2F48-B918-CACE8397AC3E}" destId="{C9179DD5-D501-3E43-A9CD-3F359C1C5401}" srcOrd="0" destOrd="0" presId="urn:microsoft.com/office/officeart/2005/8/layout/hierarchy1"/>
    <dgm:cxn modelId="{542F5D9C-BA5F-CA47-B21E-9F145C808317}" type="presParOf" srcId="{C9179DD5-D501-3E43-A9CD-3F359C1C5401}" destId="{11FB4310-E6CB-8648-BB8E-B6DD8E9F123E}" srcOrd="0" destOrd="0" presId="urn:microsoft.com/office/officeart/2005/8/layout/hierarchy1"/>
    <dgm:cxn modelId="{54E41133-2C12-6840-846C-7726701C17B9}" type="presParOf" srcId="{C9179DD5-D501-3E43-A9CD-3F359C1C5401}" destId="{39214C7A-30F3-8341-9288-AEF7F103E067}" srcOrd="1" destOrd="0" presId="urn:microsoft.com/office/officeart/2005/8/layout/hierarchy1"/>
    <dgm:cxn modelId="{0E254FD9-32A9-4A49-A306-E12C731331CB}" type="presParOf" srcId="{D4D9D7A5-54D2-2F48-B918-CACE8397AC3E}" destId="{DFB17F5B-6E6A-BF49-834B-BC53C44054AF}"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8EAA60-26E6-43A4-A3F9-36AAECF4100B}"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420F9D9F-A76D-4E55-A582-FA22D7B96059}">
      <dgm:prSet/>
      <dgm:spPr/>
      <dgm:t>
        <a:bodyPr/>
        <a:lstStyle/>
        <a:p>
          <a:pPr>
            <a:lnSpc>
              <a:spcPct val="100000"/>
            </a:lnSpc>
          </a:pPr>
          <a:r>
            <a:rPr lang="en-IN" b="0" i="0"/>
            <a:t>1. Identify grammar &amp; morphological meaning of each word from the dictionary. Find local word groupings.</a:t>
          </a:r>
          <a:endParaRPr lang="en-US" dirty="0"/>
        </a:p>
      </dgm:t>
    </dgm:pt>
    <dgm:pt modelId="{6085BC87-58D3-4529-8692-40AEC7C80629}" type="parTrans" cxnId="{00599C03-34DF-42EA-93B4-BFA0B416E745}">
      <dgm:prSet/>
      <dgm:spPr/>
      <dgm:t>
        <a:bodyPr/>
        <a:lstStyle/>
        <a:p>
          <a:endParaRPr lang="en-US"/>
        </a:p>
      </dgm:t>
    </dgm:pt>
    <dgm:pt modelId="{4FC57532-C71D-4892-9B32-7D3747F16924}" type="sibTrans" cxnId="{00599C03-34DF-42EA-93B4-BFA0B416E745}">
      <dgm:prSet/>
      <dgm:spPr/>
      <dgm:t>
        <a:bodyPr/>
        <a:lstStyle/>
        <a:p>
          <a:pPr>
            <a:lnSpc>
              <a:spcPct val="100000"/>
            </a:lnSpc>
          </a:pPr>
          <a:endParaRPr lang="en-US"/>
        </a:p>
      </dgm:t>
    </dgm:pt>
    <dgm:pt modelId="{051F1933-6780-4C3A-BE9E-3761146BBE85}">
      <dgm:prSet/>
      <dgm:spPr/>
      <dgm:t>
        <a:bodyPr/>
        <a:lstStyle/>
        <a:p>
          <a:pPr>
            <a:lnSpc>
              <a:spcPct val="100000"/>
            </a:lnSpc>
          </a:pPr>
          <a:r>
            <a:rPr lang="en-IN" b="0" i="0"/>
            <a:t>2. Identify Vibhakti markers and determine the verb’s tense, aspect, and modality.</a:t>
          </a:r>
          <a:endParaRPr lang="en-US"/>
        </a:p>
      </dgm:t>
    </dgm:pt>
    <dgm:pt modelId="{5F755E73-B468-4FC9-94ED-A145295CC4A1}" type="parTrans" cxnId="{2F729AC3-5B45-476F-9D94-3D2955CCC87B}">
      <dgm:prSet/>
      <dgm:spPr/>
      <dgm:t>
        <a:bodyPr/>
        <a:lstStyle/>
        <a:p>
          <a:endParaRPr lang="en-US"/>
        </a:p>
      </dgm:t>
    </dgm:pt>
    <dgm:pt modelId="{C9261E21-9DC7-430C-8F47-78C67862C0A0}" type="sibTrans" cxnId="{2F729AC3-5B45-476F-9D94-3D2955CCC87B}">
      <dgm:prSet/>
      <dgm:spPr/>
      <dgm:t>
        <a:bodyPr/>
        <a:lstStyle/>
        <a:p>
          <a:pPr>
            <a:lnSpc>
              <a:spcPct val="100000"/>
            </a:lnSpc>
          </a:pPr>
          <a:endParaRPr lang="en-US"/>
        </a:p>
      </dgm:t>
    </dgm:pt>
    <dgm:pt modelId="{A038A292-7D77-4D39-8FB6-2749752A93E8}">
      <dgm:prSet/>
      <dgm:spPr/>
      <dgm:t>
        <a:bodyPr/>
        <a:lstStyle/>
        <a:p>
          <a:pPr>
            <a:lnSpc>
              <a:spcPct val="100000"/>
            </a:lnSpc>
          </a:pPr>
          <a:r>
            <a:rPr lang="en-IN" b="0" i="0"/>
            <a:t>3. Use the core parser to identify Karaka relations based on the verb's Karaka frame and transformation rules.</a:t>
          </a:r>
          <a:endParaRPr lang="en-US"/>
        </a:p>
      </dgm:t>
    </dgm:pt>
    <dgm:pt modelId="{A5150F4B-C3B7-4056-8906-AC95BC1E1ADF}" type="parTrans" cxnId="{F4766184-9537-48BB-B103-2264E977B2D3}">
      <dgm:prSet/>
      <dgm:spPr/>
      <dgm:t>
        <a:bodyPr/>
        <a:lstStyle/>
        <a:p>
          <a:endParaRPr lang="en-US"/>
        </a:p>
      </dgm:t>
    </dgm:pt>
    <dgm:pt modelId="{152DCA6C-87AC-4B24-865A-B202984467F4}" type="sibTrans" cxnId="{F4766184-9537-48BB-B103-2264E977B2D3}">
      <dgm:prSet/>
      <dgm:spPr/>
      <dgm:t>
        <a:bodyPr/>
        <a:lstStyle/>
        <a:p>
          <a:pPr>
            <a:lnSpc>
              <a:spcPct val="100000"/>
            </a:lnSpc>
          </a:pPr>
          <a:endParaRPr lang="en-US"/>
        </a:p>
      </dgm:t>
    </dgm:pt>
    <dgm:pt modelId="{506B6833-4BB2-4316-9292-DC2DC9C614D4}">
      <dgm:prSet/>
      <dgm:spPr/>
      <dgm:t>
        <a:bodyPr/>
        <a:lstStyle/>
        <a:p>
          <a:pPr>
            <a:lnSpc>
              <a:spcPct val="100000"/>
            </a:lnSpc>
          </a:pPr>
          <a:r>
            <a:rPr lang="en-IN" b="0" i="0"/>
            <a:t>Note: Each noun group is tested against Karaka restrictions in the Karaka frame of the verb.</a:t>
          </a:r>
          <a:endParaRPr lang="en-US"/>
        </a:p>
      </dgm:t>
    </dgm:pt>
    <dgm:pt modelId="{E518B9DE-7382-4FF1-AD38-308663B07341}" type="parTrans" cxnId="{5E39BAC3-1200-48FC-BEE7-E81EE6882F2C}">
      <dgm:prSet/>
      <dgm:spPr/>
      <dgm:t>
        <a:bodyPr/>
        <a:lstStyle/>
        <a:p>
          <a:endParaRPr lang="en-US"/>
        </a:p>
      </dgm:t>
    </dgm:pt>
    <dgm:pt modelId="{CA1DE83C-F54C-46DF-87B3-A8C54B5655C4}" type="sibTrans" cxnId="{5E39BAC3-1200-48FC-BEE7-E81EE6882F2C}">
      <dgm:prSet/>
      <dgm:spPr/>
      <dgm:t>
        <a:bodyPr/>
        <a:lstStyle/>
        <a:p>
          <a:endParaRPr lang="en-US"/>
        </a:p>
      </dgm:t>
    </dgm:pt>
    <dgm:pt modelId="{08FAE53B-0A7E-0849-B862-980831DAF806}" type="pres">
      <dgm:prSet presAssocID="{5D8EAA60-26E6-43A4-A3F9-36AAECF4100B}" presName="vert0" presStyleCnt="0">
        <dgm:presLayoutVars>
          <dgm:dir/>
          <dgm:animOne val="branch"/>
          <dgm:animLvl val="lvl"/>
        </dgm:presLayoutVars>
      </dgm:prSet>
      <dgm:spPr/>
    </dgm:pt>
    <dgm:pt modelId="{E2F83301-1119-C349-AE88-364FD5FD4DD6}" type="pres">
      <dgm:prSet presAssocID="{420F9D9F-A76D-4E55-A582-FA22D7B96059}" presName="thickLine" presStyleLbl="alignNode1" presStyleIdx="0" presStyleCnt="4"/>
      <dgm:spPr/>
    </dgm:pt>
    <dgm:pt modelId="{F11E75BB-F6EA-194E-9B16-E4A93628B074}" type="pres">
      <dgm:prSet presAssocID="{420F9D9F-A76D-4E55-A582-FA22D7B96059}" presName="horz1" presStyleCnt="0"/>
      <dgm:spPr/>
    </dgm:pt>
    <dgm:pt modelId="{D46C2316-9E4E-C541-B025-252B24D5BAD7}" type="pres">
      <dgm:prSet presAssocID="{420F9D9F-A76D-4E55-A582-FA22D7B96059}" presName="tx1" presStyleLbl="revTx" presStyleIdx="0" presStyleCnt="4"/>
      <dgm:spPr/>
    </dgm:pt>
    <dgm:pt modelId="{828E0D7C-1137-C042-90FE-386A594D02DB}" type="pres">
      <dgm:prSet presAssocID="{420F9D9F-A76D-4E55-A582-FA22D7B96059}" presName="vert1" presStyleCnt="0"/>
      <dgm:spPr/>
    </dgm:pt>
    <dgm:pt modelId="{EAC61DC0-310E-114E-A8E3-3A33B70523B7}" type="pres">
      <dgm:prSet presAssocID="{051F1933-6780-4C3A-BE9E-3761146BBE85}" presName="thickLine" presStyleLbl="alignNode1" presStyleIdx="1" presStyleCnt="4"/>
      <dgm:spPr/>
    </dgm:pt>
    <dgm:pt modelId="{CD59E2ED-CB5A-D042-847A-BF887FCF3348}" type="pres">
      <dgm:prSet presAssocID="{051F1933-6780-4C3A-BE9E-3761146BBE85}" presName="horz1" presStyleCnt="0"/>
      <dgm:spPr/>
    </dgm:pt>
    <dgm:pt modelId="{19C2BAA1-45BB-E445-A635-85F306E26BAC}" type="pres">
      <dgm:prSet presAssocID="{051F1933-6780-4C3A-BE9E-3761146BBE85}" presName="tx1" presStyleLbl="revTx" presStyleIdx="1" presStyleCnt="4"/>
      <dgm:spPr/>
    </dgm:pt>
    <dgm:pt modelId="{D29E7B77-003F-A441-ABCA-8D054C022521}" type="pres">
      <dgm:prSet presAssocID="{051F1933-6780-4C3A-BE9E-3761146BBE85}" presName="vert1" presStyleCnt="0"/>
      <dgm:spPr/>
    </dgm:pt>
    <dgm:pt modelId="{536AE55C-5B45-A745-B5F5-5799D1613F07}" type="pres">
      <dgm:prSet presAssocID="{A038A292-7D77-4D39-8FB6-2749752A93E8}" presName="thickLine" presStyleLbl="alignNode1" presStyleIdx="2" presStyleCnt="4"/>
      <dgm:spPr/>
    </dgm:pt>
    <dgm:pt modelId="{6EB1A8D2-0448-BA42-8CE9-3DC22BF2E081}" type="pres">
      <dgm:prSet presAssocID="{A038A292-7D77-4D39-8FB6-2749752A93E8}" presName="horz1" presStyleCnt="0"/>
      <dgm:spPr/>
    </dgm:pt>
    <dgm:pt modelId="{3ABA9A78-83F5-594F-8FCF-0A7F189E220C}" type="pres">
      <dgm:prSet presAssocID="{A038A292-7D77-4D39-8FB6-2749752A93E8}" presName="tx1" presStyleLbl="revTx" presStyleIdx="2" presStyleCnt="4"/>
      <dgm:spPr/>
    </dgm:pt>
    <dgm:pt modelId="{59F9F422-1A2B-BA48-A15E-33DEA6F79518}" type="pres">
      <dgm:prSet presAssocID="{A038A292-7D77-4D39-8FB6-2749752A93E8}" presName="vert1" presStyleCnt="0"/>
      <dgm:spPr/>
    </dgm:pt>
    <dgm:pt modelId="{33E2D510-8C56-0D45-9B76-1D66A8B8F604}" type="pres">
      <dgm:prSet presAssocID="{506B6833-4BB2-4316-9292-DC2DC9C614D4}" presName="thickLine" presStyleLbl="alignNode1" presStyleIdx="3" presStyleCnt="4"/>
      <dgm:spPr/>
    </dgm:pt>
    <dgm:pt modelId="{AEB95EF4-A5B6-5041-8310-00D79A51CDD7}" type="pres">
      <dgm:prSet presAssocID="{506B6833-4BB2-4316-9292-DC2DC9C614D4}" presName="horz1" presStyleCnt="0"/>
      <dgm:spPr/>
    </dgm:pt>
    <dgm:pt modelId="{12E11D4E-EC35-1549-959C-B7AEA0BA3B7E}" type="pres">
      <dgm:prSet presAssocID="{506B6833-4BB2-4316-9292-DC2DC9C614D4}" presName="tx1" presStyleLbl="revTx" presStyleIdx="3" presStyleCnt="4"/>
      <dgm:spPr/>
    </dgm:pt>
    <dgm:pt modelId="{06CDCEF4-90F0-8F42-BBF7-B5826B5F6CD4}" type="pres">
      <dgm:prSet presAssocID="{506B6833-4BB2-4316-9292-DC2DC9C614D4}" presName="vert1" presStyleCnt="0"/>
      <dgm:spPr/>
    </dgm:pt>
  </dgm:ptLst>
  <dgm:cxnLst>
    <dgm:cxn modelId="{00599C03-34DF-42EA-93B4-BFA0B416E745}" srcId="{5D8EAA60-26E6-43A4-A3F9-36AAECF4100B}" destId="{420F9D9F-A76D-4E55-A582-FA22D7B96059}" srcOrd="0" destOrd="0" parTransId="{6085BC87-58D3-4529-8692-40AEC7C80629}" sibTransId="{4FC57532-C71D-4892-9B32-7D3747F16924}"/>
    <dgm:cxn modelId="{AAA7B427-B72D-D643-A7D9-863BB22AB77B}" type="presOf" srcId="{A038A292-7D77-4D39-8FB6-2749752A93E8}" destId="{3ABA9A78-83F5-594F-8FCF-0A7F189E220C}" srcOrd="0" destOrd="0" presId="urn:microsoft.com/office/officeart/2008/layout/LinedList"/>
    <dgm:cxn modelId="{5A1EA034-B9C6-7447-BFE1-9C35F085A49B}" type="presOf" srcId="{5D8EAA60-26E6-43A4-A3F9-36AAECF4100B}" destId="{08FAE53B-0A7E-0849-B862-980831DAF806}" srcOrd="0" destOrd="0" presId="urn:microsoft.com/office/officeart/2008/layout/LinedList"/>
    <dgm:cxn modelId="{AFA8A444-F425-6C4C-A239-7D675FACB613}" type="presOf" srcId="{051F1933-6780-4C3A-BE9E-3761146BBE85}" destId="{19C2BAA1-45BB-E445-A635-85F306E26BAC}" srcOrd="0" destOrd="0" presId="urn:microsoft.com/office/officeart/2008/layout/LinedList"/>
    <dgm:cxn modelId="{96AF8276-7B40-B74A-B0E2-7CCFCC15339E}" type="presOf" srcId="{506B6833-4BB2-4316-9292-DC2DC9C614D4}" destId="{12E11D4E-EC35-1549-959C-B7AEA0BA3B7E}" srcOrd="0" destOrd="0" presId="urn:microsoft.com/office/officeart/2008/layout/LinedList"/>
    <dgm:cxn modelId="{F4766184-9537-48BB-B103-2264E977B2D3}" srcId="{5D8EAA60-26E6-43A4-A3F9-36AAECF4100B}" destId="{A038A292-7D77-4D39-8FB6-2749752A93E8}" srcOrd="2" destOrd="0" parTransId="{A5150F4B-C3B7-4056-8906-AC95BC1E1ADF}" sibTransId="{152DCA6C-87AC-4B24-865A-B202984467F4}"/>
    <dgm:cxn modelId="{2F729AC3-5B45-476F-9D94-3D2955CCC87B}" srcId="{5D8EAA60-26E6-43A4-A3F9-36AAECF4100B}" destId="{051F1933-6780-4C3A-BE9E-3761146BBE85}" srcOrd="1" destOrd="0" parTransId="{5F755E73-B468-4FC9-94ED-A145295CC4A1}" sibTransId="{C9261E21-9DC7-430C-8F47-78C67862C0A0}"/>
    <dgm:cxn modelId="{5E39BAC3-1200-48FC-BEE7-E81EE6882F2C}" srcId="{5D8EAA60-26E6-43A4-A3F9-36AAECF4100B}" destId="{506B6833-4BB2-4316-9292-DC2DC9C614D4}" srcOrd="3" destOrd="0" parTransId="{E518B9DE-7382-4FF1-AD38-308663B07341}" sibTransId="{CA1DE83C-F54C-46DF-87B3-A8C54B5655C4}"/>
    <dgm:cxn modelId="{5BADA0EB-9727-BD44-A034-428B5AB2E79B}" type="presOf" srcId="{420F9D9F-A76D-4E55-A582-FA22D7B96059}" destId="{D46C2316-9E4E-C541-B025-252B24D5BAD7}" srcOrd="0" destOrd="0" presId="urn:microsoft.com/office/officeart/2008/layout/LinedList"/>
    <dgm:cxn modelId="{46ABD7E4-45B3-9E42-A60F-A4D21BF21082}" type="presParOf" srcId="{08FAE53B-0A7E-0849-B862-980831DAF806}" destId="{E2F83301-1119-C349-AE88-364FD5FD4DD6}" srcOrd="0" destOrd="0" presId="urn:microsoft.com/office/officeart/2008/layout/LinedList"/>
    <dgm:cxn modelId="{C28C5B26-885F-4246-9DD0-86215C6857F0}" type="presParOf" srcId="{08FAE53B-0A7E-0849-B862-980831DAF806}" destId="{F11E75BB-F6EA-194E-9B16-E4A93628B074}" srcOrd="1" destOrd="0" presId="urn:microsoft.com/office/officeart/2008/layout/LinedList"/>
    <dgm:cxn modelId="{263DB5C1-E351-0B45-97B5-486F7E2BEA1D}" type="presParOf" srcId="{F11E75BB-F6EA-194E-9B16-E4A93628B074}" destId="{D46C2316-9E4E-C541-B025-252B24D5BAD7}" srcOrd="0" destOrd="0" presId="urn:microsoft.com/office/officeart/2008/layout/LinedList"/>
    <dgm:cxn modelId="{20057838-9E85-EB4F-BA8D-259B26B36266}" type="presParOf" srcId="{F11E75BB-F6EA-194E-9B16-E4A93628B074}" destId="{828E0D7C-1137-C042-90FE-386A594D02DB}" srcOrd="1" destOrd="0" presId="urn:microsoft.com/office/officeart/2008/layout/LinedList"/>
    <dgm:cxn modelId="{A84F3FD8-3222-9443-9BD6-5DC42B1CD2B8}" type="presParOf" srcId="{08FAE53B-0A7E-0849-B862-980831DAF806}" destId="{EAC61DC0-310E-114E-A8E3-3A33B70523B7}" srcOrd="2" destOrd="0" presId="urn:microsoft.com/office/officeart/2008/layout/LinedList"/>
    <dgm:cxn modelId="{EF3FF829-0884-1740-8DE8-4E6DB3124B49}" type="presParOf" srcId="{08FAE53B-0A7E-0849-B862-980831DAF806}" destId="{CD59E2ED-CB5A-D042-847A-BF887FCF3348}" srcOrd="3" destOrd="0" presId="urn:microsoft.com/office/officeart/2008/layout/LinedList"/>
    <dgm:cxn modelId="{DC422C80-B766-A343-8BEE-B9459BC97F64}" type="presParOf" srcId="{CD59E2ED-CB5A-D042-847A-BF887FCF3348}" destId="{19C2BAA1-45BB-E445-A635-85F306E26BAC}" srcOrd="0" destOrd="0" presId="urn:microsoft.com/office/officeart/2008/layout/LinedList"/>
    <dgm:cxn modelId="{726665CC-B682-D14D-8221-2432C03C5024}" type="presParOf" srcId="{CD59E2ED-CB5A-D042-847A-BF887FCF3348}" destId="{D29E7B77-003F-A441-ABCA-8D054C022521}" srcOrd="1" destOrd="0" presId="urn:microsoft.com/office/officeart/2008/layout/LinedList"/>
    <dgm:cxn modelId="{FA36F9FE-FB7D-6343-AFBB-95FB7A216EF5}" type="presParOf" srcId="{08FAE53B-0A7E-0849-B862-980831DAF806}" destId="{536AE55C-5B45-A745-B5F5-5799D1613F07}" srcOrd="4" destOrd="0" presId="urn:microsoft.com/office/officeart/2008/layout/LinedList"/>
    <dgm:cxn modelId="{9D896569-2D83-2B4C-9E7F-3D14E166CB45}" type="presParOf" srcId="{08FAE53B-0A7E-0849-B862-980831DAF806}" destId="{6EB1A8D2-0448-BA42-8CE9-3DC22BF2E081}" srcOrd="5" destOrd="0" presId="urn:microsoft.com/office/officeart/2008/layout/LinedList"/>
    <dgm:cxn modelId="{406D9EA1-BDEA-7944-A32A-A6713D2A3573}" type="presParOf" srcId="{6EB1A8D2-0448-BA42-8CE9-3DC22BF2E081}" destId="{3ABA9A78-83F5-594F-8FCF-0A7F189E220C}" srcOrd="0" destOrd="0" presId="urn:microsoft.com/office/officeart/2008/layout/LinedList"/>
    <dgm:cxn modelId="{38492758-685F-DD4C-AED3-B6FAB1B2EF3B}" type="presParOf" srcId="{6EB1A8D2-0448-BA42-8CE9-3DC22BF2E081}" destId="{59F9F422-1A2B-BA48-A15E-33DEA6F79518}" srcOrd="1" destOrd="0" presId="urn:microsoft.com/office/officeart/2008/layout/LinedList"/>
    <dgm:cxn modelId="{65DEE390-8DE7-7449-9105-95F07A5314E3}" type="presParOf" srcId="{08FAE53B-0A7E-0849-B862-980831DAF806}" destId="{33E2D510-8C56-0D45-9B76-1D66A8B8F604}" srcOrd="6" destOrd="0" presId="urn:microsoft.com/office/officeart/2008/layout/LinedList"/>
    <dgm:cxn modelId="{296CE08D-B59B-9248-8DBB-437912E2ECBD}" type="presParOf" srcId="{08FAE53B-0A7E-0849-B862-980831DAF806}" destId="{AEB95EF4-A5B6-5041-8310-00D79A51CDD7}" srcOrd="7" destOrd="0" presId="urn:microsoft.com/office/officeart/2008/layout/LinedList"/>
    <dgm:cxn modelId="{13E6E34A-6A14-A14D-A323-A546B28EB1B0}" type="presParOf" srcId="{AEB95EF4-A5B6-5041-8310-00D79A51CDD7}" destId="{12E11D4E-EC35-1549-959C-B7AEA0BA3B7E}" srcOrd="0" destOrd="0" presId="urn:microsoft.com/office/officeart/2008/layout/LinedList"/>
    <dgm:cxn modelId="{4BB6BD61-DB40-C04C-A418-947151372218}" type="presParOf" srcId="{AEB95EF4-A5B6-5041-8310-00D79A51CDD7}" destId="{06CDCEF4-90F0-8F42-BBF7-B5826B5F6CD4}"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7B7078-C7DB-4C62-8071-85BE0A476003}"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E037C09B-7EEA-42AE-92B8-5D92AFB0C705}">
      <dgm:prSet/>
      <dgm:spPr/>
      <dgm:t>
        <a:bodyPr/>
        <a:lstStyle/>
        <a:p>
          <a:r>
            <a:rPr lang="en-IN" b="0" i="0"/>
            <a:t>Importance of understanding sentence structure in Sanskrit for effective parsing.</a:t>
          </a:r>
          <a:endParaRPr lang="en-US"/>
        </a:p>
      </dgm:t>
    </dgm:pt>
    <dgm:pt modelId="{544A3346-07B0-452F-B219-92AE4EBE9A12}" type="parTrans" cxnId="{E619CAB6-442B-4833-86C3-69031124AA90}">
      <dgm:prSet/>
      <dgm:spPr/>
      <dgm:t>
        <a:bodyPr/>
        <a:lstStyle/>
        <a:p>
          <a:endParaRPr lang="en-US"/>
        </a:p>
      </dgm:t>
    </dgm:pt>
    <dgm:pt modelId="{7388C0DF-7777-46E2-AF4E-6E7609DB71D8}" type="sibTrans" cxnId="{E619CAB6-442B-4833-86C3-69031124AA90}">
      <dgm:prSet/>
      <dgm:spPr/>
      <dgm:t>
        <a:bodyPr/>
        <a:lstStyle/>
        <a:p>
          <a:endParaRPr lang="en-US"/>
        </a:p>
      </dgm:t>
    </dgm:pt>
    <dgm:pt modelId="{C208CAAC-F699-412A-B431-99246E69658A}">
      <dgm:prSet/>
      <dgm:spPr/>
      <dgm:t>
        <a:bodyPr/>
        <a:lstStyle/>
        <a:p>
          <a:r>
            <a:rPr lang="en-IN" b="0" i="0"/>
            <a:t>Value of the Paninan model and Astadhyai's mapping.</a:t>
          </a:r>
          <a:endParaRPr lang="en-US"/>
        </a:p>
      </dgm:t>
    </dgm:pt>
    <dgm:pt modelId="{1B3E4A9A-7900-41C6-B0E1-6F5B4EE3B7A8}" type="parTrans" cxnId="{BDCD1FDB-619C-42C1-B721-1A3893C0522B}">
      <dgm:prSet/>
      <dgm:spPr/>
      <dgm:t>
        <a:bodyPr/>
        <a:lstStyle/>
        <a:p>
          <a:endParaRPr lang="en-US"/>
        </a:p>
      </dgm:t>
    </dgm:pt>
    <dgm:pt modelId="{4020D90D-D037-4343-BE1C-95B708495B9D}" type="sibTrans" cxnId="{BDCD1FDB-619C-42C1-B721-1A3893C0522B}">
      <dgm:prSet/>
      <dgm:spPr/>
      <dgm:t>
        <a:bodyPr/>
        <a:lstStyle/>
        <a:p>
          <a:endParaRPr lang="en-US"/>
        </a:p>
      </dgm:t>
    </dgm:pt>
    <dgm:pt modelId="{62BB3D2C-CE07-4525-9CF8-997A77C98E93}">
      <dgm:prSet/>
      <dgm:spPr/>
      <dgm:t>
        <a:bodyPr/>
        <a:lstStyle/>
        <a:p>
          <a:r>
            <a:rPr lang="en-IN" b="0" i="0"/>
            <a:t>The potential for further exploration and research in this domain.</a:t>
          </a:r>
          <a:endParaRPr lang="en-US"/>
        </a:p>
      </dgm:t>
    </dgm:pt>
    <dgm:pt modelId="{80F75AFF-6BA9-4C86-A9F0-0254ADAE32BE}" type="parTrans" cxnId="{362F9F65-568B-4CBF-9B6B-9BC91D2A7A0D}">
      <dgm:prSet/>
      <dgm:spPr/>
      <dgm:t>
        <a:bodyPr/>
        <a:lstStyle/>
        <a:p>
          <a:endParaRPr lang="en-US"/>
        </a:p>
      </dgm:t>
    </dgm:pt>
    <dgm:pt modelId="{1C5E0609-88EB-4A95-AA9F-0FDA01395C8D}" type="sibTrans" cxnId="{362F9F65-568B-4CBF-9B6B-9BC91D2A7A0D}">
      <dgm:prSet/>
      <dgm:spPr/>
      <dgm:t>
        <a:bodyPr/>
        <a:lstStyle/>
        <a:p>
          <a:endParaRPr lang="en-US"/>
        </a:p>
      </dgm:t>
    </dgm:pt>
    <dgm:pt modelId="{483C1F26-E95C-BC4A-81C1-420B213668EC}" type="pres">
      <dgm:prSet presAssocID="{8C7B7078-C7DB-4C62-8071-85BE0A476003}" presName="vert0" presStyleCnt="0">
        <dgm:presLayoutVars>
          <dgm:dir/>
          <dgm:animOne val="branch"/>
          <dgm:animLvl val="lvl"/>
        </dgm:presLayoutVars>
      </dgm:prSet>
      <dgm:spPr/>
    </dgm:pt>
    <dgm:pt modelId="{E2B19EFD-2199-A64A-A110-39811EF2FBD7}" type="pres">
      <dgm:prSet presAssocID="{E037C09B-7EEA-42AE-92B8-5D92AFB0C705}" presName="thickLine" presStyleLbl="alignNode1" presStyleIdx="0" presStyleCnt="3"/>
      <dgm:spPr/>
    </dgm:pt>
    <dgm:pt modelId="{ACA50FBD-6E75-4D47-AC23-DCAD3B1007CF}" type="pres">
      <dgm:prSet presAssocID="{E037C09B-7EEA-42AE-92B8-5D92AFB0C705}" presName="horz1" presStyleCnt="0"/>
      <dgm:spPr/>
    </dgm:pt>
    <dgm:pt modelId="{DDA50E08-623F-F448-934E-1E515C590619}" type="pres">
      <dgm:prSet presAssocID="{E037C09B-7EEA-42AE-92B8-5D92AFB0C705}" presName="tx1" presStyleLbl="revTx" presStyleIdx="0" presStyleCnt="3"/>
      <dgm:spPr/>
    </dgm:pt>
    <dgm:pt modelId="{E33EBDC3-28F4-1C4D-BA6B-B23E858661EE}" type="pres">
      <dgm:prSet presAssocID="{E037C09B-7EEA-42AE-92B8-5D92AFB0C705}" presName="vert1" presStyleCnt="0"/>
      <dgm:spPr/>
    </dgm:pt>
    <dgm:pt modelId="{6320530E-CC0F-7549-8CAA-1443B9FCDCDA}" type="pres">
      <dgm:prSet presAssocID="{C208CAAC-F699-412A-B431-99246E69658A}" presName="thickLine" presStyleLbl="alignNode1" presStyleIdx="1" presStyleCnt="3"/>
      <dgm:spPr/>
    </dgm:pt>
    <dgm:pt modelId="{37CF83C2-14E0-4C4B-A58C-CD2FD82D7C6C}" type="pres">
      <dgm:prSet presAssocID="{C208CAAC-F699-412A-B431-99246E69658A}" presName="horz1" presStyleCnt="0"/>
      <dgm:spPr/>
    </dgm:pt>
    <dgm:pt modelId="{6317D5E7-19C9-CF49-8C8B-BBA40AD0EC04}" type="pres">
      <dgm:prSet presAssocID="{C208CAAC-F699-412A-B431-99246E69658A}" presName="tx1" presStyleLbl="revTx" presStyleIdx="1" presStyleCnt="3"/>
      <dgm:spPr/>
    </dgm:pt>
    <dgm:pt modelId="{6BFE6800-71BF-874B-AC28-F8688C1D1901}" type="pres">
      <dgm:prSet presAssocID="{C208CAAC-F699-412A-B431-99246E69658A}" presName="vert1" presStyleCnt="0"/>
      <dgm:spPr/>
    </dgm:pt>
    <dgm:pt modelId="{390D8283-78C8-BC4B-A7E4-525ED990C9F4}" type="pres">
      <dgm:prSet presAssocID="{62BB3D2C-CE07-4525-9CF8-997A77C98E93}" presName="thickLine" presStyleLbl="alignNode1" presStyleIdx="2" presStyleCnt="3"/>
      <dgm:spPr/>
    </dgm:pt>
    <dgm:pt modelId="{86FBB712-0F15-C749-B670-9EB7182A21DE}" type="pres">
      <dgm:prSet presAssocID="{62BB3D2C-CE07-4525-9CF8-997A77C98E93}" presName="horz1" presStyleCnt="0"/>
      <dgm:spPr/>
    </dgm:pt>
    <dgm:pt modelId="{B53EE934-6A86-744B-B6F5-D2081DF79967}" type="pres">
      <dgm:prSet presAssocID="{62BB3D2C-CE07-4525-9CF8-997A77C98E93}" presName="tx1" presStyleLbl="revTx" presStyleIdx="2" presStyleCnt="3"/>
      <dgm:spPr/>
    </dgm:pt>
    <dgm:pt modelId="{FC0E2E5E-9ECB-4F45-89CF-06370720A434}" type="pres">
      <dgm:prSet presAssocID="{62BB3D2C-CE07-4525-9CF8-997A77C98E93}" presName="vert1" presStyleCnt="0"/>
      <dgm:spPr/>
    </dgm:pt>
  </dgm:ptLst>
  <dgm:cxnLst>
    <dgm:cxn modelId="{E68C053F-1B7E-3D48-9E25-92276FB34C68}" type="presOf" srcId="{62BB3D2C-CE07-4525-9CF8-997A77C98E93}" destId="{B53EE934-6A86-744B-B6F5-D2081DF79967}" srcOrd="0" destOrd="0" presId="urn:microsoft.com/office/officeart/2008/layout/LinedList"/>
    <dgm:cxn modelId="{362F9F65-568B-4CBF-9B6B-9BC91D2A7A0D}" srcId="{8C7B7078-C7DB-4C62-8071-85BE0A476003}" destId="{62BB3D2C-CE07-4525-9CF8-997A77C98E93}" srcOrd="2" destOrd="0" parTransId="{80F75AFF-6BA9-4C86-A9F0-0254ADAE32BE}" sibTransId="{1C5E0609-88EB-4A95-AA9F-0FDA01395C8D}"/>
    <dgm:cxn modelId="{E619CAB6-442B-4833-86C3-69031124AA90}" srcId="{8C7B7078-C7DB-4C62-8071-85BE0A476003}" destId="{E037C09B-7EEA-42AE-92B8-5D92AFB0C705}" srcOrd="0" destOrd="0" parTransId="{544A3346-07B0-452F-B219-92AE4EBE9A12}" sibTransId="{7388C0DF-7777-46E2-AF4E-6E7609DB71D8}"/>
    <dgm:cxn modelId="{19E9C1CD-908D-214B-AB91-ED9C09B99701}" type="presOf" srcId="{C208CAAC-F699-412A-B431-99246E69658A}" destId="{6317D5E7-19C9-CF49-8C8B-BBA40AD0EC04}" srcOrd="0" destOrd="0" presId="urn:microsoft.com/office/officeart/2008/layout/LinedList"/>
    <dgm:cxn modelId="{A0354AD1-033C-014B-8EA1-015D0D6EF212}" type="presOf" srcId="{8C7B7078-C7DB-4C62-8071-85BE0A476003}" destId="{483C1F26-E95C-BC4A-81C1-420B213668EC}" srcOrd="0" destOrd="0" presId="urn:microsoft.com/office/officeart/2008/layout/LinedList"/>
    <dgm:cxn modelId="{BDCD1FDB-619C-42C1-B721-1A3893C0522B}" srcId="{8C7B7078-C7DB-4C62-8071-85BE0A476003}" destId="{C208CAAC-F699-412A-B431-99246E69658A}" srcOrd="1" destOrd="0" parTransId="{1B3E4A9A-7900-41C6-B0E1-6F5B4EE3B7A8}" sibTransId="{4020D90D-D037-4343-BE1C-95B708495B9D}"/>
    <dgm:cxn modelId="{8CF737F4-C811-614C-B421-E1DEBD6F6BB8}" type="presOf" srcId="{E037C09B-7EEA-42AE-92B8-5D92AFB0C705}" destId="{DDA50E08-623F-F448-934E-1E515C590619}" srcOrd="0" destOrd="0" presId="urn:microsoft.com/office/officeart/2008/layout/LinedList"/>
    <dgm:cxn modelId="{724C14C9-75C9-3747-9D40-F01C3F5A2BED}" type="presParOf" srcId="{483C1F26-E95C-BC4A-81C1-420B213668EC}" destId="{E2B19EFD-2199-A64A-A110-39811EF2FBD7}" srcOrd="0" destOrd="0" presId="urn:microsoft.com/office/officeart/2008/layout/LinedList"/>
    <dgm:cxn modelId="{9CE9F2DB-D9E9-7D44-992A-DF77833C7EA8}" type="presParOf" srcId="{483C1F26-E95C-BC4A-81C1-420B213668EC}" destId="{ACA50FBD-6E75-4D47-AC23-DCAD3B1007CF}" srcOrd="1" destOrd="0" presId="urn:microsoft.com/office/officeart/2008/layout/LinedList"/>
    <dgm:cxn modelId="{48CD099F-DA6C-4A4A-A367-B1480147DCE7}" type="presParOf" srcId="{ACA50FBD-6E75-4D47-AC23-DCAD3B1007CF}" destId="{DDA50E08-623F-F448-934E-1E515C590619}" srcOrd="0" destOrd="0" presId="urn:microsoft.com/office/officeart/2008/layout/LinedList"/>
    <dgm:cxn modelId="{F00EDF60-B294-224F-AD00-CEB5498ACF3E}" type="presParOf" srcId="{ACA50FBD-6E75-4D47-AC23-DCAD3B1007CF}" destId="{E33EBDC3-28F4-1C4D-BA6B-B23E858661EE}" srcOrd="1" destOrd="0" presId="urn:microsoft.com/office/officeart/2008/layout/LinedList"/>
    <dgm:cxn modelId="{11B3D9F7-AF2B-F848-A8D1-571B95B08F0E}" type="presParOf" srcId="{483C1F26-E95C-BC4A-81C1-420B213668EC}" destId="{6320530E-CC0F-7549-8CAA-1443B9FCDCDA}" srcOrd="2" destOrd="0" presId="urn:microsoft.com/office/officeart/2008/layout/LinedList"/>
    <dgm:cxn modelId="{0CB4030F-9FC4-6C46-8197-B3AE8D1A2E7A}" type="presParOf" srcId="{483C1F26-E95C-BC4A-81C1-420B213668EC}" destId="{37CF83C2-14E0-4C4B-A58C-CD2FD82D7C6C}" srcOrd="3" destOrd="0" presId="urn:microsoft.com/office/officeart/2008/layout/LinedList"/>
    <dgm:cxn modelId="{9D75A6FD-AA4A-2340-A689-2829E3C6128E}" type="presParOf" srcId="{37CF83C2-14E0-4C4B-A58C-CD2FD82D7C6C}" destId="{6317D5E7-19C9-CF49-8C8B-BBA40AD0EC04}" srcOrd="0" destOrd="0" presId="urn:microsoft.com/office/officeart/2008/layout/LinedList"/>
    <dgm:cxn modelId="{A41DE6A1-43D2-474A-A0A7-D947B87F8DA1}" type="presParOf" srcId="{37CF83C2-14E0-4C4B-A58C-CD2FD82D7C6C}" destId="{6BFE6800-71BF-874B-AC28-F8688C1D1901}" srcOrd="1" destOrd="0" presId="urn:microsoft.com/office/officeart/2008/layout/LinedList"/>
    <dgm:cxn modelId="{8AC2A156-5052-D747-8DBB-720856EF0B44}" type="presParOf" srcId="{483C1F26-E95C-BC4A-81C1-420B213668EC}" destId="{390D8283-78C8-BC4B-A7E4-525ED990C9F4}" srcOrd="4" destOrd="0" presId="urn:microsoft.com/office/officeart/2008/layout/LinedList"/>
    <dgm:cxn modelId="{B0AB82CC-94F2-1747-9B9D-5D01920B4BE6}" type="presParOf" srcId="{483C1F26-E95C-BC4A-81C1-420B213668EC}" destId="{86FBB712-0F15-C749-B670-9EB7182A21DE}" srcOrd="5" destOrd="0" presId="urn:microsoft.com/office/officeart/2008/layout/LinedList"/>
    <dgm:cxn modelId="{C19ED86A-0E50-8A4C-99E8-032139023D92}" type="presParOf" srcId="{86FBB712-0F15-C749-B670-9EB7182A21DE}" destId="{B53EE934-6A86-744B-B6F5-D2081DF79967}" srcOrd="0" destOrd="0" presId="urn:microsoft.com/office/officeart/2008/layout/LinedList"/>
    <dgm:cxn modelId="{0B18FB3B-082F-2549-AE60-37AE22EBD34B}" type="presParOf" srcId="{86FBB712-0F15-C749-B670-9EB7182A21DE}" destId="{FC0E2E5E-9ECB-4F45-89CF-06370720A434}"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5286D-594A-E849-AA49-B66C259EB345}">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B76AB7-F59B-2141-8ACD-A53ECD98A8DD}">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err="1"/>
            <a:t>रामः</a:t>
          </a:r>
          <a:r>
            <a:rPr lang="en-US" sz="4000" kern="1200" dirty="0"/>
            <a:t> </a:t>
          </a:r>
          <a:r>
            <a:rPr lang="sa-IN" sz="4000" kern="1200" dirty="0"/>
            <a:t>ग्रामम् द्विचक्रिकया गच्छति </a:t>
          </a:r>
          <a:endParaRPr lang="en-US" sz="4000" kern="1200" dirty="0"/>
        </a:p>
      </dsp:txBody>
      <dsp:txXfrm>
        <a:off x="0" y="2124"/>
        <a:ext cx="10515600" cy="1449029"/>
      </dsp:txXfrm>
    </dsp:sp>
    <dsp:sp modelId="{E3D20689-0E58-F04F-8E16-4F5A737454FE}">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608C20-F487-C74F-9261-209E71D43137}">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IN" sz="4000" b="0" i="0" kern="1200"/>
            <a:t>Formula: W1 W2 W3 V</a:t>
          </a:r>
          <a:endParaRPr lang="en-US" sz="4000" kern="1200"/>
        </a:p>
      </dsp:txBody>
      <dsp:txXfrm>
        <a:off x="0" y="1451154"/>
        <a:ext cx="10515600" cy="1449029"/>
      </dsp:txXfrm>
    </dsp:sp>
    <dsp:sp modelId="{33FAEB4D-E5C7-C548-B5BF-95AFF5C83F6E}">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F13DB0-DF21-3345-9B41-4AA11B82CD4E}">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IN" sz="4000" b="0" i="0" kern="1200"/>
            <a:t>Explanation: Words can be deconstructed to root and suffix.</a:t>
          </a:r>
          <a:endParaRPr lang="en-US" sz="4000" kern="1200"/>
        </a:p>
      </dsp:txBody>
      <dsp:txXfrm>
        <a:off x="0" y="2900183"/>
        <a:ext cx="10515600" cy="1449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9C34FA-421E-2C48-B8D6-10D1BF4671A8}">
      <dsp:nvSpPr>
        <dsp:cNvPr id="0" name=""/>
        <dsp:cNvSpPr/>
      </dsp:nvSpPr>
      <dsp:spPr>
        <a:xfrm>
          <a:off x="0" y="40290"/>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b="0" i="0" kern="1200"/>
            <a:t>Diagram:</a:t>
          </a:r>
          <a:endParaRPr lang="en-US" sz="2700" kern="1200"/>
        </a:p>
        <a:p>
          <a:pPr marL="228600" lvl="1" indent="-228600" algn="l" defTabSz="933450">
            <a:lnSpc>
              <a:spcPct val="90000"/>
            </a:lnSpc>
            <a:spcBef>
              <a:spcPct val="0"/>
            </a:spcBef>
            <a:spcAft>
              <a:spcPct val="15000"/>
            </a:spcAft>
            <a:buChar char="•"/>
          </a:pPr>
          <a:r>
            <a:rPr lang="en-GB" sz="2100" kern="1200" dirty="0"/>
            <a:t>Syntactic split</a:t>
          </a:r>
        </a:p>
      </dsp:txBody>
      <dsp:txXfrm>
        <a:off x="0" y="40290"/>
        <a:ext cx="3286125" cy="1971675"/>
      </dsp:txXfrm>
    </dsp:sp>
    <dsp:sp modelId="{C31FA2DA-F3E4-0340-9725-B91D70FC0A12}">
      <dsp:nvSpPr>
        <dsp:cNvPr id="0" name=""/>
        <dsp:cNvSpPr/>
      </dsp:nvSpPr>
      <dsp:spPr>
        <a:xfrm>
          <a:off x="3614737" y="40290"/>
          <a:ext cx="3286125" cy="1971675"/>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b="0" i="0" kern="1200"/>
            <a:t>- W1 = R1 + S1</a:t>
          </a:r>
          <a:endParaRPr lang="en-US" sz="2700" kern="1200"/>
        </a:p>
        <a:p>
          <a:pPr marL="228600" lvl="1" indent="-228600" algn="l" defTabSz="933450">
            <a:lnSpc>
              <a:spcPct val="90000"/>
            </a:lnSpc>
            <a:spcBef>
              <a:spcPct val="0"/>
            </a:spcBef>
            <a:spcAft>
              <a:spcPct val="15000"/>
            </a:spcAft>
            <a:buChar char="•"/>
          </a:pPr>
          <a:r>
            <a:rPr lang="en-US" sz="2100" kern="1200" dirty="0" err="1"/>
            <a:t>रा</a:t>
          </a:r>
          <a:r>
            <a:rPr lang="sa-IN" sz="2100" kern="1200" dirty="0"/>
            <a:t>म अः</a:t>
          </a:r>
          <a:endParaRPr lang="en-GB" sz="2100" kern="1200" dirty="0"/>
        </a:p>
      </dsp:txBody>
      <dsp:txXfrm>
        <a:off x="3614737" y="40290"/>
        <a:ext cx="3286125" cy="1971675"/>
      </dsp:txXfrm>
    </dsp:sp>
    <dsp:sp modelId="{FADAD2E3-5EF9-5B47-83EE-45C005832D34}">
      <dsp:nvSpPr>
        <dsp:cNvPr id="0" name=""/>
        <dsp:cNvSpPr/>
      </dsp:nvSpPr>
      <dsp:spPr>
        <a:xfrm>
          <a:off x="7229475" y="40290"/>
          <a:ext cx="3286125" cy="1971675"/>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b="0" i="0" kern="1200"/>
            <a:t>- W2 = R2 + S2</a:t>
          </a:r>
          <a:endParaRPr lang="en-US" sz="2700" kern="1200"/>
        </a:p>
        <a:p>
          <a:pPr marL="228600" lvl="1" indent="-228600" algn="l" defTabSz="933450">
            <a:lnSpc>
              <a:spcPct val="90000"/>
            </a:lnSpc>
            <a:spcBef>
              <a:spcPct val="0"/>
            </a:spcBef>
            <a:spcAft>
              <a:spcPct val="15000"/>
            </a:spcAft>
            <a:buChar char="•"/>
          </a:pPr>
          <a:r>
            <a:rPr lang="sa-IN" sz="2100" kern="1200" dirty="0"/>
            <a:t>ग्राम अम्</a:t>
          </a:r>
          <a:endParaRPr lang="en-GB" sz="2100" kern="1200" dirty="0"/>
        </a:p>
      </dsp:txBody>
      <dsp:txXfrm>
        <a:off x="7229475" y="40290"/>
        <a:ext cx="3286125" cy="1971675"/>
      </dsp:txXfrm>
    </dsp:sp>
    <dsp:sp modelId="{F613F144-8E97-C743-881A-D0613BD15510}">
      <dsp:nvSpPr>
        <dsp:cNvPr id="0" name=""/>
        <dsp:cNvSpPr/>
      </dsp:nvSpPr>
      <dsp:spPr>
        <a:xfrm>
          <a:off x="0" y="2340578"/>
          <a:ext cx="3286125" cy="1971675"/>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b="0" i="0" kern="1200"/>
            <a:t>- W3 = R3 + S3</a:t>
          </a:r>
          <a:endParaRPr lang="en-US" sz="2700" kern="1200"/>
        </a:p>
        <a:p>
          <a:pPr marL="228600" lvl="1" indent="-228600" algn="l" defTabSz="933450">
            <a:lnSpc>
              <a:spcPct val="90000"/>
            </a:lnSpc>
            <a:spcBef>
              <a:spcPct val="0"/>
            </a:spcBef>
            <a:spcAft>
              <a:spcPct val="15000"/>
            </a:spcAft>
            <a:buChar char="•"/>
          </a:pPr>
          <a:r>
            <a:rPr lang="sa-IN" sz="2100" kern="1200" dirty="0"/>
            <a:t>द्विचक्रिका या</a:t>
          </a:r>
          <a:endParaRPr lang="en-GB" sz="2100" kern="1200" dirty="0"/>
        </a:p>
      </dsp:txBody>
      <dsp:txXfrm>
        <a:off x="0" y="2340578"/>
        <a:ext cx="3286125" cy="1971675"/>
      </dsp:txXfrm>
    </dsp:sp>
    <dsp:sp modelId="{DF8B1937-AE05-DB4A-AE81-2F4DA7FE4D67}">
      <dsp:nvSpPr>
        <dsp:cNvPr id="0" name=""/>
        <dsp:cNvSpPr/>
      </dsp:nvSpPr>
      <dsp:spPr>
        <a:xfrm>
          <a:off x="3614737" y="2340578"/>
          <a:ext cx="3286125" cy="1971675"/>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b="0" i="0" kern="1200"/>
            <a:t>- V = R4 + VS</a:t>
          </a:r>
          <a:endParaRPr lang="en-US" sz="2700" kern="1200"/>
        </a:p>
        <a:p>
          <a:pPr marL="228600" lvl="1" indent="-228600" algn="l" defTabSz="933450">
            <a:lnSpc>
              <a:spcPct val="90000"/>
            </a:lnSpc>
            <a:spcBef>
              <a:spcPct val="0"/>
            </a:spcBef>
            <a:spcAft>
              <a:spcPct val="15000"/>
            </a:spcAft>
            <a:buChar char="•"/>
          </a:pPr>
          <a:r>
            <a:rPr lang="sa-IN" sz="2100" kern="1200" dirty="0"/>
            <a:t>गम् ति </a:t>
          </a:r>
          <a:endParaRPr lang="en-GB" sz="2100" kern="1200" dirty="0"/>
        </a:p>
      </dsp:txBody>
      <dsp:txXfrm>
        <a:off x="3614737" y="2340578"/>
        <a:ext cx="3286125" cy="1971675"/>
      </dsp:txXfrm>
    </dsp:sp>
    <dsp:sp modelId="{ED220BBA-F2A4-894F-9665-B66B6C664AC6}">
      <dsp:nvSpPr>
        <dsp:cNvPr id="0" name=""/>
        <dsp:cNvSpPr/>
      </dsp:nvSpPr>
      <dsp:spPr>
        <a:xfrm>
          <a:off x="7229475" y="2340578"/>
          <a:ext cx="3286125" cy="1971675"/>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b="0" i="0" kern="1200"/>
            <a:t>Key:</a:t>
          </a:r>
          <a:endParaRPr lang="en-US" sz="2700" kern="1200"/>
        </a:p>
        <a:p>
          <a:pPr marL="228600" lvl="1" indent="-228600" algn="l" defTabSz="933450">
            <a:lnSpc>
              <a:spcPct val="90000"/>
            </a:lnSpc>
            <a:spcBef>
              <a:spcPct val="0"/>
            </a:spcBef>
            <a:spcAft>
              <a:spcPct val="15000"/>
            </a:spcAft>
            <a:buChar char="•"/>
          </a:pPr>
          <a:r>
            <a:rPr lang="en-IN" sz="2100" b="0" i="0" kern="1200"/>
            <a:t>- R = Root word (Relates to real-world concept)</a:t>
          </a:r>
          <a:endParaRPr lang="en-US" sz="2100" kern="1200"/>
        </a:p>
        <a:p>
          <a:pPr marL="228600" lvl="1" indent="-228600" algn="l" defTabSz="933450">
            <a:lnSpc>
              <a:spcPct val="90000"/>
            </a:lnSpc>
            <a:spcBef>
              <a:spcPct val="0"/>
            </a:spcBef>
            <a:spcAft>
              <a:spcPct val="15000"/>
            </a:spcAft>
            <a:buChar char="•"/>
          </a:pPr>
          <a:r>
            <a:rPr lang="en-IN" sz="2100" b="0" i="0" kern="1200"/>
            <a:t>- S = Suffix (Indicates relation)</a:t>
          </a:r>
          <a:endParaRPr lang="en-US" sz="2100" kern="1200"/>
        </a:p>
      </dsp:txBody>
      <dsp:txXfrm>
        <a:off x="7229475" y="2340578"/>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4D993-828B-BA4F-A921-8B22551223E4}">
      <dsp:nvSpPr>
        <dsp:cNvPr id="0" name=""/>
        <dsp:cNvSpPr/>
      </dsp:nvSpPr>
      <dsp:spPr>
        <a:xfrm>
          <a:off x="0" y="2626990"/>
          <a:ext cx="10515600" cy="17235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IN" sz="3300" b="0" i="0" kern="1200"/>
            <a:t>- Key Aspects to Consider:</a:t>
          </a:r>
          <a:endParaRPr lang="en-US" sz="3300" kern="1200"/>
        </a:p>
      </dsp:txBody>
      <dsp:txXfrm>
        <a:off x="0" y="2626990"/>
        <a:ext cx="10515600" cy="930738"/>
      </dsp:txXfrm>
    </dsp:sp>
    <dsp:sp modelId="{D53DE7D4-1CB7-E642-8480-0F32DA72E109}">
      <dsp:nvSpPr>
        <dsp:cNvPr id="0" name=""/>
        <dsp:cNvSpPr/>
      </dsp:nvSpPr>
      <dsp:spPr>
        <a:xfrm>
          <a:off x="5134" y="3523257"/>
          <a:ext cx="3501776" cy="79285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marL="0" lvl="0" indent="0" algn="ctr" defTabSz="1155700">
            <a:lnSpc>
              <a:spcPct val="90000"/>
            </a:lnSpc>
            <a:spcBef>
              <a:spcPct val="0"/>
            </a:spcBef>
            <a:spcAft>
              <a:spcPct val="35000"/>
            </a:spcAft>
            <a:buNone/>
          </a:pPr>
          <a:r>
            <a:rPr lang="en-IN" sz="2600" b="0" i="0" kern="1200" dirty="0"/>
            <a:t>- Where is Information coded</a:t>
          </a:r>
          <a:endParaRPr lang="en-US" sz="2600" kern="1200" dirty="0"/>
        </a:p>
      </dsp:txBody>
      <dsp:txXfrm>
        <a:off x="5134" y="3523257"/>
        <a:ext cx="3501776" cy="792851"/>
      </dsp:txXfrm>
    </dsp:sp>
    <dsp:sp modelId="{31FA1F13-468F-8946-891D-093AFBC31417}">
      <dsp:nvSpPr>
        <dsp:cNvPr id="0" name=""/>
        <dsp:cNvSpPr/>
      </dsp:nvSpPr>
      <dsp:spPr>
        <a:xfrm>
          <a:off x="3506911" y="3523257"/>
          <a:ext cx="3501776" cy="79285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marL="0" lvl="0" indent="0" algn="ctr" defTabSz="1155700">
            <a:lnSpc>
              <a:spcPct val="90000"/>
            </a:lnSpc>
            <a:spcBef>
              <a:spcPct val="0"/>
            </a:spcBef>
            <a:spcAft>
              <a:spcPct val="35000"/>
            </a:spcAft>
            <a:buNone/>
          </a:pPr>
          <a:r>
            <a:rPr lang="en-IN" sz="2600" b="0" i="0" kern="1200"/>
            <a:t>- What is being coded</a:t>
          </a:r>
          <a:endParaRPr lang="en-US" sz="2600" kern="1200"/>
        </a:p>
      </dsp:txBody>
      <dsp:txXfrm>
        <a:off x="3506911" y="3523257"/>
        <a:ext cx="3501776" cy="792851"/>
      </dsp:txXfrm>
    </dsp:sp>
    <dsp:sp modelId="{5B763923-0572-9D4C-B447-8772AFC38709}">
      <dsp:nvSpPr>
        <dsp:cNvPr id="0" name=""/>
        <dsp:cNvSpPr/>
      </dsp:nvSpPr>
      <dsp:spPr>
        <a:xfrm>
          <a:off x="7008688" y="3523257"/>
          <a:ext cx="3501776" cy="79285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marL="0" lvl="0" indent="0" algn="ctr" defTabSz="1155700">
            <a:lnSpc>
              <a:spcPct val="90000"/>
            </a:lnSpc>
            <a:spcBef>
              <a:spcPct val="0"/>
            </a:spcBef>
            <a:spcAft>
              <a:spcPct val="35000"/>
            </a:spcAft>
            <a:buNone/>
          </a:pPr>
          <a:r>
            <a:rPr lang="en-IN" sz="2600" b="0" i="0" kern="1200"/>
            <a:t>- Amount of information coded</a:t>
          </a:r>
          <a:endParaRPr lang="en-US" sz="2600" kern="1200"/>
        </a:p>
      </dsp:txBody>
      <dsp:txXfrm>
        <a:off x="7008688" y="3523257"/>
        <a:ext cx="3501776" cy="792851"/>
      </dsp:txXfrm>
    </dsp:sp>
    <dsp:sp modelId="{746816D2-EC60-664B-BC02-67FCC6512DD0}">
      <dsp:nvSpPr>
        <dsp:cNvPr id="0" name=""/>
        <dsp:cNvSpPr/>
      </dsp:nvSpPr>
      <dsp:spPr>
        <a:xfrm rot="10800000">
          <a:off x="0" y="1962"/>
          <a:ext cx="10515600" cy="2650882"/>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a:t>Core question: </a:t>
          </a:r>
          <a:r>
            <a:rPr lang="en-IN" sz="3300" b="0" i="0" kern="1200"/>
            <a:t>Do all suffixes mark relation or is just the VS sufficient?</a:t>
          </a:r>
          <a:endParaRPr lang="en-US" sz="3300" kern="1200"/>
        </a:p>
      </dsp:txBody>
      <dsp:txXfrm rot="10800000">
        <a:off x="0" y="1962"/>
        <a:ext cx="10515600" cy="17224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9AA8E-C001-7445-BEB0-00AA69655819}">
      <dsp:nvSpPr>
        <dsp:cNvPr id="0" name=""/>
        <dsp:cNvSpPr/>
      </dsp:nvSpPr>
      <dsp:spPr>
        <a:xfrm>
          <a:off x="0" y="0"/>
          <a:ext cx="8412480" cy="95729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b="0" i="0" kern="1200"/>
            <a:t>Semantic Level</a:t>
          </a:r>
          <a:endParaRPr lang="en-US" sz="4100" kern="1200"/>
        </a:p>
      </dsp:txBody>
      <dsp:txXfrm>
        <a:off x="28038" y="28038"/>
        <a:ext cx="7298593" cy="901218"/>
      </dsp:txXfrm>
    </dsp:sp>
    <dsp:sp modelId="{D566BD69-6771-7441-A013-800697F2CE56}">
      <dsp:nvSpPr>
        <dsp:cNvPr id="0" name=""/>
        <dsp:cNvSpPr/>
      </dsp:nvSpPr>
      <dsp:spPr>
        <a:xfrm>
          <a:off x="704545" y="1131347"/>
          <a:ext cx="8412480" cy="957294"/>
        </a:xfrm>
        <a:prstGeom prst="roundRect">
          <a:avLst>
            <a:gd name="adj" fmla="val 10000"/>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b="0" i="0" kern="1200"/>
            <a:t>Karaka Level</a:t>
          </a:r>
          <a:endParaRPr lang="en-US" sz="4100" kern="1200"/>
        </a:p>
      </dsp:txBody>
      <dsp:txXfrm>
        <a:off x="732583" y="1159385"/>
        <a:ext cx="7029617" cy="901218"/>
      </dsp:txXfrm>
    </dsp:sp>
    <dsp:sp modelId="{4F8685C4-45F1-C742-8DF0-0468509AFB9B}">
      <dsp:nvSpPr>
        <dsp:cNvPr id="0" name=""/>
        <dsp:cNvSpPr/>
      </dsp:nvSpPr>
      <dsp:spPr>
        <a:xfrm>
          <a:off x="1398574" y="2262695"/>
          <a:ext cx="8412480" cy="957294"/>
        </a:xfrm>
        <a:prstGeom prst="roundRect">
          <a:avLst>
            <a:gd name="adj" fmla="val 10000"/>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b="0" i="0" kern="1200"/>
            <a:t>Vibhakti Level</a:t>
          </a:r>
          <a:endParaRPr lang="en-US" sz="4100" kern="1200"/>
        </a:p>
      </dsp:txBody>
      <dsp:txXfrm>
        <a:off x="1426612" y="2290733"/>
        <a:ext cx="7040133" cy="901218"/>
      </dsp:txXfrm>
    </dsp:sp>
    <dsp:sp modelId="{1DC1701A-6228-884C-8767-D8E12C77CB9B}">
      <dsp:nvSpPr>
        <dsp:cNvPr id="0" name=""/>
        <dsp:cNvSpPr/>
      </dsp:nvSpPr>
      <dsp:spPr>
        <a:xfrm>
          <a:off x="2103119" y="3394043"/>
          <a:ext cx="8412480" cy="957294"/>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b="0" i="0" kern="1200"/>
            <a:t>Surface Level</a:t>
          </a:r>
          <a:endParaRPr lang="en-US" sz="4100" kern="1200"/>
        </a:p>
      </dsp:txBody>
      <dsp:txXfrm>
        <a:off x="2131157" y="3422081"/>
        <a:ext cx="7029617" cy="901218"/>
      </dsp:txXfrm>
    </dsp:sp>
    <dsp:sp modelId="{F395AAC6-5FD5-C847-8E15-B74E273427D1}">
      <dsp:nvSpPr>
        <dsp:cNvPr id="0" name=""/>
        <dsp:cNvSpPr/>
      </dsp:nvSpPr>
      <dsp:spPr>
        <a:xfrm>
          <a:off x="7790238" y="733200"/>
          <a:ext cx="622241" cy="622241"/>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C3E9899B-B5BD-5B45-98D3-5B227A8005BA}">
      <dsp:nvSpPr>
        <dsp:cNvPr id="0" name=""/>
        <dsp:cNvSpPr/>
      </dsp:nvSpPr>
      <dsp:spPr>
        <a:xfrm>
          <a:off x="8494783" y="1864548"/>
          <a:ext cx="622241" cy="622241"/>
        </a:xfrm>
        <a:prstGeom prst="downArrow">
          <a:avLst>
            <a:gd name="adj1" fmla="val 55000"/>
            <a:gd name="adj2" fmla="val 45000"/>
          </a:avLst>
        </a:prstGeom>
        <a:solidFill>
          <a:schemeClr val="accent2">
            <a:tint val="40000"/>
            <a:alpha val="90000"/>
            <a:hueOff val="-424613"/>
            <a:satOff val="-37673"/>
            <a:lumOff val="-385"/>
            <a:alphaOff val="0"/>
          </a:schemeClr>
        </a:solidFill>
        <a:ln w="6350" cap="flat" cmpd="sng" algn="ctr">
          <a:solidFill>
            <a:schemeClr val="accent2">
              <a:tint val="40000"/>
              <a:alpha val="90000"/>
              <a:hueOff val="-424613"/>
              <a:satOff val="-37673"/>
              <a:lumOff val="-38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A90D9ABD-49FD-014F-806F-0A896DBDD8CD}">
      <dsp:nvSpPr>
        <dsp:cNvPr id="0" name=""/>
        <dsp:cNvSpPr/>
      </dsp:nvSpPr>
      <dsp:spPr>
        <a:xfrm>
          <a:off x="9188813" y="2995896"/>
          <a:ext cx="622241" cy="622241"/>
        </a:xfrm>
        <a:prstGeom prst="downArrow">
          <a:avLst>
            <a:gd name="adj1" fmla="val 55000"/>
            <a:gd name="adj2" fmla="val 45000"/>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4E2FB-0565-9544-B0CC-BD3D22A021A2}">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018B3B-8984-C149-9F42-826FF61CD6D9}">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b="0" i="0" kern="1200"/>
            <a:t>Explanation:</a:t>
          </a:r>
          <a:endParaRPr lang="en-US" sz="3000" kern="1200"/>
        </a:p>
      </dsp:txBody>
      <dsp:txXfrm>
        <a:off x="0" y="531"/>
        <a:ext cx="10515600" cy="870055"/>
      </dsp:txXfrm>
    </dsp:sp>
    <dsp:sp modelId="{BCA5C9E6-7EC1-4944-8DFD-1F4ACD88279C}">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A3CE75-9474-EC40-A6A5-1A3454DBB146}">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b="0" i="0" kern="1200"/>
            <a:t>- Karaka: Captures semantics closely related to the semantic level.</a:t>
          </a:r>
          <a:endParaRPr lang="en-US" sz="3000" kern="1200"/>
        </a:p>
      </dsp:txBody>
      <dsp:txXfrm>
        <a:off x="0" y="870586"/>
        <a:ext cx="10515600" cy="870055"/>
      </dsp:txXfrm>
    </dsp:sp>
    <dsp:sp modelId="{909ED2D1-E930-4645-A692-4178B5617F69}">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E902E1-8404-524C-9D1F-9C87FFDC807C}">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b="0" i="0" kern="1200"/>
            <a:t>- Vibhakti: Purely syntactic.</a:t>
          </a:r>
          <a:endParaRPr lang="en-US" sz="3000" kern="1200"/>
        </a:p>
      </dsp:txBody>
      <dsp:txXfrm>
        <a:off x="0" y="1740641"/>
        <a:ext cx="10515600" cy="870055"/>
      </dsp:txXfrm>
    </dsp:sp>
    <dsp:sp modelId="{35687D94-9C62-CD45-9B12-C3479CC82AD1}">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055CFA-2B74-8F49-B855-1A9375268F75}">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b="0" i="0" kern="1200"/>
            <a:t>Relevance: Karaka helps in parsing</a:t>
          </a:r>
          <a:endParaRPr lang="en-US" sz="3000" kern="1200"/>
        </a:p>
      </dsp:txBody>
      <dsp:txXfrm>
        <a:off x="0" y="2610696"/>
        <a:ext cx="10515600" cy="870055"/>
      </dsp:txXfrm>
    </dsp:sp>
    <dsp:sp modelId="{1F5EB806-103F-6E4D-B619-C7A3E2D6C848}">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243AC5-C5D2-9A40-8BDD-6D01EC160AE2}">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b="0" i="0" kern="1200"/>
            <a:t>Vibhakti provides syntactic structure.</a:t>
          </a:r>
          <a:endParaRPr lang="en-US" sz="3000" kern="1200"/>
        </a:p>
      </dsp:txBody>
      <dsp:txXfrm>
        <a:off x="0" y="3480751"/>
        <a:ext cx="10515600" cy="8700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508C6-5FE2-F847-82EC-D193E8ACC58B}">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3D818-045B-054E-9380-A53EF07D850B}">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b="0" i="0" kern="1200"/>
            <a:t>Description: Astadhyai offers a mapping between the Karaka and Vibhakti levels.</a:t>
          </a:r>
          <a:endParaRPr lang="en-US" sz="3400" kern="1200"/>
        </a:p>
      </dsp:txBody>
      <dsp:txXfrm>
        <a:off x="585701" y="1066737"/>
        <a:ext cx="4337991" cy="2693452"/>
      </dsp:txXfrm>
    </dsp:sp>
    <dsp:sp modelId="{11FB4310-E6CB-8648-BB8E-B6DD8E9F123E}">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214C7A-30F3-8341-9288-AEF7F103E067}">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b="0" i="0" kern="1200"/>
            <a:t>Utility: Use this mapping to trace relationships and derive karaka information.</a:t>
          </a:r>
          <a:endParaRPr lang="en-US" sz="3400" kern="1200"/>
        </a:p>
      </dsp:txBody>
      <dsp:txXfrm>
        <a:off x="6092527" y="1066737"/>
        <a:ext cx="4337991" cy="26934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83301-1119-C349-AE88-364FD5FD4DD6}">
      <dsp:nvSpPr>
        <dsp:cNvPr id="0" name=""/>
        <dsp:cNvSpPr/>
      </dsp:nvSpPr>
      <dsp:spPr>
        <a:xfrm>
          <a:off x="0" y="0"/>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6C2316-9E4E-C541-B025-252B24D5BAD7}">
      <dsp:nvSpPr>
        <dsp:cNvPr id="0" name=""/>
        <dsp:cNvSpPr/>
      </dsp:nvSpPr>
      <dsp:spPr>
        <a:xfrm>
          <a:off x="0" y="0"/>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en-IN" sz="2800" b="0" i="0" kern="1200"/>
            <a:t>1. Identify grammar &amp; morphological meaning of each word from the dictionary. Find local word groupings.</a:t>
          </a:r>
          <a:endParaRPr lang="en-US" sz="2800" kern="1200" dirty="0"/>
        </a:p>
      </dsp:txBody>
      <dsp:txXfrm>
        <a:off x="0" y="0"/>
        <a:ext cx="10515600" cy="1088136"/>
      </dsp:txXfrm>
    </dsp:sp>
    <dsp:sp modelId="{EAC61DC0-310E-114E-A8E3-3A33B70523B7}">
      <dsp:nvSpPr>
        <dsp:cNvPr id="0" name=""/>
        <dsp:cNvSpPr/>
      </dsp:nvSpPr>
      <dsp:spPr>
        <a:xfrm>
          <a:off x="0" y="1088136"/>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2BAA1-45BB-E445-A635-85F306E26BAC}">
      <dsp:nvSpPr>
        <dsp:cNvPr id="0" name=""/>
        <dsp:cNvSpPr/>
      </dsp:nvSpPr>
      <dsp:spPr>
        <a:xfrm>
          <a:off x="0" y="1088136"/>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en-IN" sz="2800" b="0" i="0" kern="1200"/>
            <a:t>2. Identify Vibhakti markers and determine the verb’s tense, aspect, and modality.</a:t>
          </a:r>
          <a:endParaRPr lang="en-US" sz="2800" kern="1200"/>
        </a:p>
      </dsp:txBody>
      <dsp:txXfrm>
        <a:off x="0" y="1088136"/>
        <a:ext cx="10515600" cy="1088136"/>
      </dsp:txXfrm>
    </dsp:sp>
    <dsp:sp modelId="{536AE55C-5B45-A745-B5F5-5799D1613F07}">
      <dsp:nvSpPr>
        <dsp:cNvPr id="0" name=""/>
        <dsp:cNvSpPr/>
      </dsp:nvSpPr>
      <dsp:spPr>
        <a:xfrm>
          <a:off x="0" y="2176272"/>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A9A78-83F5-594F-8FCF-0A7F189E220C}">
      <dsp:nvSpPr>
        <dsp:cNvPr id="0" name=""/>
        <dsp:cNvSpPr/>
      </dsp:nvSpPr>
      <dsp:spPr>
        <a:xfrm>
          <a:off x="0" y="2176272"/>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en-IN" sz="2800" b="0" i="0" kern="1200"/>
            <a:t>3. Use the core parser to identify Karaka relations based on the verb's Karaka frame and transformation rules.</a:t>
          </a:r>
          <a:endParaRPr lang="en-US" sz="2800" kern="1200"/>
        </a:p>
      </dsp:txBody>
      <dsp:txXfrm>
        <a:off x="0" y="2176272"/>
        <a:ext cx="10515600" cy="1088136"/>
      </dsp:txXfrm>
    </dsp:sp>
    <dsp:sp modelId="{33E2D510-8C56-0D45-9B76-1D66A8B8F604}">
      <dsp:nvSpPr>
        <dsp:cNvPr id="0" name=""/>
        <dsp:cNvSpPr/>
      </dsp:nvSpPr>
      <dsp:spPr>
        <a:xfrm>
          <a:off x="0" y="3264408"/>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E11D4E-EC35-1549-959C-B7AEA0BA3B7E}">
      <dsp:nvSpPr>
        <dsp:cNvPr id="0" name=""/>
        <dsp:cNvSpPr/>
      </dsp:nvSpPr>
      <dsp:spPr>
        <a:xfrm>
          <a:off x="0" y="3264408"/>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en-IN" sz="2800" b="0" i="0" kern="1200"/>
            <a:t>Note: Each noun group is tested against Karaka restrictions in the Karaka frame of the verb.</a:t>
          </a:r>
          <a:endParaRPr lang="en-US" sz="2800" kern="1200"/>
        </a:p>
      </dsp:txBody>
      <dsp:txXfrm>
        <a:off x="0" y="3264408"/>
        <a:ext cx="10515600" cy="10881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19EFD-2199-A64A-A110-39811EF2FBD7}">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A50E08-623F-F448-934E-1E515C590619}">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IN" sz="3700" b="0" i="0" kern="1200"/>
            <a:t>Importance of understanding sentence structure in Sanskrit for effective parsing.</a:t>
          </a:r>
          <a:endParaRPr lang="en-US" sz="3700" kern="1200"/>
        </a:p>
      </dsp:txBody>
      <dsp:txXfrm>
        <a:off x="0" y="2703"/>
        <a:ext cx="6900512" cy="1843578"/>
      </dsp:txXfrm>
    </dsp:sp>
    <dsp:sp modelId="{6320530E-CC0F-7549-8CAA-1443B9FCDCDA}">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17D5E7-19C9-CF49-8C8B-BBA40AD0EC04}">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IN" sz="3700" b="0" i="0" kern="1200"/>
            <a:t>Value of the Paninan model and Astadhyai's mapping.</a:t>
          </a:r>
          <a:endParaRPr lang="en-US" sz="3700" kern="1200"/>
        </a:p>
      </dsp:txBody>
      <dsp:txXfrm>
        <a:off x="0" y="1846281"/>
        <a:ext cx="6900512" cy="1843578"/>
      </dsp:txXfrm>
    </dsp:sp>
    <dsp:sp modelId="{390D8283-78C8-BC4B-A7E4-525ED990C9F4}">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3EE934-6A86-744B-B6F5-D2081DF79967}">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IN" sz="3700" b="0" i="0" kern="1200"/>
            <a:t>The potential for further exploration and research in this domain.</a:t>
          </a:r>
          <a:endParaRPr lang="en-US" sz="37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983B9FC-A52E-4EC6-BC2D-EE747B328906}"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0CAE12B-A557-4D51-8CE2-9F95533289FC}"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640C7EC-6410-4AA9-92CD-6EB703D82485}"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8B56604-CBB5-42CE-B3F4-45D3BE52283B}"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C95435E-A95A-4170-8AAD-7CF5A965DC4E}"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C34AEEA-E386-4281-93BA-54DFC50628F2}"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7FBA483-2F51-43F1-8BF7-28A1AB29AADF}"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99DC2E2-CE16-4E9F-A7E6-F3448DD25B24}"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9F18901-BD6D-4ED3-8ECC-ABD5EB345934}"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C15B060-81E8-4219-B593-807A09077CF4}"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FF103E6-0CC4-41B0-88B4-8A66B1A22EAC}"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E3A7605-51AF-40D3-99EC-CB09D82E952A}"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2E0AAA7-AFBF-4128-87F4-0845175B81C0}"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C57D6C6-7B82-41AA-9C13-9A5BEA7F6A7A}"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1FE1581-BFF2-4BEF-9DC6-B9EA53A715E7}"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ACF2EFEE-7AC6-414D-AEFF-7B592FB73C6C}"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3F4204F-F39B-459A-AD89-02CA64D7F61F}"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497A64F-18D3-4E79-9413-7FFCB35C360D}"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891BB46-3D0A-450A-97A3-9178E3C9ADBC}"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BCD1DC4-27FF-41E7-9A2F-60C042215D33}"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D3885CF-9798-406D-B5FC-FCD9386E10FB}"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4F0AFF7-ECD4-4AF4-AB33-BD8B73638CD2}"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039D86E-BE77-4F22-A2BC-C0796C5BD84E}"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345415B-F43B-4E3C-AF49-7F6756EE0BFA}"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GB" sz="6000" spc="-1" strike="noStrike">
                <a:solidFill>
                  <a:srgbClr val="000000"/>
                </a:solidFill>
                <a:latin typeface="Calibri Light"/>
              </a:rPr>
              <a:t>Click to edit Master title </a:t>
            </a:r>
            <a:r>
              <a:rPr b="0" lang="en-GB"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3A5A809D-B393-4B38-9DBA-495FE0120FB3}" type="slidenum">
              <a:rPr b="0" lang="en-US"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GB"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GB"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GB"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GB"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88E10F88-D299-42CF-9D0F-4FC621F21616}"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diagramData" Target="../diagrams/data8.xml"/><Relationship Id="rId2" Type="http://schemas.openxmlformats.org/officeDocument/2006/relationships/diagramLayout" Target="../diagrams/layout8.xml"/><Relationship Id="rId3" Type="http://schemas.openxmlformats.org/officeDocument/2006/relationships/diagramQuickStyle" Target="../diagrams/quickStyle8.xml"/><Relationship Id="rId4" Type="http://schemas.openxmlformats.org/officeDocument/2006/relationships/diagramColors" Target="../diagrams/colors8.xml"/><Relationship Id="rId5" Type="http://schemas.microsoft.com/office/2007/relationships/diagramDrawing" Target="../diagrams/drawing8.xml"/><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diagramData" Target="../diagrams/data4.xml"/><Relationship Id="rId2" Type="http://schemas.openxmlformats.org/officeDocument/2006/relationships/diagramLayout" Target="../diagrams/layout4.xml"/><Relationship Id="rId3" Type="http://schemas.openxmlformats.org/officeDocument/2006/relationships/diagramQuickStyle" Target="../diagrams/quickStyle4.xml"/><Relationship Id="rId4" Type="http://schemas.openxmlformats.org/officeDocument/2006/relationships/diagramColors" Target="../diagrams/colors4.xml"/><Relationship Id="rId5" Type="http://schemas.microsoft.com/office/2007/relationships/diagramDrawing" Target="../diagrams/drawing4.xml"/><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diagramData" Target="../diagrams/data5.xml"/><Relationship Id="rId2" Type="http://schemas.openxmlformats.org/officeDocument/2006/relationships/diagramLayout" Target="../diagrams/layout5.xml"/><Relationship Id="rId3" Type="http://schemas.openxmlformats.org/officeDocument/2006/relationships/diagramQuickStyle" Target="../diagrams/quickStyle5.xml"/><Relationship Id="rId4" Type="http://schemas.openxmlformats.org/officeDocument/2006/relationships/diagramColors" Target="../diagrams/colors5.xml"/><Relationship Id="rId5" Type="http://schemas.microsoft.com/office/2007/relationships/diagramDrawing" Target="../diagrams/drawing5.xml"/><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diagramData" Target="../diagrams/data6.xml"/><Relationship Id="rId2" Type="http://schemas.openxmlformats.org/officeDocument/2006/relationships/diagramLayout" Target="../diagrams/layout6.xml"/><Relationship Id="rId3" Type="http://schemas.openxmlformats.org/officeDocument/2006/relationships/diagramQuickStyle" Target="../diagrams/quickStyle6.xml"/><Relationship Id="rId4" Type="http://schemas.openxmlformats.org/officeDocument/2006/relationships/diagramColors" Target="../diagrams/colors6.xml"/><Relationship Id="rId5" Type="http://schemas.microsoft.com/office/2007/relationships/diagramDrawing" Target="../diagrams/drawing6.xml"/><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diagramData" Target="../diagrams/data7.xml"/><Relationship Id="rId2" Type="http://schemas.openxmlformats.org/officeDocument/2006/relationships/diagramLayout" Target="../diagrams/layout7.xml"/><Relationship Id="rId3" Type="http://schemas.openxmlformats.org/officeDocument/2006/relationships/diagramQuickStyle" Target="../diagrams/quickStyle7.xml"/><Relationship Id="rId4" Type="http://schemas.openxmlformats.org/officeDocument/2006/relationships/diagramColors" Target="../diagrams/colors7.xml"/><Relationship Id="rId5" Type="http://schemas.microsoft.com/office/2007/relationships/diagramDrawing" Target="../diagrams/drawing7.xml"/><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Rectangle 55"/>
          <p:cNvSpPr/>
          <p:nvPr/>
        </p:nvSpPr>
        <p:spPr>
          <a:xfrm>
            <a:off x="0" y="0"/>
            <a:ext cx="1219176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3" name="PlaceHolder 1"/>
          <p:cNvSpPr>
            <a:spLocks noGrp="1"/>
          </p:cNvSpPr>
          <p:nvPr>
            <p:ph type="title"/>
          </p:nvPr>
        </p:nvSpPr>
        <p:spPr>
          <a:xfrm>
            <a:off x="4354560" y="841320"/>
            <a:ext cx="3504960" cy="3114360"/>
          </a:xfrm>
          <a:prstGeom prst="rect">
            <a:avLst/>
          </a:prstGeom>
          <a:noFill/>
          <a:ln w="0">
            <a:noFill/>
          </a:ln>
        </p:spPr>
        <p:txBody>
          <a:bodyPr anchor="b">
            <a:normAutofit/>
          </a:bodyPr>
          <a:p>
            <a:pPr algn="ctr">
              <a:lnSpc>
                <a:spcPct val="90000"/>
              </a:lnSpc>
              <a:buNone/>
            </a:pPr>
            <a:r>
              <a:rPr b="0" lang="en-US" sz="5600" spc="-1" strike="noStrike">
                <a:solidFill>
                  <a:srgbClr val="ffffff"/>
                </a:solidFill>
                <a:latin typeface="Calibri Light"/>
              </a:rPr>
              <a:t>Sanskrit Sentence Parsing</a:t>
            </a:r>
            <a:endParaRPr b="0" lang="en-US" sz="5600" spc="-1" strike="noStrike">
              <a:solidFill>
                <a:srgbClr val="000000"/>
              </a:solidFill>
              <a:latin typeface="Calibri"/>
            </a:endParaRPr>
          </a:p>
        </p:txBody>
      </p:sp>
      <p:sp>
        <p:nvSpPr>
          <p:cNvPr id="84" name="PlaceHolder 2"/>
          <p:cNvSpPr>
            <a:spLocks noGrp="1"/>
          </p:cNvSpPr>
          <p:nvPr>
            <p:ph type="subTitle"/>
          </p:nvPr>
        </p:nvSpPr>
        <p:spPr>
          <a:xfrm>
            <a:off x="4354560" y="4336920"/>
            <a:ext cx="3506040" cy="1671120"/>
          </a:xfrm>
          <a:prstGeom prst="rect">
            <a:avLst/>
          </a:prstGeom>
          <a:noFill/>
          <a:ln w="0">
            <a:noFill/>
          </a:ln>
        </p:spPr>
        <p:txBody>
          <a:bodyPr anchor="t">
            <a:normAutofit/>
          </a:bodyPr>
          <a:p>
            <a:pPr algn="ctr">
              <a:lnSpc>
                <a:spcPct val="90000"/>
              </a:lnSpc>
              <a:spcBef>
                <a:spcPts val="1001"/>
              </a:spcBef>
              <a:buNone/>
              <a:tabLst>
                <a:tab algn="l" pos="0"/>
              </a:tabLst>
            </a:pPr>
            <a:r>
              <a:rPr b="0" lang="en-US" sz="2400" spc="-1" strike="noStrike">
                <a:solidFill>
                  <a:srgbClr val="ffffff"/>
                </a:solidFill>
                <a:latin typeface="Calibri"/>
              </a:rPr>
              <a:t>Decoding Structure And Semantics</a:t>
            </a:r>
            <a:endParaRPr b="0" lang="en-IN" sz="2400" spc="-1" strike="noStrike">
              <a:latin typeface="Arial"/>
            </a:endParaRPr>
          </a:p>
        </p:txBody>
      </p:sp>
      <p:grpSp>
        <p:nvGrpSpPr>
          <p:cNvPr id="85" name="Group 56"/>
          <p:cNvGrpSpPr/>
          <p:nvPr/>
        </p:nvGrpSpPr>
        <p:grpSpPr>
          <a:xfrm>
            <a:off x="0" y="0"/>
            <a:ext cx="4087440" cy="6857640"/>
            <a:chOff x="0" y="0"/>
            <a:chExt cx="4087440" cy="6857640"/>
          </a:xfrm>
        </p:grpSpPr>
        <p:sp>
          <p:nvSpPr>
            <p:cNvPr id="86" name="Freeform: Shape 29"/>
            <p:cNvSpPr/>
            <p:nvPr/>
          </p:nvSpPr>
          <p:spPr>
            <a:xfrm>
              <a:off x="0" y="0"/>
              <a:ext cx="3985560" cy="6857640"/>
            </a:xfrm>
            <a:custGeom>
              <a:avLst/>
              <a:gdLst/>
              <a:ah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7" name="Freeform: Shape 30"/>
            <p:cNvSpPr/>
            <p:nvPr/>
          </p:nvSpPr>
          <p:spPr>
            <a:xfrm>
              <a:off x="2748600" y="0"/>
              <a:ext cx="1338840" cy="6857640"/>
            </a:xfrm>
            <a:custGeom>
              <a:avLst/>
              <a:gdLst/>
              <a:ah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p:style>
        </p:sp>
      </p:grpSp>
      <p:sp>
        <p:nvSpPr>
          <p:cNvPr id="88" name="Picture 8"/>
          <p:cNvSpPr/>
          <p:nvPr/>
        </p:nvSpPr>
        <p:spPr>
          <a:xfrm>
            <a:off x="0" y="0"/>
            <a:ext cx="3909600" cy="6857640"/>
          </a:xfrm>
          <a:custGeom>
            <a:avLst/>
            <a:gdLst/>
            <a:ahLst/>
            <a:rect l="l" t="t" r="r" b="b"/>
            <a:pathLst>
              <a:path w="3910084" h="6858000">
                <a:moveTo>
                  <a:pt x="0" y="0"/>
                </a:moveTo>
                <a:lnTo>
                  <a:pt x="2996382" y="0"/>
                </a:lnTo>
                <a:lnTo>
                  <a:pt x="3563333" y="1750276"/>
                </a:lnTo>
                <a:lnTo>
                  <a:pt x="3910084" y="6054385"/>
                </a:lnTo>
                <a:lnTo>
                  <a:pt x="3791309" y="6858000"/>
                </a:lnTo>
                <a:lnTo>
                  <a:pt x="0" y="6858000"/>
                </a:lnTo>
                <a:close/>
              </a:path>
            </a:pathLst>
          </a:custGeom>
          <a:blipFill rotWithShape="0">
            <a:blip r:embed="rId1"/>
            <a:srcRect/>
            <a:stretch/>
          </a:blipFill>
          <a:ln w="0">
            <a:noFill/>
          </a:ln>
        </p:spPr>
        <p:style>
          <a:lnRef idx="0"/>
          <a:fillRef idx="0"/>
          <a:effectRef idx="0"/>
          <a:fontRef idx="minor"/>
        </p:style>
      </p:sp>
      <p:grpSp>
        <p:nvGrpSpPr>
          <p:cNvPr id="89" name="Group 58"/>
          <p:cNvGrpSpPr/>
          <p:nvPr/>
        </p:nvGrpSpPr>
        <p:grpSpPr>
          <a:xfrm>
            <a:off x="2748600" y="0"/>
            <a:ext cx="1338840" cy="6857640"/>
            <a:chOff x="2748600" y="0"/>
            <a:chExt cx="1338840" cy="6857640"/>
          </a:xfrm>
        </p:grpSpPr>
        <p:sp>
          <p:nvSpPr>
            <p:cNvPr id="90" name="Freeform: Shape 33"/>
            <p:cNvSpPr/>
            <p:nvPr/>
          </p:nvSpPr>
          <p:spPr>
            <a:xfrm>
              <a:off x="2748600" y="0"/>
              <a:ext cx="1338840" cy="6857640"/>
            </a:xfrm>
            <a:custGeom>
              <a:avLst/>
              <a:gdLst/>
              <a:ah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1" name="Freeform: Shape 34"/>
            <p:cNvSpPr/>
            <p:nvPr/>
          </p:nvSpPr>
          <p:spPr>
            <a:xfrm>
              <a:off x="2748600" y="0"/>
              <a:ext cx="1338840" cy="6857640"/>
            </a:xfrm>
            <a:custGeom>
              <a:avLst/>
              <a:gdLst/>
              <a:ah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rotWithShape="0">
              <a:blip r:embed="rId2">
                <a:alphaModFix amt="57000"/>
              </a:blip>
              <a:srcRect/>
              <a:tile/>
            </a:blipFill>
            <a:ln>
              <a:noFill/>
            </a:ln>
          </p:spPr>
          <p:style>
            <a:lnRef idx="2">
              <a:schemeClr val="accent1">
                <a:shade val="50000"/>
              </a:schemeClr>
            </a:lnRef>
            <a:fillRef idx="1">
              <a:schemeClr val="accent1"/>
            </a:fillRef>
            <a:effectRef idx="0">
              <a:schemeClr val="accent1"/>
            </a:effectRef>
            <a:fontRef idx="minor"/>
          </p:style>
        </p:sp>
      </p:grpSp>
      <p:grpSp>
        <p:nvGrpSpPr>
          <p:cNvPr id="92" name="Group 59"/>
          <p:cNvGrpSpPr/>
          <p:nvPr/>
        </p:nvGrpSpPr>
        <p:grpSpPr>
          <a:xfrm>
            <a:off x="8104680" y="360"/>
            <a:ext cx="4087440" cy="6857640"/>
            <a:chOff x="8104680" y="360"/>
            <a:chExt cx="4087440" cy="6857640"/>
          </a:xfrm>
        </p:grpSpPr>
        <p:sp>
          <p:nvSpPr>
            <p:cNvPr id="93" name="Freeform: Shape 37"/>
            <p:cNvSpPr/>
            <p:nvPr/>
          </p:nvSpPr>
          <p:spPr>
            <a:xfrm rot="10800000">
              <a:off x="8206560" y="360"/>
              <a:ext cx="3985560" cy="6857640"/>
            </a:xfrm>
            <a:custGeom>
              <a:avLst/>
              <a:gdLst/>
              <a:ah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4" name="Freeform: Shape 38"/>
            <p:cNvSpPr/>
            <p:nvPr/>
          </p:nvSpPr>
          <p:spPr>
            <a:xfrm rot="10800000">
              <a:off x="8104680" y="360"/>
              <a:ext cx="1338840" cy="6857640"/>
            </a:xfrm>
            <a:custGeom>
              <a:avLst/>
              <a:gdLst/>
              <a:ah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p:style>
        </p:sp>
      </p:grpSp>
      <p:sp>
        <p:nvSpPr>
          <p:cNvPr id="95" name="Picture 4"/>
          <p:cNvSpPr/>
          <p:nvPr/>
        </p:nvSpPr>
        <p:spPr>
          <a:xfrm>
            <a:off x="8281800" y="0"/>
            <a:ext cx="3909600" cy="6857640"/>
          </a:xfrm>
          <a:custGeom>
            <a:avLst/>
            <a:gdLst/>
            <a:ahLst/>
            <a:rect l="l" t="t" r="r" b="b"/>
            <a:pathLst>
              <a:path w="3910084" h="6858000">
                <a:moveTo>
                  <a:pt x="118775" y="0"/>
                </a:moveTo>
                <a:lnTo>
                  <a:pt x="3910084" y="0"/>
                </a:lnTo>
                <a:lnTo>
                  <a:pt x="3910084" y="6858000"/>
                </a:lnTo>
                <a:lnTo>
                  <a:pt x="913702" y="6858000"/>
                </a:lnTo>
                <a:lnTo>
                  <a:pt x="346751" y="5107724"/>
                </a:lnTo>
                <a:lnTo>
                  <a:pt x="0" y="803615"/>
                </a:lnTo>
                <a:close/>
              </a:path>
            </a:pathLst>
          </a:custGeom>
          <a:blipFill rotWithShape="0">
            <a:blip r:embed="rId3"/>
            <a:srcRect/>
            <a:stretch/>
          </a:blipFill>
          <a:ln w="0">
            <a:noFill/>
          </a:ln>
        </p:spPr>
        <p:style>
          <a:lnRef idx="0"/>
          <a:fillRef idx="0"/>
          <a:effectRef idx="0"/>
          <a:fontRef idx="minor"/>
        </p:style>
      </p:sp>
      <p:grpSp>
        <p:nvGrpSpPr>
          <p:cNvPr id="96" name="Group 60"/>
          <p:cNvGrpSpPr/>
          <p:nvPr/>
        </p:nvGrpSpPr>
        <p:grpSpPr>
          <a:xfrm>
            <a:off x="8104680" y="360"/>
            <a:ext cx="1338840" cy="6857640"/>
            <a:chOff x="8104680" y="360"/>
            <a:chExt cx="1338840" cy="6857640"/>
          </a:xfrm>
        </p:grpSpPr>
        <p:sp>
          <p:nvSpPr>
            <p:cNvPr id="97" name="Freeform: Shape 41"/>
            <p:cNvSpPr/>
            <p:nvPr/>
          </p:nvSpPr>
          <p:spPr>
            <a:xfrm rot="10800000">
              <a:off x="8104680" y="360"/>
              <a:ext cx="1338840" cy="6857640"/>
            </a:xfrm>
            <a:custGeom>
              <a:avLst/>
              <a:gdLst/>
              <a:ah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8" name="Freeform: Shape 42"/>
            <p:cNvSpPr/>
            <p:nvPr/>
          </p:nvSpPr>
          <p:spPr>
            <a:xfrm rot="10800000">
              <a:off x="8104680" y="360"/>
              <a:ext cx="1338840" cy="6857640"/>
            </a:xfrm>
            <a:custGeom>
              <a:avLst/>
              <a:gdLst/>
              <a:ah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rotWithShape="0">
              <a:blip r:embed="rId4">
                <a:alphaModFix amt="57000"/>
              </a:blip>
              <a:srcRect/>
              <a:tile/>
            </a:blipFill>
            <a:ln>
              <a:noFill/>
            </a:ln>
          </p:spPr>
          <p:style>
            <a:lnRef idx="2">
              <a:schemeClr val="accent1">
                <a:shade val="50000"/>
              </a:schemeClr>
            </a:lnRef>
            <a:fillRef idx="1">
              <a:schemeClr val="accent1"/>
            </a:fillRef>
            <a:effectRef idx="0">
              <a:schemeClr val="accent1"/>
            </a:effectRef>
            <a:fontRef idx="minor"/>
          </p:style>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 name="Rectangle 1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4"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pPr>
            <a:r>
              <a:rPr b="0" lang="en-IN" sz="5400" spc="-1" strike="noStrike">
                <a:solidFill>
                  <a:srgbClr val="000000"/>
                </a:solidFill>
                <a:latin typeface="Calibri"/>
              </a:rPr>
              <a:t>Parsing Output Overview</a:t>
            </a:r>
            <a:endParaRPr b="0" lang="en-US" sz="5400" spc="-1" strike="noStrike">
              <a:solidFill>
                <a:srgbClr val="000000"/>
              </a:solidFill>
              <a:latin typeface="Calibri"/>
            </a:endParaRPr>
          </a:p>
        </p:txBody>
      </p:sp>
      <p:sp>
        <p:nvSpPr>
          <p:cNvPr id="115" name="sketch line"/>
          <p:cNvSpPr/>
          <p:nvPr/>
        </p:nvSpPr>
        <p:spPr>
          <a:xfrm>
            <a:off x="838080" y="1865160"/>
            <a:ext cx="10423800" cy="18000"/>
          </a:xfrm>
          <a:custGeom>
            <a:avLst/>
            <a:gdLst/>
            <a:ahLst/>
            <a:rect l="l" t="t" r="r" b="b"/>
            <a:pathLst>
              <a:path fill="none" w="10424160" h="18288">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stroke="0" w="10424160" h="18288">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sp>
      <p:sp>
        <p:nvSpPr>
          <p:cNvPr id="116" name="PlaceHolder 2"/>
          <p:cNvSpPr>
            <a:spLocks noGrp="1"/>
          </p:cNvSpPr>
          <p:nvPr>
            <p:ph/>
          </p:nvPr>
        </p:nvSpPr>
        <p:spPr>
          <a:xfrm>
            <a:off x="1940040" y="2055960"/>
            <a:ext cx="8166960" cy="411480"/>
          </a:xfrm>
          <a:prstGeom prst="rect">
            <a:avLst/>
          </a:prstGeom>
          <a:noFill/>
          <a:ln w="0">
            <a:noFill/>
          </a:ln>
        </p:spPr>
        <p:txBody>
          <a:bodyPr anchor="t">
            <a:noAutofit/>
          </a:bodyPr>
          <a:p>
            <a:pPr marL="180720" indent="-180720">
              <a:lnSpc>
                <a:spcPct val="90000"/>
              </a:lnSpc>
              <a:spcBef>
                <a:spcPts val="791"/>
              </a:spcBef>
              <a:buClr>
                <a:srgbClr val="212121"/>
              </a:buClr>
              <a:buFont typeface="Arial"/>
              <a:buChar char="•"/>
            </a:pPr>
            <a:r>
              <a:rPr b="0" lang="en-IN" sz="2210" spc="-1" strike="noStrike">
                <a:solidFill>
                  <a:srgbClr val="212121"/>
                </a:solidFill>
                <a:latin typeface="Calibri"/>
              </a:rPr>
              <a:t>Visualization: https://sanskrit.uohyd.ac.in/sbg-ereader/#/ereader</a:t>
            </a:r>
            <a:endParaRPr b="0" lang="en-US" sz="2210" spc="-1" strike="noStrike">
              <a:solidFill>
                <a:srgbClr val="000000"/>
              </a:solidFill>
              <a:latin typeface="Calibri"/>
            </a:endParaRPr>
          </a:p>
        </p:txBody>
      </p:sp>
      <p:pic>
        <p:nvPicPr>
          <p:cNvPr id="117" name="Picture 4" descr=""/>
          <p:cNvPicPr/>
          <p:nvPr/>
        </p:nvPicPr>
        <p:blipFill>
          <a:blip r:embed="rId1"/>
          <a:stretch/>
        </p:blipFill>
        <p:spPr>
          <a:xfrm>
            <a:off x="1665720" y="2467800"/>
            <a:ext cx="8441280" cy="3438000"/>
          </a:xfrm>
          <a:prstGeom prst="rect">
            <a:avLst/>
          </a:prstGeom>
          <a:ln w="0">
            <a:noFill/>
          </a:ln>
        </p:spPr>
      </p:pic>
      <p:sp>
        <p:nvSpPr>
          <p:cNvPr id="118" name="TextBox 6"/>
          <p:cNvSpPr/>
          <p:nvPr/>
        </p:nvSpPr>
        <p:spPr>
          <a:xfrm>
            <a:off x="3834720" y="6250320"/>
            <a:ext cx="4816440" cy="52236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601"/>
              </a:spcAft>
              <a:buNone/>
            </a:pPr>
            <a:r>
              <a:rPr b="0" lang="en-IN" sz="1420" spc="-1" strike="noStrike">
                <a:solidFill>
                  <a:srgbClr val="212121"/>
                </a:solidFill>
                <a:latin typeface="Calibri"/>
              </a:rPr>
              <a:t>Key Insight: The Graph demonstrates the relationships and structure within the sentence.</a:t>
            </a:r>
            <a:endParaRPr b="0" lang="en-IN" sz="142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Rectangle 13"/>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0" name="PlaceHolder 1"/>
          <p:cNvSpPr>
            <a:spLocks noGrp="1"/>
          </p:cNvSpPr>
          <p:nvPr>
            <p:ph type="title"/>
          </p:nvPr>
        </p:nvSpPr>
        <p:spPr>
          <a:xfrm>
            <a:off x="635040" y="640800"/>
            <a:ext cx="3418200" cy="5582880"/>
          </a:xfrm>
          <a:prstGeom prst="rect">
            <a:avLst/>
          </a:prstGeom>
          <a:noFill/>
          <a:ln w="0">
            <a:noFill/>
          </a:ln>
        </p:spPr>
        <p:txBody>
          <a:bodyPr anchor="ctr">
            <a:normAutofit/>
          </a:bodyPr>
          <a:p>
            <a:pPr>
              <a:lnSpc>
                <a:spcPct val="90000"/>
              </a:lnSpc>
              <a:buNone/>
            </a:pPr>
            <a:r>
              <a:rPr b="0" lang="en-IN" sz="5400" spc="-1" strike="noStrike">
                <a:solidFill>
                  <a:srgbClr val="000000"/>
                </a:solidFill>
                <a:latin typeface="Calibri"/>
              </a:rPr>
              <a:t>Conclusion</a:t>
            </a:r>
            <a:endParaRPr b="0" lang="en-US" sz="5400" spc="-1" strike="noStrike">
              <a:solidFill>
                <a:srgbClr val="000000"/>
              </a:solidFill>
              <a:latin typeface="Calibri"/>
            </a:endParaRPr>
          </a:p>
        </p:txBody>
      </p:sp>
      <p:sp>
        <p:nvSpPr>
          <p:cNvPr id="121" name="sketch line"/>
          <p:cNvSpPr/>
          <p:nvPr/>
        </p:nvSpPr>
        <p:spPr>
          <a:xfrm rot="5400000">
            <a:off x="1627560" y="3462480"/>
            <a:ext cx="5409720" cy="18000"/>
          </a:xfrm>
          <a:custGeom>
            <a:avLst/>
            <a:gdLst/>
            <a:ahLst/>
            <a:rect l="l" t="t" r="r" b="b"/>
            <a:pathLst>
              <a:path fill="none" w="5410200" h="18288">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stroke="0" w="5410200" h="18288">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sp>
      <p:graphicFrame>
        <p:nvGraphicFramePr>
          <p:cNvPr id="8" name="Diagram8"/>
          <p:cNvGraphicFramePr/>
          <p:nvPr>
            <p:extLst>
              <p:ext uri="{D42A27DB-BD31-4B8C-83A1-F6EECF244321}">
                <p14:modId xmlns:p14="http://schemas.microsoft.com/office/powerpoint/2010/main" val="2992575696"/>
              </p:ext>
            </p:extLst>
          </p:nvPr>
        </p:nvGraphicFramePr>
        <p:xfrm>
          <a:off x="4647960" y="640800"/>
          <a:ext cx="6900120" cy="55357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Introduction to Sanskrit Sentence Structure</a:t>
            </a:r>
            <a:endParaRPr b="0" lang="en-US" sz="4400" spc="-1" strike="noStrike">
              <a:solidFill>
                <a:srgbClr val="000000"/>
              </a:solidFill>
              <a:latin typeface="Calibri"/>
            </a:endParaRPr>
          </a:p>
        </p:txBody>
      </p:sp>
      <p:graphicFrame>
        <p:nvGraphicFramePr>
          <p:cNvPr id="1" name="Diagram1"/>
          <p:cNvGraphicFramePr/>
          <p:nvPr>
            <p:extLst>
              <p:ext uri="{D42A27DB-BD31-4B8C-83A1-F6EECF244321}">
                <p14:modId xmlns:p14="http://schemas.microsoft.com/office/powerpoint/2010/main" val="48878626"/>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 name="Rectangle 57"/>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1" name="PlaceHolder 1"/>
          <p:cNvSpPr>
            <a:spLocks noGrp="1"/>
          </p:cNvSpPr>
          <p:nvPr>
            <p:ph type="title"/>
          </p:nvPr>
        </p:nvSpPr>
        <p:spPr>
          <a:xfrm>
            <a:off x="838080" y="557280"/>
            <a:ext cx="10515240" cy="1133280"/>
          </a:xfrm>
          <a:prstGeom prst="rect">
            <a:avLst/>
          </a:prstGeom>
          <a:noFill/>
          <a:ln w="0">
            <a:noFill/>
          </a:ln>
        </p:spPr>
        <p:txBody>
          <a:bodyPr anchor="ctr">
            <a:normAutofit/>
          </a:bodyPr>
          <a:p>
            <a:pPr algn="ctr">
              <a:lnSpc>
                <a:spcPct val="90000"/>
              </a:lnSpc>
              <a:buNone/>
            </a:pPr>
            <a:r>
              <a:rPr b="0" lang="en-US" sz="5200" spc="-1" strike="noStrike">
                <a:solidFill>
                  <a:srgbClr val="000000"/>
                </a:solidFill>
                <a:latin typeface="Calibri Light"/>
              </a:rPr>
              <a:t>Word Breakdown</a:t>
            </a:r>
            <a:endParaRPr b="0" lang="en-US" sz="5200" spc="-1" strike="noStrike">
              <a:solidFill>
                <a:srgbClr val="000000"/>
              </a:solidFill>
              <a:latin typeface="Calibri"/>
            </a:endParaRPr>
          </a:p>
        </p:txBody>
      </p:sp>
      <p:graphicFrame>
        <p:nvGraphicFramePr>
          <p:cNvPr id="2" name="Diagram2"/>
          <p:cNvGraphicFramePr/>
          <p:nvPr>
            <p:extLst>
              <p:ext uri="{D42A27DB-BD31-4B8C-83A1-F6EECF244321}">
                <p14:modId xmlns:p14="http://schemas.microsoft.com/office/powerpoint/2010/main" val="2705592531"/>
              </p:ext>
            </p:extLst>
          </p:nvPr>
        </p:nvGraphicFramePr>
        <p:xfrm>
          <a:off x="838080" y="1828800"/>
          <a:ext cx="10515240" cy="4352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Rectangle 8"/>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 name="PlaceHolder 1"/>
          <p:cNvSpPr>
            <a:spLocks noGrp="1"/>
          </p:cNvSpPr>
          <p:nvPr>
            <p:ph type="title"/>
          </p:nvPr>
        </p:nvSpPr>
        <p:spPr>
          <a:xfrm>
            <a:off x="838080" y="557280"/>
            <a:ext cx="10515240" cy="1133280"/>
          </a:xfrm>
          <a:prstGeom prst="rect">
            <a:avLst/>
          </a:prstGeom>
          <a:noFill/>
          <a:ln w="0">
            <a:noFill/>
          </a:ln>
        </p:spPr>
        <p:txBody>
          <a:bodyPr anchor="ctr">
            <a:normAutofit/>
          </a:bodyPr>
          <a:p>
            <a:pPr algn="ctr">
              <a:lnSpc>
                <a:spcPct val="90000"/>
              </a:lnSpc>
              <a:buNone/>
            </a:pPr>
            <a:r>
              <a:rPr b="0" lang="en-US" sz="5200" spc="-1" strike="noStrike">
                <a:solidFill>
                  <a:srgbClr val="000000"/>
                </a:solidFill>
                <a:latin typeface="Calibri Light"/>
              </a:rPr>
              <a:t>Understanding Suffixes</a:t>
            </a:r>
            <a:endParaRPr b="0" lang="en-US" sz="5200" spc="-1" strike="noStrike">
              <a:solidFill>
                <a:srgbClr val="000000"/>
              </a:solidFill>
              <a:latin typeface="Calibri"/>
            </a:endParaRPr>
          </a:p>
        </p:txBody>
      </p:sp>
      <p:graphicFrame>
        <p:nvGraphicFramePr>
          <p:cNvPr id="3" name="Diagram3"/>
          <p:cNvGraphicFramePr/>
          <p:nvPr>
            <p:extLst>
              <p:ext uri="{D42A27DB-BD31-4B8C-83A1-F6EECF244321}">
                <p14:modId xmlns:p14="http://schemas.microsoft.com/office/powerpoint/2010/main" val="972298880"/>
              </p:ext>
            </p:extLst>
          </p:nvPr>
        </p:nvGraphicFramePr>
        <p:xfrm>
          <a:off x="838080" y="1828800"/>
          <a:ext cx="10515240" cy="4352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Rectangle 21"/>
          <p:cNvSpPr/>
          <p:nvPr/>
        </p:nvSpPr>
        <p:spPr>
          <a:xfrm>
            <a:off x="0" y="0"/>
            <a:ext cx="12196440" cy="6857640"/>
          </a:xfrm>
          <a:prstGeom prst="rect">
            <a:avLst/>
          </a:prstGeom>
          <a:gradFill rotWithShape="0">
            <a:gsLst>
              <a:gs pos="0">
                <a:srgbClr val="ffffff"/>
              </a:gs>
              <a:gs pos="100000">
                <a:srgbClr val="e7e6e6">
                  <a:alpha val="84313"/>
                </a:srgbClr>
              </a:gs>
            </a:gsLst>
            <a:lin ang="2700000"/>
          </a:gradFill>
          <a:ln>
            <a:noFill/>
          </a:ln>
        </p:spPr>
        <p:style>
          <a:lnRef idx="2">
            <a:schemeClr val="accent1">
              <a:shade val="50000"/>
            </a:schemeClr>
          </a:lnRef>
          <a:fillRef idx="1">
            <a:schemeClr val="accent1"/>
          </a:fillRef>
          <a:effectRef idx="0">
            <a:schemeClr val="accent1"/>
          </a:effectRef>
          <a:fontRef idx="minor"/>
        </p:style>
      </p:sp>
      <p:sp>
        <p:nvSpPr>
          <p:cNvPr id="105"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pPr>
            <a:r>
              <a:rPr b="0" lang="en-US" sz="4400" spc="-1" strike="noStrike">
                <a:solidFill>
                  <a:srgbClr val="000000"/>
                </a:solidFill>
                <a:latin typeface="Calibri Light"/>
              </a:rPr>
              <a:t>Paninan Model of Representation:</a:t>
            </a:r>
            <a:endParaRPr b="0" lang="en-US" sz="4400" spc="-1" strike="noStrike">
              <a:solidFill>
                <a:srgbClr val="000000"/>
              </a:solidFill>
              <a:latin typeface="Calibri"/>
            </a:endParaRPr>
          </a:p>
        </p:txBody>
      </p:sp>
      <p:graphicFrame>
        <p:nvGraphicFramePr>
          <p:cNvPr id="4" name="Diagram4"/>
          <p:cNvGraphicFramePr/>
          <p:nvPr>
            <p:extLst>
              <p:ext uri="{D42A27DB-BD31-4B8C-83A1-F6EECF244321}">
                <p14:modId xmlns:p14="http://schemas.microsoft.com/office/powerpoint/2010/main" val="212715673"/>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IN" sz="4400" spc="-1" strike="noStrike">
                <a:solidFill>
                  <a:srgbClr val="212121"/>
                </a:solidFill>
                <a:latin typeface="Calibri"/>
              </a:rPr>
              <a:t>Karaka vs Vibhakti Level</a:t>
            </a:r>
            <a:endParaRPr b="0" lang="en-US" sz="4400" spc="-1" strike="noStrike">
              <a:solidFill>
                <a:srgbClr val="000000"/>
              </a:solidFill>
              <a:latin typeface="Calibri"/>
            </a:endParaRPr>
          </a:p>
        </p:txBody>
      </p:sp>
      <p:graphicFrame>
        <p:nvGraphicFramePr>
          <p:cNvPr id="5" name="Diagram5"/>
          <p:cNvGraphicFramePr/>
          <p:nvPr>
            <p:extLst>
              <p:ext uri="{D42A27DB-BD31-4B8C-83A1-F6EECF244321}">
                <p14:modId xmlns:p14="http://schemas.microsoft.com/office/powerpoint/2010/main" val="120943141"/>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Rectangle 28"/>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8" name="PlaceHolder 1"/>
          <p:cNvSpPr>
            <a:spLocks noGrp="1"/>
          </p:cNvSpPr>
          <p:nvPr>
            <p:ph type="title"/>
          </p:nvPr>
        </p:nvSpPr>
        <p:spPr>
          <a:xfrm>
            <a:off x="838080" y="556920"/>
            <a:ext cx="10515240" cy="1133280"/>
          </a:xfrm>
          <a:prstGeom prst="rect">
            <a:avLst/>
          </a:prstGeom>
          <a:noFill/>
          <a:ln w="0">
            <a:noFill/>
          </a:ln>
        </p:spPr>
        <p:txBody>
          <a:bodyPr anchor="ctr">
            <a:normAutofit/>
          </a:bodyPr>
          <a:p>
            <a:pPr>
              <a:lnSpc>
                <a:spcPct val="90000"/>
              </a:lnSpc>
              <a:buNone/>
            </a:pPr>
            <a:r>
              <a:rPr b="0" lang="en-IN" sz="5200" spc="-1" strike="noStrike">
                <a:solidFill>
                  <a:srgbClr val="000000"/>
                </a:solidFill>
                <a:latin typeface="Calibri"/>
              </a:rPr>
              <a:t>Astadhyai's Role</a:t>
            </a:r>
            <a:endParaRPr b="0" lang="en-US" sz="5200" spc="-1" strike="noStrike">
              <a:solidFill>
                <a:srgbClr val="000000"/>
              </a:solidFill>
              <a:latin typeface="Calibri"/>
            </a:endParaRPr>
          </a:p>
        </p:txBody>
      </p:sp>
      <p:graphicFrame>
        <p:nvGraphicFramePr>
          <p:cNvPr id="6" name="Diagram6"/>
          <p:cNvGraphicFramePr/>
          <p:nvPr>
            <p:extLst>
              <p:ext uri="{D42A27DB-BD31-4B8C-83A1-F6EECF244321}">
                <p14:modId xmlns:p14="http://schemas.microsoft.com/office/powerpoint/2010/main" val="3154759005"/>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Example: </a:t>
            </a:r>
            <a:r>
              <a:rPr b="0" lang="en-IN" sz="4400" spc="-1" strike="noStrike">
                <a:solidFill>
                  <a:srgbClr val="212121"/>
                </a:solidFill>
                <a:latin typeface="Calibri"/>
              </a:rPr>
              <a:t>Voice Variations in Sentences</a:t>
            </a:r>
            <a:endParaRPr b="0" lang="en-US" sz="4400" spc="-1" strike="noStrike">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212121"/>
              </a:buClr>
              <a:buFont typeface="Arial"/>
              <a:buChar char="•"/>
            </a:pPr>
            <a:r>
              <a:rPr b="0" lang="en-IN" sz="2800" spc="-1" strike="noStrike">
                <a:solidFill>
                  <a:srgbClr val="212121"/>
                </a:solidFill>
                <a:latin typeface="Calibri"/>
              </a:rPr>
              <a:t>Active Voice: "</a:t>
            </a:r>
            <a:r>
              <a:rPr b="0" lang="hi-IN" sz="2800" spc="-1" strike="noStrike">
                <a:solidFill>
                  <a:srgbClr val="212121"/>
                </a:solidFill>
                <a:latin typeface="Calibri"/>
              </a:rPr>
              <a:t>रामः वनम् गच्छति</a:t>
            </a:r>
            <a:r>
              <a:rPr b="0" lang="en-IN" sz="2800" spc="-1" strike="noStrike">
                <a:solidFill>
                  <a:srgbClr val="212121"/>
                </a:solidFill>
                <a:latin typeface="Calibri"/>
              </a:rPr>
              <a:t>" (Rāmaḥ vanam gacchati) which translates to "Rama goes to the forest."</a:t>
            </a:r>
            <a:endParaRPr b="0" lang="en-US" sz="2800" spc="-1" strike="noStrike">
              <a:solidFill>
                <a:srgbClr val="000000"/>
              </a:solidFill>
              <a:latin typeface="Calibri"/>
            </a:endParaRPr>
          </a:p>
          <a:p>
            <a:pPr marL="228600" indent="-228600">
              <a:lnSpc>
                <a:spcPct val="90000"/>
              </a:lnSpc>
              <a:spcBef>
                <a:spcPts val="1001"/>
              </a:spcBef>
              <a:buClr>
                <a:srgbClr val="212121"/>
              </a:buClr>
              <a:buFont typeface="Arial"/>
              <a:buChar char="•"/>
            </a:pPr>
            <a:r>
              <a:rPr b="0" lang="en-IN" sz="2800" spc="-1" strike="noStrike">
                <a:solidFill>
                  <a:srgbClr val="212121"/>
                </a:solidFill>
                <a:latin typeface="Calibri"/>
              </a:rPr>
              <a:t>Passive Voice: "</a:t>
            </a:r>
            <a:r>
              <a:rPr b="0" lang="hi-IN" sz="2800" spc="-1" strike="noStrike">
                <a:solidFill>
                  <a:srgbClr val="212121"/>
                </a:solidFill>
                <a:latin typeface="Calibri"/>
              </a:rPr>
              <a:t>वनं रामेण गम्यते</a:t>
            </a:r>
            <a:r>
              <a:rPr b="0" lang="en-IN" sz="2800" spc="-1" strike="noStrike">
                <a:solidFill>
                  <a:srgbClr val="212121"/>
                </a:solidFill>
                <a:latin typeface="Calibri"/>
              </a:rPr>
              <a:t>" (Vanam rāmeṇa gamyate) which translates to "The forest is gone to by Rama."</a:t>
            </a:r>
            <a:endParaRPr b="0" lang="en-US" sz="2800" spc="-1" strike="noStrike">
              <a:solidFill>
                <a:srgbClr val="000000"/>
              </a:solidFill>
              <a:latin typeface="Calibri"/>
            </a:endParaRPr>
          </a:p>
          <a:p>
            <a:pPr marL="228600" indent="-228600">
              <a:lnSpc>
                <a:spcPct val="90000"/>
              </a:lnSpc>
              <a:spcBef>
                <a:spcPts val="1001"/>
              </a:spcBef>
              <a:buClr>
                <a:srgbClr val="212121"/>
              </a:buClr>
              <a:buFont typeface="Arial"/>
              <a:buChar char="•"/>
            </a:pPr>
            <a:r>
              <a:rPr b="0" lang="en-IN" sz="2800" spc="-1" strike="noStrike">
                <a:solidFill>
                  <a:srgbClr val="212121"/>
                </a:solidFill>
                <a:latin typeface="Calibri"/>
              </a:rPr>
              <a:t>Key Takeaway: Regardless of the voice, the key elements (Rama and the forest) and the action (going) remain the same. The 'Karaka' relations in Sanskrit grammar ensure that the underlying semantic structure remains consistent across different syntactic presentations.</a:t>
            </a:r>
            <a:br>
              <a:rPr sz="2800"/>
            </a:b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Rectangle 57"/>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2" name="PlaceHolder 1"/>
          <p:cNvSpPr>
            <a:spLocks noGrp="1"/>
          </p:cNvSpPr>
          <p:nvPr>
            <p:ph type="title"/>
          </p:nvPr>
        </p:nvSpPr>
        <p:spPr>
          <a:xfrm>
            <a:off x="838080" y="557280"/>
            <a:ext cx="10515240" cy="1133280"/>
          </a:xfrm>
          <a:prstGeom prst="rect">
            <a:avLst/>
          </a:prstGeom>
          <a:noFill/>
          <a:ln w="0">
            <a:noFill/>
          </a:ln>
        </p:spPr>
        <p:txBody>
          <a:bodyPr anchor="ctr">
            <a:normAutofit/>
          </a:bodyPr>
          <a:p>
            <a:pPr algn="ctr">
              <a:lnSpc>
                <a:spcPct val="90000"/>
              </a:lnSpc>
              <a:buNone/>
            </a:pPr>
            <a:r>
              <a:rPr b="0" lang="en-IN" sz="5200" spc="-1" strike="noStrike">
                <a:solidFill>
                  <a:srgbClr val="000000"/>
                </a:solidFill>
                <a:latin typeface="Calibri"/>
              </a:rPr>
              <a:t>Designing a Parser</a:t>
            </a:r>
            <a:endParaRPr b="0" lang="en-US" sz="5200" spc="-1" strike="noStrike">
              <a:solidFill>
                <a:srgbClr val="000000"/>
              </a:solidFill>
              <a:latin typeface="Calibri"/>
            </a:endParaRPr>
          </a:p>
        </p:txBody>
      </p:sp>
      <p:graphicFrame>
        <p:nvGraphicFramePr>
          <p:cNvPr id="7" name="Diagram7"/>
          <p:cNvGraphicFramePr/>
          <p:nvPr>
            <p:extLst>
              <p:ext uri="{D42A27DB-BD31-4B8C-83A1-F6EECF244321}">
                <p14:modId xmlns:p14="http://schemas.microsoft.com/office/powerpoint/2010/main" val="63679117"/>
              </p:ext>
            </p:extLst>
          </p:nvPr>
        </p:nvGraphicFramePr>
        <p:xfrm>
          <a:off x="838080" y="1828800"/>
          <a:ext cx="10515240" cy="4352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LibreOffice/7.3.7.2$Linux_X86_64 LibreOffice_project/30$Build-2</Application>
  <AppVersion>15.0000</AppVersion>
  <Words>449</Words>
  <Paragraphs>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2023-10-19T04:35:59Z</dcterms:created>
  <dc:creator>Mayank, Mohanish : Barclays UK</dc:creator>
  <dc:description/>
  <dc:language>en-IN</dc:language>
  <cp:lastModifiedBy>Mayank, Mohanish : Barclays UK</cp:lastModifiedBy>
  <dcterms:modified xsi:type="dcterms:W3CDTF">2023-10-19T05:57:19Z</dcterms:modified>
  <cp:revision>2</cp:revision>
  <dc:subject/>
  <dc:title>Sanskrit Sentence Parsing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54cbb2-29ed-4ffe-af90-a08465e0dd2c_ActionId">
    <vt:lpwstr>df8e19bc-1094-4e57-a78e-0891bad97ae8</vt:lpwstr>
  </property>
  <property fmtid="{D5CDD505-2E9C-101B-9397-08002B2CF9AE}" pid="3" name="MSIP_Label_c754cbb2-29ed-4ffe-af90-a08465e0dd2c_ContentBits">
    <vt:lpwstr>0</vt:lpwstr>
  </property>
  <property fmtid="{D5CDD505-2E9C-101B-9397-08002B2CF9AE}" pid="4" name="MSIP_Label_c754cbb2-29ed-4ffe-af90-a08465e0dd2c_Enabled">
    <vt:lpwstr>true</vt:lpwstr>
  </property>
  <property fmtid="{D5CDD505-2E9C-101B-9397-08002B2CF9AE}" pid="5" name="MSIP_Label_c754cbb2-29ed-4ffe-af90-a08465e0dd2c_Method">
    <vt:lpwstr>Privileged</vt:lpwstr>
  </property>
  <property fmtid="{D5CDD505-2E9C-101B-9397-08002B2CF9AE}" pid="6" name="MSIP_Label_c754cbb2-29ed-4ffe-af90-a08465e0dd2c_Name">
    <vt:lpwstr>Unrestricted</vt:lpwstr>
  </property>
  <property fmtid="{D5CDD505-2E9C-101B-9397-08002B2CF9AE}" pid="7" name="MSIP_Label_c754cbb2-29ed-4ffe-af90-a08465e0dd2c_SetDate">
    <vt:lpwstr>2023-10-19T05:07:55Z</vt:lpwstr>
  </property>
  <property fmtid="{D5CDD505-2E9C-101B-9397-08002B2CF9AE}" pid="8" name="MSIP_Label_c754cbb2-29ed-4ffe-af90-a08465e0dd2c_SiteId">
    <vt:lpwstr>c4b62f1d-01e0-4107-a0cc-5ac886858b23</vt:lpwstr>
  </property>
  <property fmtid="{D5CDD505-2E9C-101B-9397-08002B2CF9AE}" pid="9" name="PresentationFormat">
    <vt:lpwstr>Widescreen</vt:lpwstr>
  </property>
  <property fmtid="{D5CDD505-2E9C-101B-9397-08002B2CF9AE}" pid="10" name="Slides">
    <vt:i4>11</vt:i4>
  </property>
</Properties>
</file>