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Saransh Gupta</a:t>
            </a:r>
            <a:r>
              <a:rPr lang="en-IN"/>
              <a:t>,  Junior </a:t>
            </a:r>
            <a:r>
              <a:rPr lang="en-IN" dirty="0"/>
              <a:t>Consultant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New Customer Targeting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7844101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Features to Recommend / Target new customer: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Age Distribution among old and new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Past 3 Years Purchase Percentage on the Basis of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Industry Category 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Wealth Segment among Age Bins.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State wise Car owned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7398933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among old and new customers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More New customers are in the age group of 40-60 Years Old.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Less new Customers in group 25-40 Years Old.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New Customers can be seen in the Age group &gt; 60.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A57C0-DCC3-5186-71A6-374867A19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00" y="1599627"/>
            <a:ext cx="4134600" cy="1567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8FE03-2405-8186-F544-7D645050A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00" y="3166672"/>
            <a:ext cx="4134600" cy="16148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Past 3 Years Purchase Percentage on the Basis of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New customer list we can see 51.30% Female Compared to 47% Male.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Old Customer Data Same pattern is Shown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can either Focus on Female Buyer’s Retention or Focus on Male Buyers to Increase Revenue and Sales.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C079-CF21-C0FE-6FAC-19713EE21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99" y="3394128"/>
            <a:ext cx="3610201" cy="173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2B7E9-2837-2938-4E7A-5EAE4F3E4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35" y="1623093"/>
            <a:ext cx="3610201" cy="17965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Category Count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can See That Job industry category is almost same for both old and new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Top industry for new customer group is:</a:t>
            </a:r>
          </a:p>
          <a:p>
            <a:r>
              <a:rPr lang="en-IN" dirty="0"/>
              <a:t>      Manufacturing, Financial </a:t>
            </a:r>
            <a:r>
              <a:rPr lang="en-IN" dirty="0" err="1"/>
              <a:t>Services,Health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Top industry for old customer group is:</a:t>
            </a:r>
          </a:p>
          <a:p>
            <a:r>
              <a:rPr lang="en-IN" dirty="0"/>
              <a:t>      Financial Services, </a:t>
            </a:r>
            <a:r>
              <a:rPr lang="en-IN" dirty="0" err="1"/>
              <a:t>Manufacturing,Health</a:t>
            </a:r>
            <a:r>
              <a:rPr lang="en-IN" dirty="0"/>
              <a:t>.            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ADD02-0D8A-9343-D76C-6ED0E8A95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66" y="2071042"/>
            <a:ext cx="4427134" cy="156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9C7A8-F47D-2CD9-9728-C18F2B1F38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66" y="3634351"/>
            <a:ext cx="4434884" cy="14413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among Age Bins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Mass Customers are the highest percentage buyers among all 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Collective Percentage of High Net Worth and Affluent customers is more than Maas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 should try to Target The above Wealth Segment New Customers.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007F7-7496-5E6B-BFF4-EAF135939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18" y="3504931"/>
            <a:ext cx="4195682" cy="163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9DBA9-344C-DBB5-1ED0-E0DDD969C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17" y="1905306"/>
            <a:ext cx="4195683" cy="16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61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State wise Car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4366975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NSW has more cars Owned by buyers, but also more buyers who don’t have the cars.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VIC is next state with relatively equal car owners and buyers who don’t own the car.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QLD Has 3</a:t>
            </a:r>
            <a:r>
              <a:rPr lang="en-IN" baseline="30000" dirty="0"/>
              <a:t>rd</a:t>
            </a:r>
            <a:r>
              <a:rPr lang="en-IN" dirty="0"/>
              <a:t> highest car owners with less buyers who don’t own the cars. Its an ideal state to Target the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New Customer Targeting Potential is more at State QLD .           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92F56-2A19-1C4A-1D2E-00E5BAD4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1451599"/>
            <a:ext cx="4312285" cy="36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009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Saransh Gupta</dc:creator>
  <cp:lastModifiedBy>Saransh Gupta</cp:lastModifiedBy>
  <cp:revision>2</cp:revision>
  <dcterms:modified xsi:type="dcterms:W3CDTF">2023-07-09T18:38:38Z</dcterms:modified>
</cp:coreProperties>
</file>