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80" r:id="rId4"/>
    <p:sldId id="277" r:id="rId5"/>
    <p:sldId id="278" r:id="rId6"/>
    <p:sldId id="279" r:id="rId7"/>
    <p:sldId id="276" r:id="rId8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802" autoAdjust="0"/>
  </p:normalViewPr>
  <p:slideViewPr>
    <p:cSldViewPr snapToGrid="0">
      <p:cViewPr varScale="1">
        <p:scale>
          <a:sx n="80" d="100"/>
          <a:sy n="80" d="100"/>
        </p:scale>
        <p:origin x="868" y="4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404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Online Mechanic Finding Platform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PES1201701132 – Srivatsa Vantmuri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PES1201700267 – Saransh Gupta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PES1201701417 – Shashidhar R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2B4E4-9745-4E7A-991D-9546CD74AC12}"/>
              </a:ext>
            </a:extLst>
          </p:cNvPr>
          <p:cNvSpPr txBox="1"/>
          <p:nvPr/>
        </p:nvSpPr>
        <p:spPr>
          <a:xfrm>
            <a:off x="612475" y="2042815"/>
            <a:ext cx="62196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basic objective of this project is to create a platform through which a customer can easily call a mechanic in case his vehicle breaks down. </a:t>
            </a:r>
          </a:p>
          <a:p>
            <a:r>
              <a:rPr lang="en-IN" sz="2000" dirty="0"/>
              <a:t>The platform is designed with the following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user can register either as a mechanic or a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If user registers as a mechanic, he should provide his basic information like name, username, picture, contact information and his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Alternatively if user registers as a customer, he should also provide his basic information like name, username, password, contact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Further the customer can proceed to register his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 (Continued)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2B4E4-9745-4E7A-991D-9546CD74AC12}"/>
              </a:ext>
            </a:extLst>
          </p:cNvPr>
          <p:cNvSpPr txBox="1"/>
          <p:nvPr/>
        </p:nvSpPr>
        <p:spPr>
          <a:xfrm>
            <a:off x="612475" y="2042815"/>
            <a:ext cx="62196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customer can select the type of request </a:t>
            </a:r>
            <a:r>
              <a:rPr lang="en-IN" sz="2000" dirty="0" err="1"/>
              <a:t>eg.</a:t>
            </a:r>
            <a:r>
              <a:rPr lang="en-IN" sz="2000" dirty="0"/>
              <a:t> car, scooter or bicycle.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After selecting the type of request the customer needs to put some information regarding the assistance he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After putting the request, the customer will be immediately assigned a mechanic based on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mechanic is assigned based on two factors: 1.His distance from customer. 2. His average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After the request is completed the customer can rate and mechanic and give his feedback.</a:t>
            </a:r>
          </a:p>
        </p:txBody>
      </p:sp>
    </p:spTree>
    <p:extLst>
      <p:ext uri="{BB962C8B-B14F-4D97-AF65-F5344CB8AC3E}">
        <p14:creationId xmlns:p14="http://schemas.microsoft.com/office/powerpoint/2010/main" val="216021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28E77-95F0-42B9-AB28-D9F97AC6E93B}"/>
              </a:ext>
            </a:extLst>
          </p:cNvPr>
          <p:cNvSpPr txBox="1"/>
          <p:nvPr/>
        </p:nvSpPr>
        <p:spPr>
          <a:xfrm>
            <a:off x="457200" y="2156604"/>
            <a:ext cx="7358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/>
              <a:t>Front-end framework</a:t>
            </a:r>
            <a:r>
              <a:rPr lang="en-IN" sz="2400" dirty="0"/>
              <a:t>: </a:t>
            </a:r>
            <a:r>
              <a:rPr lang="en-IN" sz="2000" dirty="0"/>
              <a:t>jQuery,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/>
              <a:t>Back-end framework</a:t>
            </a:r>
            <a:r>
              <a:rPr lang="en-IN" sz="2400" dirty="0"/>
              <a:t> : </a:t>
            </a:r>
            <a:r>
              <a:rPr lang="en-IN" sz="2000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/>
              <a:t>Languages used</a:t>
            </a:r>
            <a:r>
              <a:rPr lang="en-IN" sz="2400" dirty="0"/>
              <a:t>: </a:t>
            </a:r>
            <a:r>
              <a:rPr lang="en-IN" sz="2000" dirty="0"/>
              <a:t>HTML,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/>
              <a:t>Libraries used</a:t>
            </a:r>
            <a:r>
              <a:rPr lang="en-IN" sz="2400" dirty="0"/>
              <a:t>: </a:t>
            </a:r>
            <a:r>
              <a:rPr lang="en-IN" sz="2000" dirty="0"/>
              <a:t>FlaskSQLAlchemy, FlaskLogin, pickle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/>
              <a:t>Database used</a:t>
            </a:r>
            <a:r>
              <a:rPr lang="en-IN" sz="2000" dirty="0"/>
              <a:t>: SQLite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3F52D-194D-468A-8380-B4F01550D7EE}"/>
              </a:ext>
            </a:extLst>
          </p:cNvPr>
          <p:cNvSpPr txBox="1"/>
          <p:nvPr/>
        </p:nvSpPr>
        <p:spPr>
          <a:xfrm>
            <a:off x="776376" y="2234242"/>
            <a:ext cx="628438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/>
              <a:t>Flask APIs</a:t>
            </a:r>
            <a:r>
              <a:rPr lang="en-IN" sz="2400" dirty="0"/>
              <a:t> for:</a:t>
            </a:r>
          </a:p>
          <a:p>
            <a:pPr lvl="2"/>
            <a:r>
              <a:rPr lang="en-IN" sz="2400" dirty="0"/>
              <a:t>      </a:t>
            </a:r>
            <a:r>
              <a:rPr lang="en-IN" sz="2000" dirty="0"/>
              <a:t>Rendering HTML templates.</a:t>
            </a:r>
          </a:p>
          <a:p>
            <a:pPr lvl="2"/>
            <a:r>
              <a:rPr lang="en-IN" sz="2000" dirty="0"/>
              <a:t>       Database read/write operations.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IN" sz="2400" u="sng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IN" sz="2400" u="sng" dirty="0"/>
              <a:t>Geo Location API</a:t>
            </a:r>
            <a:r>
              <a:rPr lang="en-IN" sz="2000" dirty="0"/>
              <a:t> </a:t>
            </a:r>
            <a:r>
              <a:rPr lang="en-IN" sz="2400" dirty="0"/>
              <a:t>for:</a:t>
            </a:r>
          </a:p>
          <a:p>
            <a:pPr lvl="2"/>
            <a:r>
              <a:rPr lang="en-IN" sz="2400" dirty="0"/>
              <a:t>       </a:t>
            </a:r>
            <a:r>
              <a:rPr lang="en-IN" sz="2000" dirty="0"/>
              <a:t>Getting current location of customer.</a:t>
            </a:r>
            <a:endParaRPr lang="en-IN" sz="2400" u="sng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sz="2400" u="sng" dirty="0"/>
              <a:t>Ajax pattern</a:t>
            </a:r>
            <a:r>
              <a:rPr lang="en-IN" sz="2400" dirty="0"/>
              <a:t> for:</a:t>
            </a:r>
          </a:p>
          <a:p>
            <a:pPr lvl="2"/>
            <a:r>
              <a:rPr lang="en-IN" sz="2400" dirty="0"/>
              <a:t>      </a:t>
            </a:r>
            <a:r>
              <a:rPr lang="en-IN" sz="2000" dirty="0"/>
              <a:t>Auto-suggest in forms (Submission throttling).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6A5AC-0823-4183-8545-2BF149287ED1}"/>
              </a:ext>
            </a:extLst>
          </p:cNvPr>
          <p:cNvSpPr txBox="1"/>
          <p:nvPr/>
        </p:nvSpPr>
        <p:spPr>
          <a:xfrm>
            <a:off x="905774" y="1929348"/>
            <a:ext cx="60298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For assigning a mechanic to the customer we are using </a:t>
            </a:r>
            <a:r>
              <a:rPr lang="en-IN" sz="2000" b="1" dirty="0"/>
              <a:t>K-Nearest Neighbours</a:t>
            </a:r>
            <a:r>
              <a:rPr lang="en-IN" sz="2000" dirty="0"/>
              <a:t> technique.</a:t>
            </a:r>
          </a:p>
          <a:p>
            <a:endParaRPr lang="en-IN" sz="2400" dirty="0"/>
          </a:p>
          <a:p>
            <a:r>
              <a:rPr lang="en-IN" sz="2400" u="sng" dirty="0"/>
              <a:t>KNN for mechanic recommendation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r>
              <a:rPr lang="en-IN" sz="2000" dirty="0"/>
              <a:t>We select the </a:t>
            </a:r>
            <a:r>
              <a:rPr lang="en-IN" sz="2000" b="1" dirty="0"/>
              <a:t>k</a:t>
            </a:r>
            <a:r>
              <a:rPr lang="en-IN" sz="2000" dirty="0"/>
              <a:t> number of mechanics which are closest to the customer.</a:t>
            </a:r>
          </a:p>
          <a:p>
            <a:r>
              <a:rPr lang="en-IN" sz="2000" dirty="0"/>
              <a:t>Out of these three mechanics we assign the mechanic which has the highest rating among them.</a:t>
            </a:r>
          </a:p>
          <a:p>
            <a:r>
              <a:rPr lang="en-IN" sz="2000" dirty="0"/>
              <a:t>By this mechanism we are considering both the mechanic’s distance from the user as well as his rating.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396</Words>
  <Application>Microsoft Office PowerPoint</Application>
  <PresentationFormat>On-screen Show (4:3)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Saransh Gupta</dc:creator>
  <cp:lastModifiedBy>saranshgupta2407@gmail.com</cp:lastModifiedBy>
  <cp:revision>59</cp:revision>
  <dcterms:created xsi:type="dcterms:W3CDTF">2020-04-04T14:48:00Z</dcterms:created>
  <dcterms:modified xsi:type="dcterms:W3CDTF">2020-04-16T17:24:48Z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