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2" d="100"/>
          <a:sy n="42" d="100"/>
        </p:scale>
        <p:origin x="708"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950" b="0" i="1">
                <a:solidFill>
                  <a:srgbClr val="006F73"/>
                </a:solidFill>
                <a:latin typeface="Cambria"/>
                <a:cs typeface="Cambria"/>
              </a:defRPr>
            </a:lvl1pPr>
          </a:lstStyle>
          <a:p>
            <a:endParaRPr/>
          </a:p>
        </p:txBody>
      </p:sp>
      <p:sp>
        <p:nvSpPr>
          <p:cNvPr id="3" name="Holder 3"/>
          <p:cNvSpPr>
            <a:spLocks noGrp="1"/>
          </p:cNvSpPr>
          <p:nvPr>
            <p:ph type="body" idx="1"/>
          </p:nvPr>
        </p:nvSpPr>
        <p:spPr/>
        <p:txBody>
          <a:bodyPr lIns="0" tIns="0" rIns="0" bIns="0"/>
          <a:lstStyle>
            <a:lvl1pPr>
              <a:defRPr sz="2700" b="1" i="0">
                <a:solidFill>
                  <a:srgbClr val="006F73"/>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950" b="0" i="1">
                <a:solidFill>
                  <a:srgbClr val="006F73"/>
                </a:solidFill>
                <a:latin typeface="Cambria"/>
                <a:cs typeface="Cambria"/>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5/13/2023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950" b="0" i="1">
                <a:solidFill>
                  <a:srgbClr val="006F73"/>
                </a:solidFill>
                <a:latin typeface="Cambria"/>
                <a:cs typeface="Cambr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5/13/2023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5/13/2023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8287999" cy="10286999"/>
          </a:xfrm>
          <a:prstGeom prst="rect">
            <a:avLst/>
          </a:prstGeom>
        </p:spPr>
      </p:pic>
      <p:sp>
        <p:nvSpPr>
          <p:cNvPr id="17" name="bg object 17"/>
          <p:cNvSpPr/>
          <p:nvPr/>
        </p:nvSpPr>
        <p:spPr>
          <a:xfrm>
            <a:off x="0" y="14287"/>
            <a:ext cx="18288000" cy="0"/>
          </a:xfrm>
          <a:custGeom>
            <a:avLst/>
            <a:gdLst/>
            <a:ahLst/>
            <a:cxnLst/>
            <a:rect l="l" t="t" r="r" b="b"/>
            <a:pathLst>
              <a:path w="18288000">
                <a:moveTo>
                  <a:pt x="0" y="0"/>
                </a:moveTo>
                <a:lnTo>
                  <a:pt x="18287998" y="0"/>
                </a:lnTo>
              </a:path>
            </a:pathLst>
          </a:custGeom>
          <a:ln w="85724">
            <a:solidFill>
              <a:srgbClr val="006F73"/>
            </a:solidFill>
          </a:ln>
        </p:spPr>
        <p:txBody>
          <a:bodyPr wrap="square" lIns="0" tIns="0" rIns="0" bIns="0" rtlCol="0"/>
          <a:lstStyle/>
          <a:p>
            <a:endParaRPr/>
          </a:p>
        </p:txBody>
      </p:sp>
      <p:sp>
        <p:nvSpPr>
          <p:cNvPr id="2" name="Holder 2"/>
          <p:cNvSpPr>
            <a:spLocks noGrp="1"/>
          </p:cNvSpPr>
          <p:nvPr>
            <p:ph type="title"/>
          </p:nvPr>
        </p:nvSpPr>
        <p:spPr>
          <a:xfrm>
            <a:off x="1016000" y="1142327"/>
            <a:ext cx="12209780" cy="2003425"/>
          </a:xfrm>
          <a:prstGeom prst="rect">
            <a:avLst/>
          </a:prstGeom>
        </p:spPr>
        <p:txBody>
          <a:bodyPr wrap="square" lIns="0" tIns="0" rIns="0" bIns="0">
            <a:spAutoFit/>
          </a:bodyPr>
          <a:lstStyle>
            <a:lvl1pPr>
              <a:defRPr sz="12950" b="0" i="1">
                <a:solidFill>
                  <a:srgbClr val="006F73"/>
                </a:solidFill>
                <a:latin typeface="Cambria"/>
                <a:cs typeface="Cambria"/>
              </a:defRPr>
            </a:lvl1pPr>
          </a:lstStyle>
          <a:p>
            <a:endParaRPr/>
          </a:p>
        </p:txBody>
      </p:sp>
      <p:sp>
        <p:nvSpPr>
          <p:cNvPr id="3" name="Holder 3"/>
          <p:cNvSpPr>
            <a:spLocks noGrp="1"/>
          </p:cNvSpPr>
          <p:nvPr>
            <p:ph type="body" idx="1"/>
          </p:nvPr>
        </p:nvSpPr>
        <p:spPr>
          <a:xfrm>
            <a:off x="829422" y="3973531"/>
            <a:ext cx="16629155" cy="4740275"/>
          </a:xfrm>
          <a:prstGeom prst="rect">
            <a:avLst/>
          </a:prstGeom>
        </p:spPr>
        <p:txBody>
          <a:bodyPr wrap="square" lIns="0" tIns="0" rIns="0" bIns="0">
            <a:spAutoFit/>
          </a:bodyPr>
          <a:lstStyle>
            <a:lvl1pPr>
              <a:defRPr sz="2700" b="1" i="0">
                <a:solidFill>
                  <a:srgbClr val="006F73"/>
                </a:solidFill>
                <a:latin typeface="Tahoma"/>
                <a:cs typeface="Tahoma"/>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5/13/2023</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8287999" cy="10286999"/>
          </a:xfrm>
          <a:prstGeom prst="rect">
            <a:avLst/>
          </a:prstGeom>
        </p:spPr>
      </p:pic>
      <p:sp>
        <p:nvSpPr>
          <p:cNvPr id="3" name="object 3"/>
          <p:cNvSpPr txBox="1">
            <a:spLocks noGrp="1"/>
          </p:cNvSpPr>
          <p:nvPr>
            <p:ph type="title"/>
          </p:nvPr>
        </p:nvSpPr>
        <p:spPr>
          <a:xfrm>
            <a:off x="1016000" y="1181100"/>
            <a:ext cx="14300200" cy="2008883"/>
          </a:xfrm>
          <a:prstGeom prst="rect">
            <a:avLst/>
          </a:prstGeom>
        </p:spPr>
        <p:txBody>
          <a:bodyPr vert="horz" wrap="square" lIns="0" tIns="15875" rIns="0" bIns="0" rtlCol="0">
            <a:spAutoFit/>
          </a:bodyPr>
          <a:lstStyle/>
          <a:p>
            <a:pPr marL="12700">
              <a:lnSpc>
                <a:spcPct val="100000"/>
              </a:lnSpc>
              <a:spcBef>
                <a:spcPts val="125"/>
              </a:spcBef>
            </a:pPr>
            <a:r>
              <a:rPr spc="2240" dirty="0" smtClean="0"/>
              <a:t>E</a:t>
            </a:r>
            <a:r>
              <a:rPr lang="en-US" spc="2240" dirty="0" smtClean="0"/>
              <a:t>-</a:t>
            </a:r>
            <a:r>
              <a:rPr spc="2295" dirty="0" smtClean="0"/>
              <a:t>COMMERCE</a:t>
            </a:r>
            <a:endParaRPr spc="2295" dirty="0"/>
          </a:p>
        </p:txBody>
      </p:sp>
      <p:sp>
        <p:nvSpPr>
          <p:cNvPr id="4" name="object 4"/>
          <p:cNvSpPr txBox="1"/>
          <p:nvPr/>
        </p:nvSpPr>
        <p:spPr>
          <a:xfrm>
            <a:off x="1016000" y="2909826"/>
            <a:ext cx="14300200" cy="6729474"/>
          </a:xfrm>
          <a:prstGeom prst="rect">
            <a:avLst/>
          </a:prstGeom>
        </p:spPr>
        <p:txBody>
          <a:bodyPr vert="horz" wrap="square" lIns="0" tIns="278130" rIns="0" bIns="0" rtlCol="0">
            <a:spAutoFit/>
          </a:bodyPr>
          <a:lstStyle/>
          <a:p>
            <a:pPr marL="12700" marR="5080">
              <a:lnSpc>
                <a:spcPts val="14300"/>
              </a:lnSpc>
              <a:spcBef>
                <a:spcPts val="2190"/>
              </a:spcBef>
            </a:pPr>
            <a:r>
              <a:rPr sz="13500" b="1" spc="-1205" dirty="0">
                <a:solidFill>
                  <a:srgbClr val="006F73"/>
                </a:solidFill>
                <a:latin typeface="Tahoma"/>
                <a:cs typeface="Tahoma"/>
              </a:rPr>
              <a:t>R</a:t>
            </a:r>
            <a:r>
              <a:rPr sz="13500" b="1" spc="-254" dirty="0">
                <a:solidFill>
                  <a:srgbClr val="006F73"/>
                </a:solidFill>
                <a:latin typeface="Tahoma"/>
                <a:cs typeface="Tahoma"/>
              </a:rPr>
              <a:t>e</a:t>
            </a:r>
            <a:r>
              <a:rPr sz="13500" b="1" spc="490" dirty="0">
                <a:solidFill>
                  <a:srgbClr val="006F73"/>
                </a:solidFill>
                <a:latin typeface="Tahoma"/>
                <a:cs typeface="Tahoma"/>
              </a:rPr>
              <a:t>c</a:t>
            </a:r>
            <a:r>
              <a:rPr sz="13500" b="1" spc="-409" dirty="0">
                <a:solidFill>
                  <a:srgbClr val="006F73"/>
                </a:solidFill>
                <a:latin typeface="Tahoma"/>
                <a:cs typeface="Tahoma"/>
              </a:rPr>
              <a:t>o</a:t>
            </a:r>
            <a:r>
              <a:rPr sz="13500" b="1" spc="-1555" dirty="0">
                <a:solidFill>
                  <a:srgbClr val="006F73"/>
                </a:solidFill>
                <a:latin typeface="Tahoma"/>
                <a:cs typeface="Tahoma"/>
              </a:rPr>
              <a:t>mm</a:t>
            </a:r>
            <a:r>
              <a:rPr sz="13500" b="1" spc="-254" dirty="0">
                <a:solidFill>
                  <a:srgbClr val="006F73"/>
                </a:solidFill>
                <a:latin typeface="Tahoma"/>
                <a:cs typeface="Tahoma"/>
              </a:rPr>
              <a:t>e</a:t>
            </a:r>
            <a:r>
              <a:rPr sz="13500" b="1" spc="-705" dirty="0">
                <a:solidFill>
                  <a:srgbClr val="006F73"/>
                </a:solidFill>
                <a:latin typeface="Tahoma"/>
                <a:cs typeface="Tahoma"/>
              </a:rPr>
              <a:t>n</a:t>
            </a:r>
            <a:r>
              <a:rPr sz="13500" b="1" spc="-305" dirty="0">
                <a:solidFill>
                  <a:srgbClr val="006F73"/>
                </a:solidFill>
                <a:latin typeface="Tahoma"/>
                <a:cs typeface="Tahoma"/>
              </a:rPr>
              <a:t>d</a:t>
            </a:r>
            <a:r>
              <a:rPr sz="13500" b="1" spc="-969" dirty="0">
                <a:solidFill>
                  <a:srgbClr val="006F73"/>
                </a:solidFill>
                <a:latin typeface="Tahoma"/>
                <a:cs typeface="Tahoma"/>
              </a:rPr>
              <a:t>a</a:t>
            </a:r>
            <a:r>
              <a:rPr sz="13500" b="1" spc="-610" dirty="0">
                <a:solidFill>
                  <a:srgbClr val="006F73"/>
                </a:solidFill>
                <a:latin typeface="Tahoma"/>
                <a:cs typeface="Tahoma"/>
              </a:rPr>
              <a:t>t</a:t>
            </a:r>
            <a:r>
              <a:rPr sz="13500" b="1" spc="-645" dirty="0">
                <a:solidFill>
                  <a:srgbClr val="006F73"/>
                </a:solidFill>
                <a:latin typeface="Tahoma"/>
                <a:cs typeface="Tahoma"/>
              </a:rPr>
              <a:t>i</a:t>
            </a:r>
            <a:r>
              <a:rPr sz="13500" b="1" spc="-409" dirty="0">
                <a:solidFill>
                  <a:srgbClr val="006F73"/>
                </a:solidFill>
                <a:latin typeface="Tahoma"/>
                <a:cs typeface="Tahoma"/>
              </a:rPr>
              <a:t>o</a:t>
            </a:r>
            <a:r>
              <a:rPr sz="13500" b="1" spc="-450" dirty="0">
                <a:solidFill>
                  <a:srgbClr val="006F73"/>
                </a:solidFill>
                <a:latin typeface="Tahoma"/>
                <a:cs typeface="Tahoma"/>
              </a:rPr>
              <a:t>n  </a:t>
            </a:r>
            <a:r>
              <a:rPr sz="13500" b="1" spc="-730" dirty="0">
                <a:solidFill>
                  <a:srgbClr val="006F73"/>
                </a:solidFill>
                <a:latin typeface="Tahoma"/>
                <a:cs typeface="Tahoma"/>
              </a:rPr>
              <a:t>System</a:t>
            </a:r>
            <a:endParaRPr sz="13500" dirty="0">
              <a:latin typeface="Tahoma"/>
              <a:cs typeface="Tahoma"/>
            </a:endParaRPr>
          </a:p>
          <a:p>
            <a:pPr marL="132715">
              <a:lnSpc>
                <a:spcPct val="100000"/>
              </a:lnSpc>
              <a:spcBef>
                <a:spcPts val="8610"/>
              </a:spcBef>
            </a:pPr>
            <a:r>
              <a:rPr sz="2600" b="1" spc="-100" dirty="0">
                <a:solidFill>
                  <a:srgbClr val="006F73"/>
                </a:solidFill>
                <a:latin typeface="Tahoma"/>
                <a:cs typeface="Tahoma"/>
              </a:rPr>
              <a:t>T</a:t>
            </a:r>
            <a:r>
              <a:rPr sz="2600" b="1" spc="-55" dirty="0">
                <a:solidFill>
                  <a:srgbClr val="006F73"/>
                </a:solidFill>
                <a:latin typeface="Tahoma"/>
                <a:cs typeface="Tahoma"/>
              </a:rPr>
              <a:t>E</a:t>
            </a:r>
            <a:r>
              <a:rPr sz="2600" b="1" spc="-100" dirty="0">
                <a:solidFill>
                  <a:srgbClr val="006F73"/>
                </a:solidFill>
                <a:latin typeface="Tahoma"/>
                <a:cs typeface="Tahoma"/>
              </a:rPr>
              <a:t>A</a:t>
            </a:r>
            <a:r>
              <a:rPr sz="2600" b="1" spc="-85" dirty="0">
                <a:solidFill>
                  <a:srgbClr val="006F73"/>
                </a:solidFill>
                <a:latin typeface="Tahoma"/>
                <a:cs typeface="Tahoma"/>
              </a:rPr>
              <a:t>M</a:t>
            </a:r>
            <a:r>
              <a:rPr sz="2600" b="1" spc="-110" dirty="0">
                <a:solidFill>
                  <a:srgbClr val="006F73"/>
                </a:solidFill>
                <a:latin typeface="Tahoma"/>
                <a:cs typeface="Tahoma"/>
              </a:rPr>
              <a:t> </a:t>
            </a:r>
            <a:r>
              <a:rPr sz="2600" b="1" spc="-90" dirty="0">
                <a:solidFill>
                  <a:srgbClr val="006F73"/>
                </a:solidFill>
                <a:latin typeface="Tahoma"/>
                <a:cs typeface="Tahoma"/>
              </a:rPr>
              <a:t>M</a:t>
            </a:r>
            <a:r>
              <a:rPr sz="2600" b="1" spc="-55" dirty="0">
                <a:solidFill>
                  <a:srgbClr val="006F73"/>
                </a:solidFill>
                <a:latin typeface="Tahoma"/>
                <a:cs typeface="Tahoma"/>
              </a:rPr>
              <a:t>E</a:t>
            </a:r>
            <a:r>
              <a:rPr sz="2600" b="1" spc="-90" dirty="0">
                <a:solidFill>
                  <a:srgbClr val="006F73"/>
                </a:solidFill>
                <a:latin typeface="Tahoma"/>
                <a:cs typeface="Tahoma"/>
              </a:rPr>
              <a:t>M</a:t>
            </a:r>
            <a:r>
              <a:rPr sz="2600" b="1" spc="-130" dirty="0">
                <a:solidFill>
                  <a:srgbClr val="006F73"/>
                </a:solidFill>
                <a:latin typeface="Tahoma"/>
                <a:cs typeface="Tahoma"/>
              </a:rPr>
              <a:t>B</a:t>
            </a:r>
            <a:r>
              <a:rPr sz="2600" b="1" spc="-55" dirty="0">
                <a:solidFill>
                  <a:srgbClr val="006F73"/>
                </a:solidFill>
                <a:latin typeface="Tahoma"/>
                <a:cs typeface="Tahoma"/>
              </a:rPr>
              <a:t>E</a:t>
            </a:r>
            <a:r>
              <a:rPr sz="2600" b="1" spc="-240" dirty="0">
                <a:solidFill>
                  <a:srgbClr val="006F73"/>
                </a:solidFill>
                <a:latin typeface="Tahoma"/>
                <a:cs typeface="Tahoma"/>
              </a:rPr>
              <a:t>R</a:t>
            </a:r>
            <a:r>
              <a:rPr sz="2600" b="1" spc="-130" dirty="0">
                <a:solidFill>
                  <a:srgbClr val="006F73"/>
                </a:solidFill>
                <a:latin typeface="Tahoma"/>
                <a:cs typeface="Tahoma"/>
              </a:rPr>
              <a:t>S</a:t>
            </a:r>
            <a:r>
              <a:rPr sz="2600" b="1" spc="-350" dirty="0">
                <a:solidFill>
                  <a:srgbClr val="006F73"/>
                </a:solidFill>
                <a:latin typeface="Tahoma"/>
                <a:cs typeface="Tahoma"/>
              </a:rPr>
              <a:t>;</a:t>
            </a:r>
            <a:endParaRPr sz="2600" dirty="0">
              <a:latin typeface="Tahoma"/>
              <a:cs typeface="Tahoma"/>
            </a:endParaRPr>
          </a:p>
          <a:p>
            <a:pPr marL="132715" marR="8023859">
              <a:lnSpc>
                <a:spcPct val="108200"/>
              </a:lnSpc>
            </a:pPr>
            <a:r>
              <a:rPr sz="2600" b="1" spc="-130" dirty="0">
                <a:solidFill>
                  <a:srgbClr val="006F73"/>
                </a:solidFill>
                <a:latin typeface="Tahoma"/>
                <a:cs typeface="Tahoma"/>
              </a:rPr>
              <a:t>SAMARTH</a:t>
            </a:r>
            <a:r>
              <a:rPr sz="2600" b="1" spc="-85" dirty="0">
                <a:solidFill>
                  <a:srgbClr val="006F73"/>
                </a:solidFill>
                <a:latin typeface="Tahoma"/>
                <a:cs typeface="Tahoma"/>
              </a:rPr>
              <a:t> </a:t>
            </a:r>
            <a:r>
              <a:rPr sz="2600" b="1" spc="-240" dirty="0">
                <a:solidFill>
                  <a:srgbClr val="006F73"/>
                </a:solidFill>
                <a:latin typeface="Tahoma"/>
                <a:cs typeface="Tahoma"/>
              </a:rPr>
              <a:t>PANDEY(RA2011003010194) </a:t>
            </a:r>
            <a:r>
              <a:rPr sz="2600" b="1" spc="-750" dirty="0">
                <a:solidFill>
                  <a:srgbClr val="006F73"/>
                </a:solidFill>
                <a:latin typeface="Tahoma"/>
                <a:cs typeface="Tahoma"/>
              </a:rPr>
              <a:t> </a:t>
            </a:r>
            <a:r>
              <a:rPr sz="2600" b="1" spc="-140" dirty="0">
                <a:solidFill>
                  <a:srgbClr val="006F73"/>
                </a:solidFill>
                <a:latin typeface="Tahoma"/>
                <a:cs typeface="Tahoma"/>
              </a:rPr>
              <a:t>SARANSH</a:t>
            </a:r>
            <a:r>
              <a:rPr sz="2600" b="1" spc="-110" dirty="0">
                <a:solidFill>
                  <a:srgbClr val="006F73"/>
                </a:solidFill>
                <a:latin typeface="Tahoma"/>
                <a:cs typeface="Tahoma"/>
              </a:rPr>
              <a:t> </a:t>
            </a:r>
            <a:r>
              <a:rPr sz="2600" b="1" spc="-254" dirty="0">
                <a:solidFill>
                  <a:srgbClr val="006F73"/>
                </a:solidFill>
                <a:latin typeface="Tahoma"/>
                <a:cs typeface="Tahoma"/>
              </a:rPr>
              <a:t>SINGH(RA2011003010163) </a:t>
            </a:r>
            <a:r>
              <a:rPr sz="2600" b="1" spc="-250" dirty="0">
                <a:solidFill>
                  <a:srgbClr val="006F73"/>
                </a:solidFill>
                <a:latin typeface="Tahoma"/>
                <a:cs typeface="Tahoma"/>
              </a:rPr>
              <a:t> </a:t>
            </a:r>
            <a:r>
              <a:rPr sz="2600" b="1" spc="-235" dirty="0">
                <a:solidFill>
                  <a:srgbClr val="006F73"/>
                </a:solidFill>
                <a:latin typeface="Tahoma"/>
                <a:cs typeface="Tahoma"/>
              </a:rPr>
              <a:t>K</a:t>
            </a:r>
            <a:r>
              <a:rPr sz="2600" b="1" spc="-240" dirty="0">
                <a:solidFill>
                  <a:srgbClr val="006F73"/>
                </a:solidFill>
                <a:latin typeface="Tahoma"/>
                <a:cs typeface="Tahoma"/>
              </a:rPr>
              <a:t>R</a:t>
            </a:r>
            <a:r>
              <a:rPr sz="2600" b="1" spc="-530" dirty="0">
                <a:solidFill>
                  <a:srgbClr val="006F73"/>
                </a:solidFill>
                <a:latin typeface="Tahoma"/>
                <a:cs typeface="Tahoma"/>
              </a:rPr>
              <a:t>I</a:t>
            </a:r>
            <a:r>
              <a:rPr sz="2600" b="1" spc="-130" dirty="0">
                <a:solidFill>
                  <a:srgbClr val="006F73"/>
                </a:solidFill>
                <a:latin typeface="Tahoma"/>
                <a:cs typeface="Tahoma"/>
              </a:rPr>
              <a:t>S</a:t>
            </a:r>
            <a:r>
              <a:rPr sz="2600" b="1" spc="-140" dirty="0">
                <a:solidFill>
                  <a:srgbClr val="006F73"/>
                </a:solidFill>
                <a:latin typeface="Tahoma"/>
                <a:cs typeface="Tahoma"/>
              </a:rPr>
              <a:t>H</a:t>
            </a:r>
            <a:r>
              <a:rPr sz="2600" b="1" spc="-110" dirty="0">
                <a:solidFill>
                  <a:srgbClr val="006F73"/>
                </a:solidFill>
                <a:latin typeface="Tahoma"/>
                <a:cs typeface="Tahoma"/>
              </a:rPr>
              <a:t> </a:t>
            </a:r>
            <a:r>
              <a:rPr sz="2600" b="1" spc="-100" dirty="0">
                <a:solidFill>
                  <a:srgbClr val="006F73"/>
                </a:solidFill>
                <a:latin typeface="Tahoma"/>
                <a:cs typeface="Tahoma"/>
              </a:rPr>
              <a:t>A</a:t>
            </a:r>
            <a:r>
              <a:rPr sz="2600" b="1" spc="-140" dirty="0">
                <a:solidFill>
                  <a:srgbClr val="006F73"/>
                </a:solidFill>
                <a:latin typeface="Tahoma"/>
                <a:cs typeface="Tahoma"/>
              </a:rPr>
              <a:t>N</a:t>
            </a:r>
            <a:r>
              <a:rPr sz="2600" b="1" spc="-235" dirty="0">
                <a:solidFill>
                  <a:srgbClr val="006F73"/>
                </a:solidFill>
                <a:latin typeface="Tahoma"/>
                <a:cs typeface="Tahoma"/>
              </a:rPr>
              <a:t>K</a:t>
            </a:r>
            <a:r>
              <a:rPr sz="2600" b="1" spc="-50" dirty="0">
                <a:solidFill>
                  <a:srgbClr val="006F73"/>
                </a:solidFill>
                <a:latin typeface="Tahoma"/>
                <a:cs typeface="Tahoma"/>
              </a:rPr>
              <a:t>O</a:t>
            </a:r>
            <a:r>
              <a:rPr sz="2600" b="1" spc="-70" dirty="0">
                <a:solidFill>
                  <a:srgbClr val="006F73"/>
                </a:solidFill>
                <a:latin typeface="Tahoma"/>
                <a:cs typeface="Tahoma"/>
              </a:rPr>
              <a:t>L</a:t>
            </a:r>
            <a:r>
              <a:rPr sz="2600" b="1" spc="-100" dirty="0">
                <a:solidFill>
                  <a:srgbClr val="006F73"/>
                </a:solidFill>
                <a:latin typeface="Tahoma"/>
                <a:cs typeface="Tahoma"/>
              </a:rPr>
              <a:t>A</a:t>
            </a:r>
            <a:r>
              <a:rPr sz="2600" b="1" spc="-275" dirty="0">
                <a:solidFill>
                  <a:srgbClr val="006F73"/>
                </a:solidFill>
                <a:latin typeface="Tahoma"/>
                <a:cs typeface="Tahoma"/>
              </a:rPr>
              <a:t>(</a:t>
            </a:r>
            <a:r>
              <a:rPr sz="2600" b="1" spc="-240" dirty="0">
                <a:solidFill>
                  <a:srgbClr val="006F73"/>
                </a:solidFill>
                <a:latin typeface="Tahoma"/>
                <a:cs typeface="Tahoma"/>
              </a:rPr>
              <a:t>R</a:t>
            </a:r>
            <a:r>
              <a:rPr sz="2600" b="1" spc="-100" dirty="0">
                <a:solidFill>
                  <a:srgbClr val="006F73"/>
                </a:solidFill>
                <a:latin typeface="Tahoma"/>
                <a:cs typeface="Tahoma"/>
              </a:rPr>
              <a:t>A</a:t>
            </a:r>
            <a:r>
              <a:rPr sz="2600" b="1" spc="-240" dirty="0">
                <a:solidFill>
                  <a:srgbClr val="006F73"/>
                </a:solidFill>
                <a:latin typeface="Tahoma"/>
                <a:cs typeface="Tahoma"/>
              </a:rPr>
              <a:t>2</a:t>
            </a:r>
            <a:r>
              <a:rPr sz="2600" b="1" spc="-50" dirty="0">
                <a:solidFill>
                  <a:srgbClr val="006F73"/>
                </a:solidFill>
                <a:latin typeface="Tahoma"/>
                <a:cs typeface="Tahoma"/>
              </a:rPr>
              <a:t>0</a:t>
            </a:r>
            <a:r>
              <a:rPr sz="2600" b="1" spc="-680" dirty="0">
                <a:solidFill>
                  <a:srgbClr val="006F73"/>
                </a:solidFill>
                <a:latin typeface="Tahoma"/>
                <a:cs typeface="Tahoma"/>
              </a:rPr>
              <a:t>11</a:t>
            </a:r>
            <a:r>
              <a:rPr sz="2600" b="1" spc="-50" dirty="0">
                <a:solidFill>
                  <a:srgbClr val="006F73"/>
                </a:solidFill>
                <a:latin typeface="Tahoma"/>
                <a:cs typeface="Tahoma"/>
              </a:rPr>
              <a:t>00</a:t>
            </a:r>
            <a:r>
              <a:rPr sz="2600" b="1" spc="-225" dirty="0">
                <a:solidFill>
                  <a:srgbClr val="006F73"/>
                </a:solidFill>
                <a:latin typeface="Tahoma"/>
                <a:cs typeface="Tahoma"/>
              </a:rPr>
              <a:t>3</a:t>
            </a:r>
            <a:r>
              <a:rPr sz="2600" b="1" spc="-50" dirty="0">
                <a:solidFill>
                  <a:srgbClr val="006F73"/>
                </a:solidFill>
                <a:latin typeface="Tahoma"/>
                <a:cs typeface="Tahoma"/>
              </a:rPr>
              <a:t>0</a:t>
            </a:r>
            <a:r>
              <a:rPr sz="2600" b="1" spc="-680" dirty="0">
                <a:solidFill>
                  <a:srgbClr val="006F73"/>
                </a:solidFill>
                <a:latin typeface="Tahoma"/>
                <a:cs typeface="Tahoma"/>
              </a:rPr>
              <a:t>1</a:t>
            </a:r>
            <a:r>
              <a:rPr sz="2600" b="1" spc="-50" dirty="0">
                <a:solidFill>
                  <a:srgbClr val="006F73"/>
                </a:solidFill>
                <a:latin typeface="Tahoma"/>
                <a:cs typeface="Tahoma"/>
              </a:rPr>
              <a:t>0</a:t>
            </a:r>
            <a:r>
              <a:rPr sz="2600" b="1" spc="-680" dirty="0">
                <a:solidFill>
                  <a:srgbClr val="006F73"/>
                </a:solidFill>
                <a:latin typeface="Tahoma"/>
                <a:cs typeface="Tahoma"/>
              </a:rPr>
              <a:t>1</a:t>
            </a:r>
            <a:r>
              <a:rPr sz="2600" b="1" spc="-135" dirty="0">
                <a:solidFill>
                  <a:srgbClr val="006F73"/>
                </a:solidFill>
                <a:latin typeface="Tahoma"/>
                <a:cs typeface="Tahoma"/>
              </a:rPr>
              <a:t>66</a:t>
            </a:r>
            <a:r>
              <a:rPr sz="2600" b="1" spc="-270" dirty="0">
                <a:solidFill>
                  <a:srgbClr val="006F73"/>
                </a:solidFill>
                <a:latin typeface="Tahoma"/>
                <a:cs typeface="Tahoma"/>
              </a:rPr>
              <a:t>)</a:t>
            </a:r>
            <a:endParaRPr sz="2600" dirty="0">
              <a:latin typeface="Tahoma"/>
              <a:cs typeface="Tahoma"/>
            </a:endParaRPr>
          </a:p>
        </p:txBody>
      </p:sp>
      <p:grpSp>
        <p:nvGrpSpPr>
          <p:cNvPr id="5" name="object 5"/>
          <p:cNvGrpSpPr/>
          <p:nvPr/>
        </p:nvGrpSpPr>
        <p:grpSpPr>
          <a:xfrm>
            <a:off x="0" y="0"/>
            <a:ext cx="18288000" cy="10315575"/>
            <a:chOff x="0" y="0"/>
            <a:chExt cx="18288000" cy="10315575"/>
          </a:xfrm>
        </p:grpSpPr>
        <p:sp>
          <p:nvSpPr>
            <p:cNvPr id="6" name="object 6"/>
            <p:cNvSpPr/>
            <p:nvPr/>
          </p:nvSpPr>
          <p:spPr>
            <a:xfrm>
              <a:off x="0" y="14287"/>
              <a:ext cx="18288000" cy="0"/>
            </a:xfrm>
            <a:custGeom>
              <a:avLst/>
              <a:gdLst/>
              <a:ahLst/>
              <a:cxnLst/>
              <a:rect l="l" t="t" r="r" b="b"/>
              <a:pathLst>
                <a:path w="18288000">
                  <a:moveTo>
                    <a:pt x="0" y="0"/>
                  </a:moveTo>
                  <a:lnTo>
                    <a:pt x="18287998" y="0"/>
                  </a:lnTo>
                </a:path>
              </a:pathLst>
            </a:custGeom>
            <a:ln w="85724">
              <a:solidFill>
                <a:srgbClr val="006F73"/>
              </a:solidFill>
            </a:ln>
          </p:spPr>
          <p:txBody>
            <a:bodyPr wrap="square" lIns="0" tIns="0" rIns="0" bIns="0" rtlCol="0"/>
            <a:lstStyle/>
            <a:p>
              <a:endParaRPr/>
            </a:p>
          </p:txBody>
        </p:sp>
        <p:sp>
          <p:nvSpPr>
            <p:cNvPr id="7" name="object 7"/>
            <p:cNvSpPr/>
            <p:nvPr/>
          </p:nvSpPr>
          <p:spPr>
            <a:xfrm>
              <a:off x="11687931" y="8616174"/>
              <a:ext cx="6600190" cy="1671320"/>
            </a:xfrm>
            <a:custGeom>
              <a:avLst/>
              <a:gdLst/>
              <a:ahLst/>
              <a:cxnLst/>
              <a:rect l="l" t="t" r="r" b="b"/>
              <a:pathLst>
                <a:path w="6600190" h="1671320">
                  <a:moveTo>
                    <a:pt x="6600067" y="1670824"/>
                  </a:moveTo>
                  <a:lnTo>
                    <a:pt x="0" y="1670824"/>
                  </a:lnTo>
                  <a:lnTo>
                    <a:pt x="1695664" y="715675"/>
                  </a:lnTo>
                  <a:lnTo>
                    <a:pt x="1733423" y="694935"/>
                  </a:lnTo>
                  <a:lnTo>
                    <a:pt x="1772936" y="674294"/>
                  </a:lnTo>
                  <a:lnTo>
                    <a:pt x="1814090" y="653787"/>
                  </a:lnTo>
                  <a:lnTo>
                    <a:pt x="1856773" y="633450"/>
                  </a:lnTo>
                  <a:lnTo>
                    <a:pt x="1900873" y="613315"/>
                  </a:lnTo>
                  <a:lnTo>
                    <a:pt x="1946276" y="593417"/>
                  </a:lnTo>
                  <a:lnTo>
                    <a:pt x="1992870" y="573792"/>
                  </a:lnTo>
                  <a:lnTo>
                    <a:pt x="2040542" y="554473"/>
                  </a:lnTo>
                  <a:lnTo>
                    <a:pt x="2089180" y="535494"/>
                  </a:lnTo>
                  <a:lnTo>
                    <a:pt x="2138671" y="516890"/>
                  </a:lnTo>
                  <a:lnTo>
                    <a:pt x="2188903" y="498696"/>
                  </a:lnTo>
                  <a:lnTo>
                    <a:pt x="2239763" y="480945"/>
                  </a:lnTo>
                  <a:lnTo>
                    <a:pt x="2291138" y="463672"/>
                  </a:lnTo>
                  <a:lnTo>
                    <a:pt x="2342915" y="446912"/>
                  </a:lnTo>
                  <a:lnTo>
                    <a:pt x="2394983" y="430699"/>
                  </a:lnTo>
                  <a:lnTo>
                    <a:pt x="2447228" y="415067"/>
                  </a:lnTo>
                  <a:lnTo>
                    <a:pt x="2499538" y="400051"/>
                  </a:lnTo>
                  <a:lnTo>
                    <a:pt x="2551800" y="385684"/>
                  </a:lnTo>
                  <a:lnTo>
                    <a:pt x="2603902" y="372002"/>
                  </a:lnTo>
                  <a:lnTo>
                    <a:pt x="2655730" y="359039"/>
                  </a:lnTo>
                  <a:lnTo>
                    <a:pt x="2707173" y="346829"/>
                  </a:lnTo>
                  <a:lnTo>
                    <a:pt x="2758118" y="335406"/>
                  </a:lnTo>
                  <a:lnTo>
                    <a:pt x="2808452" y="324805"/>
                  </a:lnTo>
                  <a:lnTo>
                    <a:pt x="2858063" y="315061"/>
                  </a:lnTo>
                  <a:lnTo>
                    <a:pt x="2906837" y="306207"/>
                  </a:lnTo>
                  <a:lnTo>
                    <a:pt x="2954663" y="298278"/>
                  </a:lnTo>
                  <a:lnTo>
                    <a:pt x="3001427" y="291309"/>
                  </a:lnTo>
                  <a:lnTo>
                    <a:pt x="3047018" y="285334"/>
                  </a:lnTo>
                  <a:lnTo>
                    <a:pt x="3091321" y="280386"/>
                  </a:lnTo>
                  <a:lnTo>
                    <a:pt x="3134226" y="276501"/>
                  </a:lnTo>
                  <a:lnTo>
                    <a:pt x="6600067" y="0"/>
                  </a:lnTo>
                  <a:lnTo>
                    <a:pt x="6600067" y="1670824"/>
                  </a:lnTo>
                  <a:close/>
                </a:path>
              </a:pathLst>
            </a:custGeom>
            <a:solidFill>
              <a:srgbClr val="006F73"/>
            </a:solidFill>
          </p:spPr>
          <p:txBody>
            <a:bodyPr wrap="square" lIns="0" tIns="0" rIns="0" bIns="0" rtlCol="0"/>
            <a:lstStyle/>
            <a:p>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DDEBD9"/>
          </a:solidFill>
        </p:spPr>
        <p:txBody>
          <a:bodyPr wrap="square" lIns="0" tIns="0" rIns="0" bIns="0" rtlCol="0"/>
          <a:lstStyle/>
          <a:p>
            <a:endParaRPr/>
          </a:p>
        </p:txBody>
      </p:sp>
      <p:sp>
        <p:nvSpPr>
          <p:cNvPr id="3" name="object 3"/>
          <p:cNvSpPr/>
          <p:nvPr/>
        </p:nvSpPr>
        <p:spPr>
          <a:xfrm>
            <a:off x="0" y="14290"/>
            <a:ext cx="18288000" cy="0"/>
          </a:xfrm>
          <a:custGeom>
            <a:avLst/>
            <a:gdLst/>
            <a:ahLst/>
            <a:cxnLst/>
            <a:rect l="l" t="t" r="r" b="b"/>
            <a:pathLst>
              <a:path w="18288000">
                <a:moveTo>
                  <a:pt x="0" y="0"/>
                </a:moveTo>
                <a:lnTo>
                  <a:pt x="18287998" y="0"/>
                </a:lnTo>
              </a:path>
            </a:pathLst>
          </a:custGeom>
          <a:ln w="85724">
            <a:solidFill>
              <a:srgbClr val="006F73"/>
            </a:solidFill>
          </a:ln>
        </p:spPr>
        <p:txBody>
          <a:bodyPr wrap="square" lIns="0" tIns="0" rIns="0" bIns="0" rtlCol="0"/>
          <a:lstStyle/>
          <a:p>
            <a:endParaRPr/>
          </a:p>
        </p:txBody>
      </p:sp>
      <p:pic>
        <p:nvPicPr>
          <p:cNvPr id="4" name="object 4"/>
          <p:cNvPicPr/>
          <p:nvPr/>
        </p:nvPicPr>
        <p:blipFill>
          <a:blip r:embed="rId2" cstate="print"/>
          <a:stretch>
            <a:fillRect/>
          </a:stretch>
        </p:blipFill>
        <p:spPr>
          <a:xfrm>
            <a:off x="2728239" y="1358687"/>
            <a:ext cx="12458699" cy="8658224"/>
          </a:xfrm>
          <a:prstGeom prst="rect">
            <a:avLst/>
          </a:prstGeom>
        </p:spPr>
      </p:pic>
      <p:sp>
        <p:nvSpPr>
          <p:cNvPr id="5" name="object 5"/>
          <p:cNvSpPr txBox="1">
            <a:spLocks noGrp="1"/>
          </p:cNvSpPr>
          <p:nvPr>
            <p:ph type="title"/>
          </p:nvPr>
        </p:nvSpPr>
        <p:spPr>
          <a:xfrm>
            <a:off x="3826861" y="0"/>
            <a:ext cx="8348980" cy="1373505"/>
          </a:xfrm>
          <a:prstGeom prst="rect">
            <a:avLst/>
          </a:prstGeom>
        </p:spPr>
        <p:txBody>
          <a:bodyPr vert="horz" wrap="square" lIns="0" tIns="12065" rIns="0" bIns="0" rtlCol="0">
            <a:spAutoFit/>
          </a:bodyPr>
          <a:lstStyle/>
          <a:p>
            <a:pPr marL="12700">
              <a:lnSpc>
                <a:spcPct val="100000"/>
              </a:lnSpc>
              <a:spcBef>
                <a:spcPts val="95"/>
              </a:spcBef>
            </a:pPr>
            <a:r>
              <a:rPr sz="8850" b="1" i="0" spc="-969" dirty="0">
                <a:latin typeface="Verdana"/>
                <a:cs typeface="Verdana"/>
              </a:rPr>
              <a:t>ARCHITECTURE</a:t>
            </a:r>
            <a:endParaRPr sz="8850">
              <a:latin typeface="Verdana"/>
              <a:cs typeface="Verdan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DDEBD9"/>
          </a:solidFill>
        </p:spPr>
        <p:txBody>
          <a:bodyPr wrap="square" lIns="0" tIns="0" rIns="0" bIns="0" rtlCol="0"/>
          <a:lstStyle/>
          <a:p>
            <a:endParaRPr/>
          </a:p>
        </p:txBody>
      </p:sp>
      <p:sp>
        <p:nvSpPr>
          <p:cNvPr id="3" name="object 3"/>
          <p:cNvSpPr/>
          <p:nvPr/>
        </p:nvSpPr>
        <p:spPr>
          <a:xfrm>
            <a:off x="0" y="14287"/>
            <a:ext cx="18288000" cy="0"/>
          </a:xfrm>
          <a:custGeom>
            <a:avLst/>
            <a:gdLst/>
            <a:ahLst/>
            <a:cxnLst/>
            <a:rect l="l" t="t" r="r" b="b"/>
            <a:pathLst>
              <a:path w="18288000">
                <a:moveTo>
                  <a:pt x="0" y="0"/>
                </a:moveTo>
                <a:lnTo>
                  <a:pt x="18287998" y="0"/>
                </a:lnTo>
              </a:path>
            </a:pathLst>
          </a:custGeom>
          <a:ln w="85724">
            <a:solidFill>
              <a:srgbClr val="006F73"/>
            </a:solidFill>
          </a:ln>
        </p:spPr>
        <p:txBody>
          <a:bodyPr wrap="square" lIns="0" tIns="0" rIns="0" bIns="0" rtlCol="0"/>
          <a:lstStyle/>
          <a:p>
            <a:endParaRPr/>
          </a:p>
        </p:txBody>
      </p:sp>
      <p:sp>
        <p:nvSpPr>
          <p:cNvPr id="4" name="object 4"/>
          <p:cNvSpPr/>
          <p:nvPr/>
        </p:nvSpPr>
        <p:spPr>
          <a:xfrm>
            <a:off x="10812384" y="7979518"/>
            <a:ext cx="7475855" cy="2307590"/>
          </a:xfrm>
          <a:custGeom>
            <a:avLst/>
            <a:gdLst/>
            <a:ahLst/>
            <a:cxnLst/>
            <a:rect l="l" t="t" r="r" b="b"/>
            <a:pathLst>
              <a:path w="7475855" h="2307590">
                <a:moveTo>
                  <a:pt x="7475615" y="2307481"/>
                </a:moveTo>
                <a:lnTo>
                  <a:pt x="0" y="2307481"/>
                </a:lnTo>
                <a:lnTo>
                  <a:pt x="2867939" y="692003"/>
                </a:lnTo>
                <a:lnTo>
                  <a:pt x="2905698" y="671262"/>
                </a:lnTo>
                <a:lnTo>
                  <a:pt x="2945211" y="650621"/>
                </a:lnTo>
                <a:lnTo>
                  <a:pt x="2986366" y="630115"/>
                </a:lnTo>
                <a:lnTo>
                  <a:pt x="3029049" y="609777"/>
                </a:lnTo>
                <a:lnTo>
                  <a:pt x="3073148" y="589642"/>
                </a:lnTo>
                <a:lnTo>
                  <a:pt x="3118551" y="569745"/>
                </a:lnTo>
                <a:lnTo>
                  <a:pt x="3165145" y="550119"/>
                </a:lnTo>
                <a:lnTo>
                  <a:pt x="3212817" y="530800"/>
                </a:lnTo>
                <a:lnTo>
                  <a:pt x="3261455" y="511821"/>
                </a:lnTo>
                <a:lnTo>
                  <a:pt x="3310947" y="493217"/>
                </a:lnTo>
                <a:lnTo>
                  <a:pt x="3361178" y="475023"/>
                </a:lnTo>
                <a:lnTo>
                  <a:pt x="3412038" y="457272"/>
                </a:lnTo>
                <a:lnTo>
                  <a:pt x="3463413" y="440000"/>
                </a:lnTo>
                <a:lnTo>
                  <a:pt x="3515190" y="423240"/>
                </a:lnTo>
                <a:lnTo>
                  <a:pt x="3567258" y="407026"/>
                </a:lnTo>
                <a:lnTo>
                  <a:pt x="3619503" y="391394"/>
                </a:lnTo>
                <a:lnTo>
                  <a:pt x="3671813" y="376378"/>
                </a:lnTo>
                <a:lnTo>
                  <a:pt x="3724075" y="362012"/>
                </a:lnTo>
                <a:lnTo>
                  <a:pt x="3776177" y="348330"/>
                </a:lnTo>
                <a:lnTo>
                  <a:pt x="3828006" y="335366"/>
                </a:lnTo>
                <a:lnTo>
                  <a:pt x="3879449" y="323156"/>
                </a:lnTo>
                <a:lnTo>
                  <a:pt x="3930393" y="311734"/>
                </a:lnTo>
                <a:lnTo>
                  <a:pt x="3980727" y="301133"/>
                </a:lnTo>
                <a:lnTo>
                  <a:pt x="4030338" y="291388"/>
                </a:lnTo>
                <a:lnTo>
                  <a:pt x="4079112" y="282535"/>
                </a:lnTo>
                <a:lnTo>
                  <a:pt x="4126938" y="274606"/>
                </a:lnTo>
                <a:lnTo>
                  <a:pt x="4173702" y="267637"/>
                </a:lnTo>
                <a:lnTo>
                  <a:pt x="4219293" y="261661"/>
                </a:lnTo>
                <a:lnTo>
                  <a:pt x="4263597" y="256714"/>
                </a:lnTo>
                <a:lnTo>
                  <a:pt x="4306501" y="252829"/>
                </a:lnTo>
                <a:lnTo>
                  <a:pt x="7475615" y="0"/>
                </a:lnTo>
                <a:lnTo>
                  <a:pt x="7475615" y="2307481"/>
                </a:lnTo>
                <a:close/>
              </a:path>
            </a:pathLst>
          </a:custGeom>
          <a:solidFill>
            <a:srgbClr val="006F73"/>
          </a:solidFill>
        </p:spPr>
        <p:txBody>
          <a:bodyPr wrap="square" lIns="0" tIns="0" rIns="0" bIns="0" rtlCol="0"/>
          <a:lstStyle/>
          <a:p>
            <a:endParaRPr/>
          </a:p>
        </p:txBody>
      </p:sp>
      <p:sp>
        <p:nvSpPr>
          <p:cNvPr id="5" name="object 5"/>
          <p:cNvSpPr txBox="1">
            <a:spLocks noGrp="1"/>
          </p:cNvSpPr>
          <p:nvPr>
            <p:ph type="title"/>
          </p:nvPr>
        </p:nvSpPr>
        <p:spPr>
          <a:xfrm>
            <a:off x="1016000" y="562639"/>
            <a:ext cx="11495405" cy="1373505"/>
          </a:xfrm>
          <a:prstGeom prst="rect">
            <a:avLst/>
          </a:prstGeom>
        </p:spPr>
        <p:txBody>
          <a:bodyPr vert="horz" wrap="square" lIns="0" tIns="12065" rIns="0" bIns="0" rtlCol="0">
            <a:spAutoFit/>
          </a:bodyPr>
          <a:lstStyle/>
          <a:p>
            <a:pPr marL="12700">
              <a:lnSpc>
                <a:spcPct val="100000"/>
              </a:lnSpc>
              <a:spcBef>
                <a:spcPts val="95"/>
              </a:spcBef>
            </a:pPr>
            <a:r>
              <a:rPr sz="8850" b="1" i="0" spc="-1055" dirty="0">
                <a:latin typeface="Verdana"/>
                <a:cs typeface="Verdana"/>
              </a:rPr>
              <a:t>P</a:t>
            </a:r>
            <a:r>
              <a:rPr sz="8850" b="1" i="0" spc="-1305" dirty="0">
                <a:latin typeface="Verdana"/>
                <a:cs typeface="Verdana"/>
              </a:rPr>
              <a:t>R</a:t>
            </a:r>
            <a:r>
              <a:rPr sz="8850" b="1" i="0" spc="-860" dirty="0">
                <a:latin typeface="Verdana"/>
                <a:cs typeface="Verdana"/>
              </a:rPr>
              <a:t>O</a:t>
            </a:r>
            <a:r>
              <a:rPr sz="8850" b="1" i="0" spc="-1055" dirty="0">
                <a:latin typeface="Verdana"/>
                <a:cs typeface="Verdana"/>
              </a:rPr>
              <a:t>P</a:t>
            </a:r>
            <a:r>
              <a:rPr sz="8850" b="1" i="0" spc="-860" dirty="0">
                <a:latin typeface="Verdana"/>
                <a:cs typeface="Verdana"/>
              </a:rPr>
              <a:t>O</a:t>
            </a:r>
            <a:r>
              <a:rPr sz="8850" b="1" i="0" spc="-1105" dirty="0">
                <a:latin typeface="Verdana"/>
                <a:cs typeface="Verdana"/>
              </a:rPr>
              <a:t>S</a:t>
            </a:r>
            <a:r>
              <a:rPr sz="8850" b="1" i="0" spc="-780" dirty="0">
                <a:latin typeface="Verdana"/>
                <a:cs typeface="Verdana"/>
              </a:rPr>
              <a:t>E</a:t>
            </a:r>
            <a:r>
              <a:rPr sz="8850" b="1" i="0" spc="-1325" dirty="0">
                <a:latin typeface="Verdana"/>
                <a:cs typeface="Verdana"/>
              </a:rPr>
              <a:t>D</a:t>
            </a:r>
            <a:r>
              <a:rPr sz="8850" b="1" i="0" spc="-800" dirty="0">
                <a:latin typeface="Verdana"/>
                <a:cs typeface="Verdana"/>
              </a:rPr>
              <a:t> </a:t>
            </a:r>
            <a:r>
              <a:rPr sz="8850" b="1" i="0" spc="-780" dirty="0">
                <a:latin typeface="Verdana"/>
                <a:cs typeface="Verdana"/>
              </a:rPr>
              <a:t>M</a:t>
            </a:r>
            <a:r>
              <a:rPr sz="8850" b="1" i="0" spc="-860" dirty="0">
                <a:latin typeface="Verdana"/>
                <a:cs typeface="Verdana"/>
              </a:rPr>
              <a:t>O</a:t>
            </a:r>
            <a:r>
              <a:rPr sz="8850" b="1" i="0" spc="-1330" dirty="0">
                <a:latin typeface="Verdana"/>
                <a:cs typeface="Verdana"/>
              </a:rPr>
              <a:t>D</a:t>
            </a:r>
            <a:r>
              <a:rPr sz="8850" b="1" i="0" spc="-1055" dirty="0">
                <a:latin typeface="Verdana"/>
                <a:cs typeface="Verdana"/>
              </a:rPr>
              <a:t>U</a:t>
            </a:r>
            <a:r>
              <a:rPr sz="8850" b="1" i="0" spc="-800" dirty="0">
                <a:latin typeface="Verdana"/>
                <a:cs typeface="Verdana"/>
              </a:rPr>
              <a:t>L</a:t>
            </a:r>
            <a:r>
              <a:rPr sz="8850" b="1" i="0" spc="-780" dirty="0">
                <a:latin typeface="Verdana"/>
                <a:cs typeface="Verdana"/>
              </a:rPr>
              <a:t>E</a:t>
            </a:r>
            <a:r>
              <a:rPr sz="8850" b="1" i="0" spc="-1100" dirty="0">
                <a:latin typeface="Verdana"/>
                <a:cs typeface="Verdana"/>
              </a:rPr>
              <a:t>S</a:t>
            </a:r>
            <a:endParaRPr sz="8850">
              <a:latin typeface="Verdana"/>
              <a:cs typeface="Verdana"/>
            </a:endParaRPr>
          </a:p>
        </p:txBody>
      </p:sp>
      <p:sp>
        <p:nvSpPr>
          <p:cNvPr id="6" name="object 6"/>
          <p:cNvSpPr/>
          <p:nvPr/>
        </p:nvSpPr>
        <p:spPr>
          <a:xfrm>
            <a:off x="1028700" y="1959148"/>
            <a:ext cx="17259300" cy="9525"/>
          </a:xfrm>
          <a:custGeom>
            <a:avLst/>
            <a:gdLst/>
            <a:ahLst/>
            <a:cxnLst/>
            <a:rect l="l" t="t" r="r" b="b"/>
            <a:pathLst>
              <a:path w="17259300" h="9525">
                <a:moveTo>
                  <a:pt x="0" y="0"/>
                </a:moveTo>
                <a:lnTo>
                  <a:pt x="17259299" y="0"/>
                </a:lnTo>
                <a:lnTo>
                  <a:pt x="17259299" y="9524"/>
                </a:lnTo>
                <a:lnTo>
                  <a:pt x="0" y="9524"/>
                </a:lnTo>
                <a:lnTo>
                  <a:pt x="0" y="0"/>
                </a:lnTo>
                <a:close/>
              </a:path>
            </a:pathLst>
          </a:custGeom>
          <a:solidFill>
            <a:srgbClr val="006F73"/>
          </a:solidFill>
        </p:spPr>
        <p:txBody>
          <a:bodyPr wrap="square" lIns="0" tIns="0" rIns="0" bIns="0" rtlCol="0"/>
          <a:lstStyle/>
          <a:p>
            <a:endParaRPr/>
          </a:p>
        </p:txBody>
      </p:sp>
      <p:sp>
        <p:nvSpPr>
          <p:cNvPr id="7" name="object 7"/>
          <p:cNvSpPr txBox="1"/>
          <p:nvPr/>
        </p:nvSpPr>
        <p:spPr>
          <a:xfrm>
            <a:off x="1016000" y="2204365"/>
            <a:ext cx="16229965" cy="5597525"/>
          </a:xfrm>
          <a:prstGeom prst="rect">
            <a:avLst/>
          </a:prstGeom>
        </p:spPr>
        <p:txBody>
          <a:bodyPr vert="horz" wrap="square" lIns="0" tIns="12065" rIns="0" bIns="0" rtlCol="0">
            <a:spAutoFit/>
          </a:bodyPr>
          <a:lstStyle/>
          <a:p>
            <a:pPr marL="12700" marR="5080">
              <a:lnSpc>
                <a:spcPct val="135400"/>
              </a:lnSpc>
              <a:spcBef>
                <a:spcPts val="95"/>
              </a:spcBef>
            </a:pPr>
            <a:r>
              <a:rPr sz="3000" b="1" spc="-300" dirty="0">
                <a:solidFill>
                  <a:srgbClr val="006F73"/>
                </a:solidFill>
                <a:latin typeface="Verdana"/>
                <a:cs typeface="Verdana"/>
              </a:rPr>
              <a:t>One</a:t>
            </a:r>
            <a:r>
              <a:rPr sz="3000" b="1" spc="-260" dirty="0">
                <a:solidFill>
                  <a:srgbClr val="006F73"/>
                </a:solidFill>
                <a:latin typeface="Verdana"/>
                <a:cs typeface="Verdana"/>
              </a:rPr>
              <a:t> </a:t>
            </a:r>
            <a:r>
              <a:rPr sz="3000" b="1" spc="-305" dirty="0">
                <a:solidFill>
                  <a:srgbClr val="006F73"/>
                </a:solidFill>
                <a:latin typeface="Verdana"/>
                <a:cs typeface="Verdana"/>
              </a:rPr>
              <a:t>proposed</a:t>
            </a:r>
            <a:r>
              <a:rPr sz="3000" b="1" spc="-260" dirty="0">
                <a:solidFill>
                  <a:srgbClr val="006F73"/>
                </a:solidFill>
                <a:latin typeface="Verdana"/>
                <a:cs typeface="Verdana"/>
              </a:rPr>
              <a:t> </a:t>
            </a:r>
            <a:r>
              <a:rPr sz="3000" b="1" spc="-345" dirty="0">
                <a:solidFill>
                  <a:srgbClr val="006F73"/>
                </a:solidFill>
                <a:latin typeface="Verdana"/>
                <a:cs typeface="Verdana"/>
              </a:rPr>
              <a:t>module</a:t>
            </a:r>
            <a:r>
              <a:rPr sz="3000" b="1" spc="-260" dirty="0">
                <a:solidFill>
                  <a:srgbClr val="006F73"/>
                </a:solidFill>
                <a:latin typeface="Verdana"/>
                <a:cs typeface="Verdana"/>
              </a:rPr>
              <a:t> </a:t>
            </a:r>
            <a:r>
              <a:rPr sz="3000" b="1" spc="-305" dirty="0">
                <a:solidFill>
                  <a:srgbClr val="006F73"/>
                </a:solidFill>
                <a:latin typeface="Verdana"/>
                <a:cs typeface="Verdana"/>
              </a:rPr>
              <a:t>for</a:t>
            </a:r>
            <a:r>
              <a:rPr sz="3000" b="1" spc="-260" dirty="0">
                <a:solidFill>
                  <a:srgbClr val="006F73"/>
                </a:solidFill>
                <a:latin typeface="Verdana"/>
                <a:cs typeface="Verdana"/>
              </a:rPr>
              <a:t> </a:t>
            </a:r>
            <a:r>
              <a:rPr sz="3000" b="1" spc="-305" dirty="0">
                <a:solidFill>
                  <a:srgbClr val="006F73"/>
                </a:solidFill>
                <a:latin typeface="Verdana"/>
                <a:cs typeface="Verdana"/>
              </a:rPr>
              <a:t>this</a:t>
            </a:r>
            <a:r>
              <a:rPr sz="3000" b="1" spc="-260" dirty="0">
                <a:solidFill>
                  <a:srgbClr val="006F73"/>
                </a:solidFill>
                <a:latin typeface="Verdana"/>
                <a:cs typeface="Verdana"/>
              </a:rPr>
              <a:t> </a:t>
            </a:r>
            <a:r>
              <a:rPr sz="3000" b="1" spc="-290" dirty="0">
                <a:solidFill>
                  <a:srgbClr val="006F73"/>
                </a:solidFill>
                <a:latin typeface="Verdana"/>
                <a:cs typeface="Verdana"/>
              </a:rPr>
              <a:t>collaborative</a:t>
            </a:r>
            <a:r>
              <a:rPr sz="3000" b="1" spc="-260" dirty="0">
                <a:solidFill>
                  <a:srgbClr val="006F73"/>
                </a:solidFill>
                <a:latin typeface="Verdana"/>
                <a:cs typeface="Verdana"/>
              </a:rPr>
              <a:t> </a:t>
            </a:r>
            <a:r>
              <a:rPr sz="3000" b="1" spc="-275" dirty="0">
                <a:solidFill>
                  <a:srgbClr val="006F73"/>
                </a:solidFill>
                <a:latin typeface="Verdana"/>
                <a:cs typeface="Verdana"/>
              </a:rPr>
              <a:t>product</a:t>
            </a:r>
            <a:r>
              <a:rPr sz="3000" b="1" spc="-260" dirty="0">
                <a:solidFill>
                  <a:srgbClr val="006F73"/>
                </a:solidFill>
                <a:latin typeface="Verdana"/>
                <a:cs typeface="Verdana"/>
              </a:rPr>
              <a:t> </a:t>
            </a:r>
            <a:r>
              <a:rPr sz="3000" b="1" spc="-340" dirty="0">
                <a:solidFill>
                  <a:srgbClr val="006F73"/>
                </a:solidFill>
                <a:latin typeface="Verdana"/>
                <a:cs typeface="Verdana"/>
              </a:rPr>
              <a:t>recommendation</a:t>
            </a:r>
            <a:r>
              <a:rPr sz="3000" b="1" spc="-260" dirty="0">
                <a:solidFill>
                  <a:srgbClr val="006F73"/>
                </a:solidFill>
                <a:latin typeface="Verdana"/>
                <a:cs typeface="Verdana"/>
              </a:rPr>
              <a:t> </a:t>
            </a:r>
            <a:r>
              <a:rPr sz="3000" b="1" spc="-305" dirty="0">
                <a:solidFill>
                  <a:srgbClr val="006F73"/>
                </a:solidFill>
                <a:latin typeface="Verdana"/>
                <a:cs typeface="Verdana"/>
              </a:rPr>
              <a:t>engine</a:t>
            </a:r>
            <a:r>
              <a:rPr sz="3000" b="1" spc="-260" dirty="0">
                <a:solidFill>
                  <a:srgbClr val="006F73"/>
                </a:solidFill>
                <a:latin typeface="Verdana"/>
                <a:cs typeface="Verdana"/>
              </a:rPr>
              <a:t> </a:t>
            </a:r>
            <a:r>
              <a:rPr sz="3000" b="1" spc="-245" dirty="0">
                <a:solidFill>
                  <a:srgbClr val="006F73"/>
                </a:solidFill>
                <a:latin typeface="Verdana"/>
                <a:cs typeface="Verdana"/>
              </a:rPr>
              <a:t>could</a:t>
            </a:r>
            <a:r>
              <a:rPr sz="3000" b="1" spc="-260" dirty="0">
                <a:solidFill>
                  <a:srgbClr val="006F73"/>
                </a:solidFill>
                <a:latin typeface="Verdana"/>
                <a:cs typeface="Verdana"/>
              </a:rPr>
              <a:t> </a:t>
            </a:r>
            <a:r>
              <a:rPr sz="3000" b="1" spc="-265" dirty="0">
                <a:solidFill>
                  <a:srgbClr val="006F73"/>
                </a:solidFill>
                <a:latin typeface="Verdana"/>
                <a:cs typeface="Verdana"/>
              </a:rPr>
              <a:t>be</a:t>
            </a:r>
            <a:r>
              <a:rPr sz="3000" b="1" spc="-260" dirty="0">
                <a:solidFill>
                  <a:srgbClr val="006F73"/>
                </a:solidFill>
                <a:latin typeface="Verdana"/>
                <a:cs typeface="Verdana"/>
              </a:rPr>
              <a:t> </a:t>
            </a:r>
            <a:r>
              <a:rPr sz="3000" b="1" spc="-415" dirty="0">
                <a:solidFill>
                  <a:srgbClr val="006F73"/>
                </a:solidFill>
                <a:latin typeface="Verdana"/>
                <a:cs typeface="Verdana"/>
              </a:rPr>
              <a:t>a </a:t>
            </a:r>
            <a:r>
              <a:rPr sz="3000" b="1" spc="-409" dirty="0">
                <a:solidFill>
                  <a:srgbClr val="006F73"/>
                </a:solidFill>
                <a:latin typeface="Verdana"/>
                <a:cs typeface="Verdana"/>
              </a:rPr>
              <a:t> </a:t>
            </a:r>
            <a:r>
              <a:rPr sz="3000" b="1" spc="-345" dirty="0">
                <a:solidFill>
                  <a:srgbClr val="006F73"/>
                </a:solidFill>
                <a:latin typeface="Verdana"/>
                <a:cs typeface="Verdana"/>
              </a:rPr>
              <a:t>user</a:t>
            </a:r>
            <a:r>
              <a:rPr sz="3000" b="1" spc="-265" dirty="0">
                <a:solidFill>
                  <a:srgbClr val="006F73"/>
                </a:solidFill>
                <a:latin typeface="Verdana"/>
                <a:cs typeface="Verdana"/>
              </a:rPr>
              <a:t> </a:t>
            </a:r>
            <a:r>
              <a:rPr sz="3000" b="1" spc="-280" dirty="0">
                <a:solidFill>
                  <a:srgbClr val="006F73"/>
                </a:solidFill>
                <a:latin typeface="Verdana"/>
                <a:cs typeface="Verdana"/>
              </a:rPr>
              <a:t>feedback</a:t>
            </a:r>
            <a:r>
              <a:rPr sz="3000" b="1" spc="-260" dirty="0">
                <a:solidFill>
                  <a:srgbClr val="006F73"/>
                </a:solidFill>
                <a:latin typeface="Verdana"/>
                <a:cs typeface="Verdana"/>
              </a:rPr>
              <a:t> </a:t>
            </a:r>
            <a:r>
              <a:rPr sz="3000" b="1" spc="-300" dirty="0">
                <a:solidFill>
                  <a:srgbClr val="006F73"/>
                </a:solidFill>
                <a:latin typeface="Verdana"/>
                <a:cs typeface="Verdana"/>
              </a:rPr>
              <a:t>loop.</a:t>
            </a:r>
            <a:r>
              <a:rPr sz="3000" b="1" spc="-265" dirty="0">
                <a:solidFill>
                  <a:srgbClr val="006F73"/>
                </a:solidFill>
                <a:latin typeface="Verdana"/>
                <a:cs typeface="Verdana"/>
              </a:rPr>
              <a:t> </a:t>
            </a:r>
            <a:r>
              <a:rPr sz="3000" b="1" spc="-320" dirty="0">
                <a:solidFill>
                  <a:srgbClr val="006F73"/>
                </a:solidFill>
                <a:latin typeface="Verdana"/>
                <a:cs typeface="Verdana"/>
              </a:rPr>
              <a:t>This</a:t>
            </a:r>
            <a:r>
              <a:rPr sz="3000" b="1" spc="-260" dirty="0">
                <a:solidFill>
                  <a:srgbClr val="006F73"/>
                </a:solidFill>
                <a:latin typeface="Verdana"/>
                <a:cs typeface="Verdana"/>
              </a:rPr>
              <a:t> </a:t>
            </a:r>
            <a:r>
              <a:rPr sz="3000" b="1" spc="-345" dirty="0">
                <a:solidFill>
                  <a:srgbClr val="006F73"/>
                </a:solidFill>
                <a:latin typeface="Verdana"/>
                <a:cs typeface="Verdana"/>
              </a:rPr>
              <a:t>module</a:t>
            </a:r>
            <a:r>
              <a:rPr sz="3000" b="1" spc="-265" dirty="0">
                <a:solidFill>
                  <a:srgbClr val="006F73"/>
                </a:solidFill>
                <a:latin typeface="Verdana"/>
                <a:cs typeface="Verdana"/>
              </a:rPr>
              <a:t> </a:t>
            </a:r>
            <a:r>
              <a:rPr sz="3000" b="1" spc="-365" dirty="0">
                <a:solidFill>
                  <a:srgbClr val="006F73"/>
                </a:solidFill>
                <a:latin typeface="Verdana"/>
                <a:cs typeface="Verdana"/>
              </a:rPr>
              <a:t>would</a:t>
            </a:r>
            <a:r>
              <a:rPr sz="3000" b="1" spc="-260" dirty="0">
                <a:solidFill>
                  <a:srgbClr val="006F73"/>
                </a:solidFill>
                <a:latin typeface="Verdana"/>
                <a:cs typeface="Verdana"/>
              </a:rPr>
              <a:t> </a:t>
            </a:r>
            <a:r>
              <a:rPr sz="3000" b="1" spc="-365" dirty="0">
                <a:solidFill>
                  <a:srgbClr val="006F73"/>
                </a:solidFill>
                <a:latin typeface="Verdana"/>
                <a:cs typeface="Verdana"/>
              </a:rPr>
              <a:t>allow</a:t>
            </a:r>
            <a:r>
              <a:rPr sz="3000" b="1" spc="-265" dirty="0">
                <a:solidFill>
                  <a:srgbClr val="006F73"/>
                </a:solidFill>
                <a:latin typeface="Verdana"/>
                <a:cs typeface="Verdana"/>
              </a:rPr>
              <a:t> </a:t>
            </a:r>
            <a:r>
              <a:rPr sz="3000" b="1" spc="-345" dirty="0">
                <a:solidFill>
                  <a:srgbClr val="006F73"/>
                </a:solidFill>
                <a:latin typeface="Verdana"/>
                <a:cs typeface="Verdana"/>
              </a:rPr>
              <a:t>users</a:t>
            </a:r>
            <a:r>
              <a:rPr sz="3000" b="1" spc="-260" dirty="0">
                <a:solidFill>
                  <a:srgbClr val="006F73"/>
                </a:solidFill>
                <a:latin typeface="Verdana"/>
                <a:cs typeface="Verdana"/>
              </a:rPr>
              <a:t> </a:t>
            </a:r>
            <a:r>
              <a:rPr sz="3000" b="1" spc="-270" dirty="0">
                <a:solidFill>
                  <a:srgbClr val="006F73"/>
                </a:solidFill>
                <a:latin typeface="Verdana"/>
                <a:cs typeface="Verdana"/>
              </a:rPr>
              <a:t>to</a:t>
            </a:r>
            <a:r>
              <a:rPr sz="3000" b="1" spc="-265" dirty="0">
                <a:solidFill>
                  <a:srgbClr val="006F73"/>
                </a:solidFill>
                <a:latin typeface="Verdana"/>
                <a:cs typeface="Verdana"/>
              </a:rPr>
              <a:t> </a:t>
            </a:r>
            <a:r>
              <a:rPr sz="3000" b="1" spc="-305" dirty="0">
                <a:solidFill>
                  <a:srgbClr val="006F73"/>
                </a:solidFill>
                <a:latin typeface="Verdana"/>
                <a:cs typeface="Verdana"/>
              </a:rPr>
              <a:t>provide</a:t>
            </a:r>
            <a:r>
              <a:rPr sz="3000" b="1" spc="-260" dirty="0">
                <a:solidFill>
                  <a:srgbClr val="006F73"/>
                </a:solidFill>
                <a:latin typeface="Verdana"/>
                <a:cs typeface="Verdana"/>
              </a:rPr>
              <a:t> </a:t>
            </a:r>
            <a:r>
              <a:rPr sz="3000" b="1" spc="-280" dirty="0">
                <a:solidFill>
                  <a:srgbClr val="006F73"/>
                </a:solidFill>
                <a:latin typeface="Verdana"/>
                <a:cs typeface="Verdana"/>
              </a:rPr>
              <a:t>feedback</a:t>
            </a:r>
            <a:r>
              <a:rPr sz="3000" b="1" spc="-265" dirty="0">
                <a:solidFill>
                  <a:srgbClr val="006F73"/>
                </a:solidFill>
                <a:latin typeface="Verdana"/>
                <a:cs typeface="Verdana"/>
              </a:rPr>
              <a:t> </a:t>
            </a:r>
            <a:r>
              <a:rPr sz="3000" b="1" spc="-325" dirty="0">
                <a:solidFill>
                  <a:srgbClr val="006F73"/>
                </a:solidFill>
                <a:latin typeface="Verdana"/>
                <a:cs typeface="Verdana"/>
              </a:rPr>
              <a:t>on</a:t>
            </a:r>
            <a:r>
              <a:rPr sz="3000" b="1" spc="-260" dirty="0">
                <a:solidFill>
                  <a:srgbClr val="006F73"/>
                </a:solidFill>
                <a:latin typeface="Verdana"/>
                <a:cs typeface="Verdana"/>
              </a:rPr>
              <a:t> </a:t>
            </a:r>
            <a:r>
              <a:rPr sz="3000" b="1" spc="-285" dirty="0">
                <a:solidFill>
                  <a:srgbClr val="006F73"/>
                </a:solidFill>
                <a:latin typeface="Verdana"/>
                <a:cs typeface="Verdana"/>
              </a:rPr>
              <a:t>the </a:t>
            </a:r>
            <a:r>
              <a:rPr sz="3000" b="1" spc="-280" dirty="0">
                <a:solidFill>
                  <a:srgbClr val="006F73"/>
                </a:solidFill>
                <a:latin typeface="Verdana"/>
                <a:cs typeface="Verdana"/>
              </a:rPr>
              <a:t> </a:t>
            </a:r>
            <a:r>
              <a:rPr sz="3000" b="1" spc="-345" dirty="0">
                <a:solidFill>
                  <a:srgbClr val="006F73"/>
                </a:solidFill>
                <a:latin typeface="Verdana"/>
                <a:cs typeface="Verdana"/>
              </a:rPr>
              <a:t>recommendations</a:t>
            </a:r>
            <a:r>
              <a:rPr sz="3000" b="1" spc="-260" dirty="0">
                <a:solidFill>
                  <a:srgbClr val="006F73"/>
                </a:solidFill>
                <a:latin typeface="Verdana"/>
                <a:cs typeface="Verdana"/>
              </a:rPr>
              <a:t> </a:t>
            </a:r>
            <a:r>
              <a:rPr sz="3000" b="1" spc="-315" dirty="0">
                <a:solidFill>
                  <a:srgbClr val="006F73"/>
                </a:solidFill>
                <a:latin typeface="Verdana"/>
                <a:cs typeface="Verdana"/>
              </a:rPr>
              <a:t>they</a:t>
            </a:r>
            <a:r>
              <a:rPr sz="3000" b="1" spc="-260" dirty="0">
                <a:solidFill>
                  <a:srgbClr val="006F73"/>
                </a:solidFill>
                <a:latin typeface="Verdana"/>
                <a:cs typeface="Verdana"/>
              </a:rPr>
              <a:t> </a:t>
            </a:r>
            <a:r>
              <a:rPr sz="3000" b="1" spc="-285" dirty="0">
                <a:solidFill>
                  <a:srgbClr val="006F73"/>
                </a:solidFill>
                <a:latin typeface="Verdana"/>
                <a:cs typeface="Verdana"/>
              </a:rPr>
              <a:t>receive,</a:t>
            </a:r>
            <a:r>
              <a:rPr sz="3000" b="1" spc="-254" dirty="0">
                <a:solidFill>
                  <a:srgbClr val="006F73"/>
                </a:solidFill>
                <a:latin typeface="Verdana"/>
                <a:cs typeface="Verdana"/>
              </a:rPr>
              <a:t> </a:t>
            </a:r>
            <a:r>
              <a:rPr sz="3000" b="1" spc="-345" dirty="0">
                <a:solidFill>
                  <a:srgbClr val="006F73"/>
                </a:solidFill>
                <a:latin typeface="Verdana"/>
                <a:cs typeface="Verdana"/>
              </a:rPr>
              <a:t>allowing</a:t>
            </a:r>
            <a:r>
              <a:rPr sz="3000" b="1" spc="-260" dirty="0">
                <a:solidFill>
                  <a:srgbClr val="006F73"/>
                </a:solidFill>
                <a:latin typeface="Verdana"/>
                <a:cs typeface="Verdana"/>
              </a:rPr>
              <a:t> </a:t>
            </a:r>
            <a:r>
              <a:rPr sz="3000" b="1" spc="-285" dirty="0">
                <a:solidFill>
                  <a:srgbClr val="006F73"/>
                </a:solidFill>
                <a:latin typeface="Verdana"/>
                <a:cs typeface="Verdana"/>
              </a:rPr>
              <a:t>the</a:t>
            </a:r>
            <a:r>
              <a:rPr sz="3000" b="1" spc="-260" dirty="0">
                <a:solidFill>
                  <a:srgbClr val="006F73"/>
                </a:solidFill>
                <a:latin typeface="Verdana"/>
                <a:cs typeface="Verdana"/>
              </a:rPr>
              <a:t> </a:t>
            </a:r>
            <a:r>
              <a:rPr sz="3000" b="1" spc="-305" dirty="0">
                <a:solidFill>
                  <a:srgbClr val="006F73"/>
                </a:solidFill>
                <a:latin typeface="Verdana"/>
                <a:cs typeface="Verdana"/>
              </a:rPr>
              <a:t>engine</a:t>
            </a:r>
            <a:r>
              <a:rPr sz="3000" b="1" spc="-260" dirty="0">
                <a:solidFill>
                  <a:srgbClr val="006F73"/>
                </a:solidFill>
                <a:latin typeface="Verdana"/>
                <a:cs typeface="Verdana"/>
              </a:rPr>
              <a:t> </a:t>
            </a:r>
            <a:r>
              <a:rPr sz="3000" b="1" spc="-270" dirty="0">
                <a:solidFill>
                  <a:srgbClr val="006F73"/>
                </a:solidFill>
                <a:latin typeface="Verdana"/>
                <a:cs typeface="Verdana"/>
              </a:rPr>
              <a:t>to</a:t>
            </a:r>
            <a:r>
              <a:rPr sz="3000" b="1" spc="-254" dirty="0">
                <a:solidFill>
                  <a:srgbClr val="006F73"/>
                </a:solidFill>
                <a:latin typeface="Verdana"/>
                <a:cs typeface="Verdana"/>
              </a:rPr>
              <a:t> </a:t>
            </a:r>
            <a:r>
              <a:rPr sz="3000" b="1" spc="-295" dirty="0">
                <a:solidFill>
                  <a:srgbClr val="006F73"/>
                </a:solidFill>
                <a:latin typeface="Verdana"/>
                <a:cs typeface="Verdana"/>
              </a:rPr>
              <a:t>refine</a:t>
            </a:r>
            <a:r>
              <a:rPr sz="3000" b="1" spc="-260" dirty="0">
                <a:solidFill>
                  <a:srgbClr val="006F73"/>
                </a:solidFill>
                <a:latin typeface="Verdana"/>
                <a:cs typeface="Verdana"/>
              </a:rPr>
              <a:t> </a:t>
            </a:r>
            <a:r>
              <a:rPr sz="3000" b="1" spc="-290" dirty="0">
                <a:solidFill>
                  <a:srgbClr val="006F73"/>
                </a:solidFill>
                <a:latin typeface="Verdana"/>
                <a:cs typeface="Verdana"/>
              </a:rPr>
              <a:t>its</a:t>
            </a:r>
            <a:r>
              <a:rPr sz="3000" b="1" spc="-260" dirty="0">
                <a:solidFill>
                  <a:srgbClr val="006F73"/>
                </a:solidFill>
                <a:latin typeface="Verdana"/>
                <a:cs typeface="Verdana"/>
              </a:rPr>
              <a:t> </a:t>
            </a:r>
            <a:r>
              <a:rPr sz="3000" b="1" spc="-345" dirty="0">
                <a:solidFill>
                  <a:srgbClr val="006F73"/>
                </a:solidFill>
                <a:latin typeface="Verdana"/>
                <a:cs typeface="Verdana"/>
              </a:rPr>
              <a:t>recommendations</a:t>
            </a:r>
            <a:r>
              <a:rPr sz="3000" b="1" spc="-254" dirty="0">
                <a:solidFill>
                  <a:srgbClr val="006F73"/>
                </a:solidFill>
                <a:latin typeface="Verdana"/>
                <a:cs typeface="Verdana"/>
              </a:rPr>
              <a:t> </a:t>
            </a:r>
            <a:r>
              <a:rPr sz="3000" b="1" spc="-350" dirty="0">
                <a:solidFill>
                  <a:srgbClr val="006F73"/>
                </a:solidFill>
                <a:latin typeface="Verdana"/>
                <a:cs typeface="Verdana"/>
              </a:rPr>
              <a:t>and </a:t>
            </a:r>
            <a:r>
              <a:rPr sz="3000" b="1" spc="-345" dirty="0">
                <a:solidFill>
                  <a:srgbClr val="006F73"/>
                </a:solidFill>
                <a:latin typeface="Verdana"/>
                <a:cs typeface="Verdana"/>
              </a:rPr>
              <a:t> </a:t>
            </a:r>
            <a:r>
              <a:rPr sz="3000" b="1" spc="-305" dirty="0">
                <a:solidFill>
                  <a:srgbClr val="006F73"/>
                </a:solidFill>
                <a:latin typeface="Verdana"/>
                <a:cs typeface="Verdana"/>
              </a:rPr>
              <a:t>provide</a:t>
            </a:r>
            <a:r>
              <a:rPr sz="3000" b="1" spc="-260" dirty="0">
                <a:solidFill>
                  <a:srgbClr val="006F73"/>
                </a:solidFill>
                <a:latin typeface="Verdana"/>
                <a:cs typeface="Verdana"/>
              </a:rPr>
              <a:t> </a:t>
            </a:r>
            <a:r>
              <a:rPr sz="3000" b="1" spc="-320" dirty="0">
                <a:solidFill>
                  <a:srgbClr val="006F73"/>
                </a:solidFill>
                <a:latin typeface="Verdana"/>
                <a:cs typeface="Verdana"/>
              </a:rPr>
              <a:t>even</a:t>
            </a:r>
            <a:r>
              <a:rPr sz="3000" b="1" spc="-254" dirty="0">
                <a:solidFill>
                  <a:srgbClr val="006F73"/>
                </a:solidFill>
                <a:latin typeface="Verdana"/>
                <a:cs typeface="Verdana"/>
              </a:rPr>
              <a:t> </a:t>
            </a:r>
            <a:r>
              <a:rPr sz="3000" b="1" spc="-395" dirty="0">
                <a:solidFill>
                  <a:srgbClr val="006F73"/>
                </a:solidFill>
                <a:latin typeface="Verdana"/>
                <a:cs typeface="Verdana"/>
              </a:rPr>
              <a:t>more</a:t>
            </a:r>
            <a:r>
              <a:rPr sz="3000" b="1" spc="-254" dirty="0">
                <a:solidFill>
                  <a:srgbClr val="006F73"/>
                </a:solidFill>
                <a:latin typeface="Verdana"/>
                <a:cs typeface="Verdana"/>
              </a:rPr>
              <a:t> </a:t>
            </a:r>
            <a:r>
              <a:rPr sz="3000" b="1" spc="-320" dirty="0">
                <a:solidFill>
                  <a:srgbClr val="006F73"/>
                </a:solidFill>
                <a:latin typeface="Verdana"/>
                <a:cs typeface="Verdana"/>
              </a:rPr>
              <a:t>personalized</a:t>
            </a:r>
            <a:r>
              <a:rPr sz="3000" b="1" spc="-254" dirty="0">
                <a:solidFill>
                  <a:srgbClr val="006F73"/>
                </a:solidFill>
                <a:latin typeface="Verdana"/>
                <a:cs typeface="Verdana"/>
              </a:rPr>
              <a:t> </a:t>
            </a:r>
            <a:r>
              <a:rPr sz="3000" b="1" spc="-315" dirty="0">
                <a:solidFill>
                  <a:srgbClr val="006F73"/>
                </a:solidFill>
                <a:latin typeface="Verdana"/>
                <a:cs typeface="Verdana"/>
              </a:rPr>
              <a:t>suggestions</a:t>
            </a:r>
            <a:r>
              <a:rPr sz="3000" b="1" spc="-254" dirty="0">
                <a:solidFill>
                  <a:srgbClr val="006F73"/>
                </a:solidFill>
                <a:latin typeface="Verdana"/>
                <a:cs typeface="Verdana"/>
              </a:rPr>
              <a:t> </a:t>
            </a:r>
            <a:r>
              <a:rPr sz="3000" b="1" spc="-310" dirty="0">
                <a:solidFill>
                  <a:srgbClr val="006F73"/>
                </a:solidFill>
                <a:latin typeface="Verdana"/>
                <a:cs typeface="Verdana"/>
              </a:rPr>
              <a:t>in</a:t>
            </a:r>
            <a:r>
              <a:rPr sz="3000" b="1" spc="-254" dirty="0">
                <a:solidFill>
                  <a:srgbClr val="006F73"/>
                </a:solidFill>
                <a:latin typeface="Verdana"/>
                <a:cs typeface="Verdana"/>
              </a:rPr>
              <a:t> </a:t>
            </a:r>
            <a:r>
              <a:rPr sz="3000" b="1" spc="-285" dirty="0">
                <a:solidFill>
                  <a:srgbClr val="006F73"/>
                </a:solidFill>
                <a:latin typeface="Verdana"/>
                <a:cs typeface="Verdana"/>
              </a:rPr>
              <a:t>the</a:t>
            </a:r>
            <a:r>
              <a:rPr sz="3000" b="1" spc="-254" dirty="0">
                <a:solidFill>
                  <a:srgbClr val="006F73"/>
                </a:solidFill>
                <a:latin typeface="Verdana"/>
                <a:cs typeface="Verdana"/>
              </a:rPr>
              <a:t> </a:t>
            </a:r>
            <a:r>
              <a:rPr sz="3000" b="1" spc="-325" dirty="0">
                <a:solidFill>
                  <a:srgbClr val="006F73"/>
                </a:solidFill>
                <a:latin typeface="Verdana"/>
                <a:cs typeface="Verdana"/>
              </a:rPr>
              <a:t>future.</a:t>
            </a:r>
            <a:r>
              <a:rPr sz="3000" b="1" spc="-254" dirty="0">
                <a:solidFill>
                  <a:srgbClr val="006F73"/>
                </a:solidFill>
                <a:latin typeface="Verdana"/>
                <a:cs typeface="Verdana"/>
              </a:rPr>
              <a:t> </a:t>
            </a:r>
            <a:r>
              <a:rPr sz="3000" b="1" spc="-305" dirty="0">
                <a:solidFill>
                  <a:srgbClr val="006F73"/>
                </a:solidFill>
                <a:latin typeface="Verdana"/>
                <a:cs typeface="Verdana"/>
              </a:rPr>
              <a:t>The</a:t>
            </a:r>
            <a:r>
              <a:rPr sz="3000" b="1" spc="-254" dirty="0">
                <a:solidFill>
                  <a:srgbClr val="006F73"/>
                </a:solidFill>
                <a:latin typeface="Verdana"/>
                <a:cs typeface="Verdana"/>
              </a:rPr>
              <a:t> </a:t>
            </a:r>
            <a:r>
              <a:rPr sz="3000" b="1" spc="-280" dirty="0">
                <a:solidFill>
                  <a:srgbClr val="006F73"/>
                </a:solidFill>
                <a:latin typeface="Verdana"/>
                <a:cs typeface="Verdana"/>
              </a:rPr>
              <a:t>feedback</a:t>
            </a:r>
            <a:r>
              <a:rPr sz="3000" b="1" spc="-254" dirty="0">
                <a:solidFill>
                  <a:srgbClr val="006F73"/>
                </a:solidFill>
                <a:latin typeface="Verdana"/>
                <a:cs typeface="Verdana"/>
              </a:rPr>
              <a:t> </a:t>
            </a:r>
            <a:r>
              <a:rPr sz="3000" b="1" spc="-275" dirty="0">
                <a:solidFill>
                  <a:srgbClr val="006F73"/>
                </a:solidFill>
                <a:latin typeface="Verdana"/>
                <a:cs typeface="Verdana"/>
              </a:rPr>
              <a:t>loop</a:t>
            </a:r>
            <a:r>
              <a:rPr sz="3000" b="1" spc="-260" dirty="0">
                <a:solidFill>
                  <a:srgbClr val="006F73"/>
                </a:solidFill>
                <a:latin typeface="Verdana"/>
                <a:cs typeface="Verdana"/>
              </a:rPr>
              <a:t> </a:t>
            </a:r>
            <a:r>
              <a:rPr sz="3000" b="1" spc="-245" dirty="0">
                <a:solidFill>
                  <a:srgbClr val="006F73"/>
                </a:solidFill>
                <a:latin typeface="Verdana"/>
                <a:cs typeface="Verdana"/>
              </a:rPr>
              <a:t>could</a:t>
            </a:r>
            <a:r>
              <a:rPr sz="3000" b="1" spc="-254" dirty="0">
                <a:solidFill>
                  <a:srgbClr val="006F73"/>
                </a:solidFill>
                <a:latin typeface="Verdana"/>
                <a:cs typeface="Verdana"/>
              </a:rPr>
              <a:t> </a:t>
            </a:r>
            <a:r>
              <a:rPr sz="3000" b="1" spc="-260" dirty="0">
                <a:solidFill>
                  <a:srgbClr val="006F73"/>
                </a:solidFill>
                <a:latin typeface="Verdana"/>
                <a:cs typeface="Verdana"/>
              </a:rPr>
              <a:t>include </a:t>
            </a:r>
            <a:r>
              <a:rPr sz="3000" b="1" spc="-1010" dirty="0">
                <a:solidFill>
                  <a:srgbClr val="006F73"/>
                </a:solidFill>
                <a:latin typeface="Verdana"/>
                <a:cs typeface="Verdana"/>
              </a:rPr>
              <a:t> </a:t>
            </a:r>
            <a:r>
              <a:rPr sz="3000" b="1" spc="-300" dirty="0">
                <a:solidFill>
                  <a:srgbClr val="006F73"/>
                </a:solidFill>
                <a:latin typeface="Verdana"/>
                <a:cs typeface="Verdana"/>
              </a:rPr>
              <a:t>options</a:t>
            </a:r>
            <a:r>
              <a:rPr sz="3000" b="1" spc="-260" dirty="0">
                <a:solidFill>
                  <a:srgbClr val="006F73"/>
                </a:solidFill>
                <a:latin typeface="Verdana"/>
                <a:cs typeface="Verdana"/>
              </a:rPr>
              <a:t> </a:t>
            </a:r>
            <a:r>
              <a:rPr sz="3000" b="1" spc="-305" dirty="0">
                <a:solidFill>
                  <a:srgbClr val="006F73"/>
                </a:solidFill>
                <a:latin typeface="Verdana"/>
                <a:cs typeface="Verdana"/>
              </a:rPr>
              <a:t>for</a:t>
            </a:r>
            <a:r>
              <a:rPr sz="3000" b="1" spc="-260" dirty="0">
                <a:solidFill>
                  <a:srgbClr val="006F73"/>
                </a:solidFill>
                <a:latin typeface="Verdana"/>
                <a:cs typeface="Verdana"/>
              </a:rPr>
              <a:t> </a:t>
            </a:r>
            <a:r>
              <a:rPr sz="3000" b="1" spc="-345" dirty="0">
                <a:solidFill>
                  <a:srgbClr val="006F73"/>
                </a:solidFill>
                <a:latin typeface="Verdana"/>
                <a:cs typeface="Verdana"/>
              </a:rPr>
              <a:t>users</a:t>
            </a:r>
            <a:r>
              <a:rPr sz="3000" b="1" spc="-260" dirty="0">
                <a:solidFill>
                  <a:srgbClr val="006F73"/>
                </a:solidFill>
                <a:latin typeface="Verdana"/>
                <a:cs typeface="Verdana"/>
              </a:rPr>
              <a:t> </a:t>
            </a:r>
            <a:r>
              <a:rPr sz="3000" b="1" spc="-270" dirty="0">
                <a:solidFill>
                  <a:srgbClr val="006F73"/>
                </a:solidFill>
                <a:latin typeface="Verdana"/>
                <a:cs typeface="Verdana"/>
              </a:rPr>
              <a:t>to</a:t>
            </a:r>
            <a:r>
              <a:rPr sz="3000" b="1" spc="-260" dirty="0">
                <a:solidFill>
                  <a:srgbClr val="006F73"/>
                </a:solidFill>
                <a:latin typeface="Verdana"/>
                <a:cs typeface="Verdana"/>
              </a:rPr>
              <a:t> </a:t>
            </a:r>
            <a:r>
              <a:rPr sz="3000" b="1" spc="-330" dirty="0">
                <a:solidFill>
                  <a:srgbClr val="006F73"/>
                </a:solidFill>
                <a:latin typeface="Verdana"/>
                <a:cs typeface="Verdana"/>
              </a:rPr>
              <a:t>rate</a:t>
            </a:r>
            <a:r>
              <a:rPr sz="3000" b="1" spc="-260" dirty="0">
                <a:solidFill>
                  <a:srgbClr val="006F73"/>
                </a:solidFill>
                <a:latin typeface="Verdana"/>
                <a:cs typeface="Verdana"/>
              </a:rPr>
              <a:t> </a:t>
            </a:r>
            <a:r>
              <a:rPr sz="3000" b="1" spc="-285" dirty="0">
                <a:solidFill>
                  <a:srgbClr val="006F73"/>
                </a:solidFill>
                <a:latin typeface="Verdana"/>
                <a:cs typeface="Verdana"/>
              </a:rPr>
              <a:t>products</a:t>
            </a:r>
            <a:r>
              <a:rPr sz="3000" b="1" spc="-260" dirty="0">
                <a:solidFill>
                  <a:srgbClr val="006F73"/>
                </a:solidFill>
                <a:latin typeface="Verdana"/>
                <a:cs typeface="Verdana"/>
              </a:rPr>
              <a:t> </a:t>
            </a:r>
            <a:r>
              <a:rPr sz="3000" b="1" spc="-315" dirty="0">
                <a:solidFill>
                  <a:srgbClr val="006F73"/>
                </a:solidFill>
                <a:latin typeface="Verdana"/>
                <a:cs typeface="Verdana"/>
              </a:rPr>
              <a:t>they</a:t>
            </a:r>
            <a:r>
              <a:rPr sz="3000" b="1" spc="-254" dirty="0">
                <a:solidFill>
                  <a:srgbClr val="006F73"/>
                </a:solidFill>
                <a:latin typeface="Verdana"/>
                <a:cs typeface="Verdana"/>
              </a:rPr>
              <a:t> </a:t>
            </a:r>
            <a:r>
              <a:rPr sz="3000" b="1" spc="-355" dirty="0">
                <a:solidFill>
                  <a:srgbClr val="006F73"/>
                </a:solidFill>
                <a:latin typeface="Verdana"/>
                <a:cs typeface="Verdana"/>
              </a:rPr>
              <a:t>have</a:t>
            </a:r>
            <a:r>
              <a:rPr sz="3000" b="1" spc="-260" dirty="0">
                <a:solidFill>
                  <a:srgbClr val="006F73"/>
                </a:solidFill>
                <a:latin typeface="Verdana"/>
                <a:cs typeface="Verdana"/>
              </a:rPr>
              <a:t> </a:t>
            </a:r>
            <a:r>
              <a:rPr sz="3000" b="1" spc="-305" dirty="0">
                <a:solidFill>
                  <a:srgbClr val="006F73"/>
                </a:solidFill>
                <a:latin typeface="Verdana"/>
                <a:cs typeface="Verdana"/>
              </a:rPr>
              <a:t>purchased</a:t>
            </a:r>
            <a:r>
              <a:rPr sz="3000" b="1" spc="-260" dirty="0">
                <a:solidFill>
                  <a:srgbClr val="006F73"/>
                </a:solidFill>
                <a:latin typeface="Verdana"/>
                <a:cs typeface="Verdana"/>
              </a:rPr>
              <a:t> </a:t>
            </a:r>
            <a:r>
              <a:rPr sz="3000" b="1" spc="-340" dirty="0">
                <a:solidFill>
                  <a:srgbClr val="006F73"/>
                </a:solidFill>
                <a:latin typeface="Verdana"/>
                <a:cs typeface="Verdana"/>
              </a:rPr>
              <a:t>or</a:t>
            </a:r>
            <a:r>
              <a:rPr sz="3000" b="1" spc="-260" dirty="0">
                <a:solidFill>
                  <a:srgbClr val="006F73"/>
                </a:solidFill>
                <a:latin typeface="Verdana"/>
                <a:cs typeface="Verdana"/>
              </a:rPr>
              <a:t> </a:t>
            </a:r>
            <a:r>
              <a:rPr sz="3000" b="1" spc="-355" dirty="0">
                <a:solidFill>
                  <a:srgbClr val="006F73"/>
                </a:solidFill>
                <a:latin typeface="Verdana"/>
                <a:cs typeface="Verdana"/>
              </a:rPr>
              <a:t>viewed,</a:t>
            </a:r>
            <a:r>
              <a:rPr sz="3000" b="1" spc="-260" dirty="0">
                <a:solidFill>
                  <a:srgbClr val="006F73"/>
                </a:solidFill>
                <a:latin typeface="Verdana"/>
                <a:cs typeface="Verdana"/>
              </a:rPr>
              <a:t> </a:t>
            </a:r>
            <a:r>
              <a:rPr sz="3000" b="1" spc="-475" dirty="0">
                <a:solidFill>
                  <a:srgbClr val="006F73"/>
                </a:solidFill>
                <a:latin typeface="Verdana"/>
                <a:cs typeface="Verdana"/>
              </a:rPr>
              <a:t>mark</a:t>
            </a:r>
            <a:r>
              <a:rPr sz="3000" b="1" spc="-260" dirty="0">
                <a:solidFill>
                  <a:srgbClr val="006F73"/>
                </a:solidFill>
                <a:latin typeface="Verdana"/>
                <a:cs typeface="Verdana"/>
              </a:rPr>
              <a:t> </a:t>
            </a:r>
            <a:r>
              <a:rPr sz="3000" b="1" spc="-345" dirty="0">
                <a:solidFill>
                  <a:srgbClr val="006F73"/>
                </a:solidFill>
                <a:latin typeface="Verdana"/>
                <a:cs typeface="Verdana"/>
              </a:rPr>
              <a:t>recommendations </a:t>
            </a:r>
            <a:r>
              <a:rPr sz="3000" b="1" spc="-340" dirty="0">
                <a:solidFill>
                  <a:srgbClr val="006F73"/>
                </a:solidFill>
                <a:latin typeface="Verdana"/>
                <a:cs typeface="Verdana"/>
              </a:rPr>
              <a:t> </a:t>
            </a:r>
            <a:r>
              <a:rPr sz="3000" b="1" spc="-385" dirty="0">
                <a:solidFill>
                  <a:srgbClr val="006F73"/>
                </a:solidFill>
                <a:latin typeface="Verdana"/>
                <a:cs typeface="Verdana"/>
              </a:rPr>
              <a:t>as</a:t>
            </a:r>
            <a:r>
              <a:rPr sz="3000" b="1" spc="-260" dirty="0">
                <a:solidFill>
                  <a:srgbClr val="006F73"/>
                </a:solidFill>
                <a:latin typeface="Verdana"/>
                <a:cs typeface="Verdana"/>
              </a:rPr>
              <a:t> </a:t>
            </a:r>
            <a:r>
              <a:rPr sz="3000" b="1" spc="-280" dirty="0">
                <a:solidFill>
                  <a:srgbClr val="006F73"/>
                </a:solidFill>
                <a:latin typeface="Verdana"/>
                <a:cs typeface="Verdana"/>
              </a:rPr>
              <a:t>helpful</a:t>
            </a:r>
            <a:r>
              <a:rPr sz="3000" b="1" spc="-260" dirty="0">
                <a:solidFill>
                  <a:srgbClr val="006F73"/>
                </a:solidFill>
                <a:latin typeface="Verdana"/>
                <a:cs typeface="Verdana"/>
              </a:rPr>
              <a:t> </a:t>
            </a:r>
            <a:r>
              <a:rPr sz="3000" b="1" spc="-340" dirty="0">
                <a:solidFill>
                  <a:srgbClr val="006F73"/>
                </a:solidFill>
                <a:latin typeface="Verdana"/>
                <a:cs typeface="Verdana"/>
              </a:rPr>
              <a:t>or</a:t>
            </a:r>
            <a:r>
              <a:rPr sz="3000" b="1" spc="-260" dirty="0">
                <a:solidFill>
                  <a:srgbClr val="006F73"/>
                </a:solidFill>
                <a:latin typeface="Verdana"/>
                <a:cs typeface="Verdana"/>
              </a:rPr>
              <a:t> </a:t>
            </a:r>
            <a:r>
              <a:rPr sz="3000" b="1" spc="-300" dirty="0">
                <a:solidFill>
                  <a:srgbClr val="006F73"/>
                </a:solidFill>
                <a:latin typeface="Verdana"/>
                <a:cs typeface="Verdana"/>
              </a:rPr>
              <a:t>not</a:t>
            </a:r>
            <a:r>
              <a:rPr sz="3000" b="1" spc="-260" dirty="0">
                <a:solidFill>
                  <a:srgbClr val="006F73"/>
                </a:solidFill>
                <a:latin typeface="Verdana"/>
                <a:cs typeface="Verdana"/>
              </a:rPr>
              <a:t> </a:t>
            </a:r>
            <a:r>
              <a:rPr sz="3000" b="1" spc="-295" dirty="0">
                <a:solidFill>
                  <a:srgbClr val="006F73"/>
                </a:solidFill>
                <a:latin typeface="Verdana"/>
                <a:cs typeface="Verdana"/>
              </a:rPr>
              <a:t>helpful,</a:t>
            </a:r>
            <a:r>
              <a:rPr sz="3000" b="1" spc="-260" dirty="0">
                <a:solidFill>
                  <a:srgbClr val="006F73"/>
                </a:solidFill>
                <a:latin typeface="Verdana"/>
                <a:cs typeface="Verdana"/>
              </a:rPr>
              <a:t> </a:t>
            </a:r>
            <a:r>
              <a:rPr sz="3000" b="1" spc="-340" dirty="0">
                <a:solidFill>
                  <a:srgbClr val="006F73"/>
                </a:solidFill>
                <a:latin typeface="Verdana"/>
                <a:cs typeface="Verdana"/>
              </a:rPr>
              <a:t>or</a:t>
            </a:r>
            <a:r>
              <a:rPr sz="3000" b="1" spc="-260" dirty="0">
                <a:solidFill>
                  <a:srgbClr val="006F73"/>
                </a:solidFill>
                <a:latin typeface="Verdana"/>
                <a:cs typeface="Verdana"/>
              </a:rPr>
              <a:t> </a:t>
            </a:r>
            <a:r>
              <a:rPr sz="3000" b="1" spc="-305" dirty="0">
                <a:solidFill>
                  <a:srgbClr val="006F73"/>
                </a:solidFill>
                <a:latin typeface="Verdana"/>
                <a:cs typeface="Verdana"/>
              </a:rPr>
              <a:t>provide</a:t>
            </a:r>
            <a:r>
              <a:rPr sz="3000" b="1" spc="-260" dirty="0">
                <a:solidFill>
                  <a:srgbClr val="006F73"/>
                </a:solidFill>
                <a:latin typeface="Verdana"/>
                <a:cs typeface="Verdana"/>
              </a:rPr>
              <a:t> </a:t>
            </a:r>
            <a:r>
              <a:rPr sz="3000" b="1" spc="-305" dirty="0">
                <a:solidFill>
                  <a:srgbClr val="006F73"/>
                </a:solidFill>
                <a:latin typeface="Verdana"/>
                <a:cs typeface="Verdana"/>
              </a:rPr>
              <a:t>additional</a:t>
            </a:r>
            <a:r>
              <a:rPr sz="3000" b="1" spc="-260" dirty="0">
                <a:solidFill>
                  <a:srgbClr val="006F73"/>
                </a:solidFill>
                <a:latin typeface="Verdana"/>
                <a:cs typeface="Verdana"/>
              </a:rPr>
              <a:t> </a:t>
            </a:r>
            <a:r>
              <a:rPr sz="3000" b="1" spc="-345" dirty="0">
                <a:solidFill>
                  <a:srgbClr val="006F73"/>
                </a:solidFill>
                <a:latin typeface="Verdana"/>
                <a:cs typeface="Verdana"/>
              </a:rPr>
              <a:t>information</a:t>
            </a:r>
            <a:r>
              <a:rPr sz="3000" b="1" spc="-260" dirty="0">
                <a:solidFill>
                  <a:srgbClr val="006F73"/>
                </a:solidFill>
                <a:latin typeface="Verdana"/>
                <a:cs typeface="Verdana"/>
              </a:rPr>
              <a:t> </a:t>
            </a:r>
            <a:r>
              <a:rPr sz="3000" b="1" spc="-320" dirty="0">
                <a:solidFill>
                  <a:srgbClr val="006F73"/>
                </a:solidFill>
                <a:latin typeface="Verdana"/>
                <a:cs typeface="Verdana"/>
              </a:rPr>
              <a:t>about</a:t>
            </a:r>
            <a:r>
              <a:rPr sz="3000" b="1" spc="-260" dirty="0">
                <a:solidFill>
                  <a:srgbClr val="006F73"/>
                </a:solidFill>
                <a:latin typeface="Verdana"/>
                <a:cs typeface="Verdana"/>
              </a:rPr>
              <a:t> </a:t>
            </a:r>
            <a:r>
              <a:rPr sz="3000" b="1" spc="-305" dirty="0">
                <a:solidFill>
                  <a:srgbClr val="006F73"/>
                </a:solidFill>
                <a:latin typeface="Verdana"/>
                <a:cs typeface="Verdana"/>
              </a:rPr>
              <a:t>their</a:t>
            </a:r>
            <a:r>
              <a:rPr sz="3000" b="1" spc="-260" dirty="0">
                <a:solidFill>
                  <a:srgbClr val="006F73"/>
                </a:solidFill>
                <a:latin typeface="Verdana"/>
                <a:cs typeface="Verdana"/>
              </a:rPr>
              <a:t> </a:t>
            </a:r>
            <a:r>
              <a:rPr sz="3000" b="1" spc="-285" dirty="0">
                <a:solidFill>
                  <a:srgbClr val="006F73"/>
                </a:solidFill>
                <a:latin typeface="Verdana"/>
                <a:cs typeface="Verdana"/>
              </a:rPr>
              <a:t>preferences</a:t>
            </a:r>
            <a:r>
              <a:rPr sz="3000" b="1" spc="-260" dirty="0">
                <a:solidFill>
                  <a:srgbClr val="006F73"/>
                </a:solidFill>
                <a:latin typeface="Verdana"/>
                <a:cs typeface="Verdana"/>
              </a:rPr>
              <a:t> </a:t>
            </a:r>
            <a:r>
              <a:rPr sz="3000" b="1" spc="-340" dirty="0">
                <a:solidFill>
                  <a:srgbClr val="006F73"/>
                </a:solidFill>
                <a:latin typeface="Verdana"/>
                <a:cs typeface="Verdana"/>
              </a:rPr>
              <a:t>or </a:t>
            </a:r>
            <a:r>
              <a:rPr sz="3000" b="1" spc="-335" dirty="0">
                <a:solidFill>
                  <a:srgbClr val="006F73"/>
                </a:solidFill>
                <a:latin typeface="Verdana"/>
                <a:cs typeface="Verdana"/>
              </a:rPr>
              <a:t> </a:t>
            </a:r>
            <a:r>
              <a:rPr sz="3000" b="1" spc="-310" dirty="0">
                <a:solidFill>
                  <a:srgbClr val="006F73"/>
                </a:solidFill>
                <a:latin typeface="Verdana"/>
                <a:cs typeface="Verdana"/>
              </a:rPr>
              <a:t>purchase</a:t>
            </a:r>
            <a:r>
              <a:rPr sz="3000" b="1" spc="-260" dirty="0">
                <a:solidFill>
                  <a:srgbClr val="006F73"/>
                </a:solidFill>
                <a:latin typeface="Verdana"/>
                <a:cs typeface="Verdana"/>
              </a:rPr>
              <a:t> </a:t>
            </a:r>
            <a:r>
              <a:rPr sz="3000" b="1" spc="-310" dirty="0">
                <a:solidFill>
                  <a:srgbClr val="006F73"/>
                </a:solidFill>
                <a:latin typeface="Verdana"/>
                <a:cs typeface="Verdana"/>
              </a:rPr>
              <a:t>intent.</a:t>
            </a:r>
            <a:r>
              <a:rPr sz="3000" b="1" spc="-260" dirty="0">
                <a:solidFill>
                  <a:srgbClr val="006F73"/>
                </a:solidFill>
                <a:latin typeface="Verdana"/>
                <a:cs typeface="Verdana"/>
              </a:rPr>
              <a:t> </a:t>
            </a:r>
            <a:r>
              <a:rPr sz="3000" b="1" spc="-370" dirty="0">
                <a:solidFill>
                  <a:srgbClr val="006F73"/>
                </a:solidFill>
                <a:latin typeface="Verdana"/>
                <a:cs typeface="Verdana"/>
              </a:rPr>
              <a:t>By</a:t>
            </a:r>
            <a:r>
              <a:rPr sz="3000" b="1" spc="-260" dirty="0">
                <a:solidFill>
                  <a:srgbClr val="006F73"/>
                </a:solidFill>
                <a:latin typeface="Verdana"/>
                <a:cs typeface="Verdana"/>
              </a:rPr>
              <a:t> </a:t>
            </a:r>
            <a:r>
              <a:rPr sz="3000" b="1" spc="-305" dirty="0">
                <a:solidFill>
                  <a:srgbClr val="006F73"/>
                </a:solidFill>
                <a:latin typeface="Verdana"/>
                <a:cs typeface="Verdana"/>
              </a:rPr>
              <a:t>incorporating</a:t>
            </a:r>
            <a:r>
              <a:rPr sz="3000" b="1" spc="-260" dirty="0">
                <a:solidFill>
                  <a:srgbClr val="006F73"/>
                </a:solidFill>
                <a:latin typeface="Verdana"/>
                <a:cs typeface="Verdana"/>
              </a:rPr>
              <a:t> </a:t>
            </a:r>
            <a:r>
              <a:rPr sz="3000" b="1" spc="-345" dirty="0">
                <a:solidFill>
                  <a:srgbClr val="006F73"/>
                </a:solidFill>
                <a:latin typeface="Verdana"/>
                <a:cs typeface="Verdana"/>
              </a:rPr>
              <a:t>user</a:t>
            </a:r>
            <a:r>
              <a:rPr sz="3000" b="1" spc="-260" dirty="0">
                <a:solidFill>
                  <a:srgbClr val="006F73"/>
                </a:solidFill>
                <a:latin typeface="Verdana"/>
                <a:cs typeface="Verdana"/>
              </a:rPr>
              <a:t> </a:t>
            </a:r>
            <a:r>
              <a:rPr sz="3000" b="1" spc="-280" dirty="0">
                <a:solidFill>
                  <a:srgbClr val="006F73"/>
                </a:solidFill>
                <a:latin typeface="Verdana"/>
                <a:cs typeface="Verdana"/>
              </a:rPr>
              <a:t>feedback</a:t>
            </a:r>
            <a:r>
              <a:rPr sz="3000" b="1" spc="-260" dirty="0">
                <a:solidFill>
                  <a:srgbClr val="006F73"/>
                </a:solidFill>
                <a:latin typeface="Verdana"/>
                <a:cs typeface="Verdana"/>
              </a:rPr>
              <a:t> </a:t>
            </a:r>
            <a:r>
              <a:rPr sz="3000" b="1" spc="-295" dirty="0">
                <a:solidFill>
                  <a:srgbClr val="006F73"/>
                </a:solidFill>
                <a:latin typeface="Verdana"/>
                <a:cs typeface="Verdana"/>
              </a:rPr>
              <a:t>into</a:t>
            </a:r>
            <a:r>
              <a:rPr sz="3000" b="1" spc="-254" dirty="0">
                <a:solidFill>
                  <a:srgbClr val="006F73"/>
                </a:solidFill>
                <a:latin typeface="Verdana"/>
                <a:cs typeface="Verdana"/>
              </a:rPr>
              <a:t> </a:t>
            </a:r>
            <a:r>
              <a:rPr sz="3000" b="1" spc="-285" dirty="0">
                <a:solidFill>
                  <a:srgbClr val="006F73"/>
                </a:solidFill>
                <a:latin typeface="Verdana"/>
                <a:cs typeface="Verdana"/>
              </a:rPr>
              <a:t>the</a:t>
            </a:r>
            <a:r>
              <a:rPr sz="3000" b="1" spc="-260" dirty="0">
                <a:solidFill>
                  <a:srgbClr val="006F73"/>
                </a:solidFill>
                <a:latin typeface="Verdana"/>
                <a:cs typeface="Verdana"/>
              </a:rPr>
              <a:t> </a:t>
            </a:r>
            <a:r>
              <a:rPr sz="3000" b="1" spc="-340" dirty="0">
                <a:solidFill>
                  <a:srgbClr val="006F73"/>
                </a:solidFill>
                <a:latin typeface="Verdana"/>
                <a:cs typeface="Verdana"/>
              </a:rPr>
              <a:t>recommendation</a:t>
            </a:r>
            <a:r>
              <a:rPr sz="3000" b="1" spc="-260" dirty="0">
                <a:solidFill>
                  <a:srgbClr val="006F73"/>
                </a:solidFill>
                <a:latin typeface="Verdana"/>
                <a:cs typeface="Verdana"/>
              </a:rPr>
              <a:t> </a:t>
            </a:r>
            <a:r>
              <a:rPr sz="3000" b="1" spc="-355" dirty="0">
                <a:solidFill>
                  <a:srgbClr val="006F73"/>
                </a:solidFill>
                <a:latin typeface="Verdana"/>
                <a:cs typeface="Verdana"/>
              </a:rPr>
              <a:t>algorithm,</a:t>
            </a:r>
            <a:r>
              <a:rPr sz="3000" b="1" spc="-260" dirty="0">
                <a:solidFill>
                  <a:srgbClr val="006F73"/>
                </a:solidFill>
                <a:latin typeface="Verdana"/>
                <a:cs typeface="Verdana"/>
              </a:rPr>
              <a:t> </a:t>
            </a:r>
            <a:r>
              <a:rPr sz="3000" b="1" spc="-285" dirty="0">
                <a:solidFill>
                  <a:srgbClr val="006F73"/>
                </a:solidFill>
                <a:latin typeface="Verdana"/>
                <a:cs typeface="Verdana"/>
              </a:rPr>
              <a:t>the </a:t>
            </a:r>
            <a:r>
              <a:rPr sz="3000" b="1" spc="-280" dirty="0">
                <a:solidFill>
                  <a:srgbClr val="006F73"/>
                </a:solidFill>
                <a:latin typeface="Verdana"/>
                <a:cs typeface="Verdana"/>
              </a:rPr>
              <a:t> </a:t>
            </a:r>
            <a:r>
              <a:rPr sz="3000" b="1" spc="-305" dirty="0">
                <a:solidFill>
                  <a:srgbClr val="006F73"/>
                </a:solidFill>
                <a:latin typeface="Verdana"/>
                <a:cs typeface="Verdana"/>
              </a:rPr>
              <a:t>engine</a:t>
            </a:r>
            <a:r>
              <a:rPr sz="3000" b="1" spc="-265" dirty="0">
                <a:solidFill>
                  <a:srgbClr val="006F73"/>
                </a:solidFill>
                <a:latin typeface="Verdana"/>
                <a:cs typeface="Verdana"/>
              </a:rPr>
              <a:t> </a:t>
            </a:r>
            <a:r>
              <a:rPr sz="3000" b="1" spc="-280" dirty="0">
                <a:solidFill>
                  <a:srgbClr val="006F73"/>
                </a:solidFill>
                <a:latin typeface="Verdana"/>
                <a:cs typeface="Verdana"/>
              </a:rPr>
              <a:t>can</a:t>
            </a:r>
            <a:r>
              <a:rPr sz="3000" b="1" spc="-260" dirty="0">
                <a:solidFill>
                  <a:srgbClr val="006F73"/>
                </a:solidFill>
                <a:latin typeface="Verdana"/>
                <a:cs typeface="Verdana"/>
              </a:rPr>
              <a:t> </a:t>
            </a:r>
            <a:r>
              <a:rPr sz="3000" b="1" spc="-295" dirty="0">
                <a:solidFill>
                  <a:srgbClr val="006F73"/>
                </a:solidFill>
                <a:latin typeface="Verdana"/>
                <a:cs typeface="Verdana"/>
              </a:rPr>
              <a:t>continually</a:t>
            </a:r>
            <a:r>
              <a:rPr sz="3000" b="1" spc="-260" dirty="0">
                <a:solidFill>
                  <a:srgbClr val="006F73"/>
                </a:solidFill>
                <a:latin typeface="Verdana"/>
                <a:cs typeface="Verdana"/>
              </a:rPr>
              <a:t> </a:t>
            </a:r>
            <a:r>
              <a:rPr sz="3000" b="1" spc="-360" dirty="0">
                <a:solidFill>
                  <a:srgbClr val="006F73"/>
                </a:solidFill>
                <a:latin typeface="Verdana"/>
                <a:cs typeface="Verdana"/>
              </a:rPr>
              <a:t>improve</a:t>
            </a:r>
            <a:r>
              <a:rPr sz="3000" b="1" spc="-260" dirty="0">
                <a:solidFill>
                  <a:srgbClr val="006F73"/>
                </a:solidFill>
                <a:latin typeface="Verdana"/>
                <a:cs typeface="Verdana"/>
              </a:rPr>
              <a:t> </a:t>
            </a:r>
            <a:r>
              <a:rPr sz="3000" b="1" spc="-290" dirty="0">
                <a:solidFill>
                  <a:srgbClr val="006F73"/>
                </a:solidFill>
                <a:latin typeface="Verdana"/>
                <a:cs typeface="Verdana"/>
              </a:rPr>
              <a:t>its</a:t>
            </a:r>
            <a:r>
              <a:rPr sz="3000" b="1" spc="-260" dirty="0">
                <a:solidFill>
                  <a:srgbClr val="006F73"/>
                </a:solidFill>
                <a:latin typeface="Verdana"/>
                <a:cs typeface="Verdana"/>
              </a:rPr>
              <a:t> </a:t>
            </a:r>
            <a:r>
              <a:rPr sz="3000" b="1" spc="-275" dirty="0">
                <a:solidFill>
                  <a:srgbClr val="006F73"/>
                </a:solidFill>
                <a:latin typeface="Verdana"/>
                <a:cs typeface="Verdana"/>
              </a:rPr>
              <a:t>accuracy</a:t>
            </a:r>
            <a:r>
              <a:rPr sz="3000" b="1" spc="-260" dirty="0">
                <a:solidFill>
                  <a:srgbClr val="006F73"/>
                </a:solidFill>
                <a:latin typeface="Verdana"/>
                <a:cs typeface="Verdana"/>
              </a:rPr>
              <a:t> </a:t>
            </a:r>
            <a:r>
              <a:rPr sz="3000" b="1" spc="-350" dirty="0">
                <a:solidFill>
                  <a:srgbClr val="006F73"/>
                </a:solidFill>
                <a:latin typeface="Verdana"/>
                <a:cs typeface="Verdana"/>
              </a:rPr>
              <a:t>and</a:t>
            </a:r>
            <a:r>
              <a:rPr sz="3000" b="1" spc="-260" dirty="0">
                <a:solidFill>
                  <a:srgbClr val="006F73"/>
                </a:solidFill>
                <a:latin typeface="Verdana"/>
                <a:cs typeface="Verdana"/>
              </a:rPr>
              <a:t> </a:t>
            </a:r>
            <a:r>
              <a:rPr sz="3000" b="1" spc="-305" dirty="0">
                <a:solidFill>
                  <a:srgbClr val="006F73"/>
                </a:solidFill>
                <a:latin typeface="Verdana"/>
                <a:cs typeface="Verdana"/>
              </a:rPr>
              <a:t>relevance,</a:t>
            </a:r>
            <a:r>
              <a:rPr sz="3000" b="1" spc="-260" dirty="0">
                <a:solidFill>
                  <a:srgbClr val="006F73"/>
                </a:solidFill>
                <a:latin typeface="Verdana"/>
                <a:cs typeface="Verdana"/>
              </a:rPr>
              <a:t> </a:t>
            </a:r>
            <a:r>
              <a:rPr sz="3000" b="1" spc="-315" dirty="0">
                <a:solidFill>
                  <a:srgbClr val="006F73"/>
                </a:solidFill>
                <a:latin typeface="Verdana"/>
                <a:cs typeface="Verdana"/>
              </a:rPr>
              <a:t>providing</a:t>
            </a:r>
            <a:r>
              <a:rPr sz="3000" b="1" spc="-260" dirty="0">
                <a:solidFill>
                  <a:srgbClr val="006F73"/>
                </a:solidFill>
                <a:latin typeface="Verdana"/>
                <a:cs typeface="Verdana"/>
              </a:rPr>
              <a:t> </a:t>
            </a:r>
            <a:r>
              <a:rPr sz="3000" b="1" spc="-390" dirty="0">
                <a:solidFill>
                  <a:srgbClr val="006F73"/>
                </a:solidFill>
                <a:latin typeface="Verdana"/>
                <a:cs typeface="Verdana"/>
              </a:rPr>
              <a:t>an</a:t>
            </a:r>
            <a:r>
              <a:rPr sz="3000" b="1" spc="-260" dirty="0">
                <a:solidFill>
                  <a:srgbClr val="006F73"/>
                </a:solidFill>
                <a:latin typeface="Verdana"/>
                <a:cs typeface="Verdana"/>
              </a:rPr>
              <a:t> </a:t>
            </a:r>
            <a:r>
              <a:rPr sz="3000" b="1" spc="-320" dirty="0">
                <a:solidFill>
                  <a:srgbClr val="006F73"/>
                </a:solidFill>
                <a:latin typeface="Verdana"/>
                <a:cs typeface="Verdana"/>
              </a:rPr>
              <a:t>even</a:t>
            </a:r>
            <a:r>
              <a:rPr sz="3000" b="1" spc="-260" dirty="0">
                <a:solidFill>
                  <a:srgbClr val="006F73"/>
                </a:solidFill>
                <a:latin typeface="Verdana"/>
                <a:cs typeface="Verdana"/>
              </a:rPr>
              <a:t> </a:t>
            </a:r>
            <a:r>
              <a:rPr sz="3000" b="1" spc="-280" dirty="0">
                <a:solidFill>
                  <a:srgbClr val="006F73"/>
                </a:solidFill>
                <a:latin typeface="Verdana"/>
                <a:cs typeface="Verdana"/>
              </a:rPr>
              <a:t>better </a:t>
            </a:r>
            <a:r>
              <a:rPr sz="3000" b="1" spc="-275" dirty="0">
                <a:solidFill>
                  <a:srgbClr val="006F73"/>
                </a:solidFill>
                <a:latin typeface="Verdana"/>
                <a:cs typeface="Verdana"/>
              </a:rPr>
              <a:t> </a:t>
            </a:r>
            <a:r>
              <a:rPr sz="3000" b="1" spc="-290" dirty="0">
                <a:solidFill>
                  <a:srgbClr val="006F73"/>
                </a:solidFill>
                <a:latin typeface="Verdana"/>
                <a:cs typeface="Verdana"/>
              </a:rPr>
              <a:t>experience</a:t>
            </a:r>
            <a:r>
              <a:rPr sz="3000" b="1" spc="-265" dirty="0">
                <a:solidFill>
                  <a:srgbClr val="006F73"/>
                </a:solidFill>
                <a:latin typeface="Verdana"/>
                <a:cs typeface="Verdana"/>
              </a:rPr>
              <a:t> </a:t>
            </a:r>
            <a:r>
              <a:rPr sz="3000" b="1" spc="-305" dirty="0">
                <a:solidFill>
                  <a:srgbClr val="006F73"/>
                </a:solidFill>
                <a:latin typeface="Verdana"/>
                <a:cs typeface="Verdana"/>
              </a:rPr>
              <a:t>for</a:t>
            </a:r>
            <a:r>
              <a:rPr sz="3000" b="1" spc="-260" dirty="0">
                <a:solidFill>
                  <a:srgbClr val="006F73"/>
                </a:solidFill>
                <a:latin typeface="Verdana"/>
                <a:cs typeface="Verdana"/>
              </a:rPr>
              <a:t> </a:t>
            </a:r>
            <a:r>
              <a:rPr sz="3000" b="1" spc="-330" dirty="0">
                <a:solidFill>
                  <a:srgbClr val="006F73"/>
                </a:solidFill>
                <a:latin typeface="Verdana"/>
                <a:cs typeface="Verdana"/>
              </a:rPr>
              <a:t>customers</a:t>
            </a:r>
            <a:r>
              <a:rPr sz="3000" b="1" spc="-265" dirty="0">
                <a:solidFill>
                  <a:srgbClr val="006F73"/>
                </a:solidFill>
                <a:latin typeface="Verdana"/>
                <a:cs typeface="Verdana"/>
              </a:rPr>
              <a:t> </a:t>
            </a:r>
            <a:r>
              <a:rPr sz="3000" b="1" spc="-350" dirty="0">
                <a:solidFill>
                  <a:srgbClr val="006F73"/>
                </a:solidFill>
                <a:latin typeface="Verdana"/>
                <a:cs typeface="Verdana"/>
              </a:rPr>
              <a:t>and</a:t>
            </a:r>
            <a:r>
              <a:rPr sz="3000" b="1" spc="-260" dirty="0">
                <a:solidFill>
                  <a:srgbClr val="006F73"/>
                </a:solidFill>
                <a:latin typeface="Verdana"/>
                <a:cs typeface="Verdana"/>
              </a:rPr>
              <a:t> </a:t>
            </a:r>
            <a:r>
              <a:rPr sz="3000" b="1" spc="-295" dirty="0">
                <a:solidFill>
                  <a:srgbClr val="006F73"/>
                </a:solidFill>
                <a:latin typeface="Verdana"/>
                <a:cs typeface="Verdana"/>
              </a:rPr>
              <a:t>potentially</a:t>
            </a:r>
            <a:r>
              <a:rPr sz="3000" b="1" spc="-265" dirty="0">
                <a:solidFill>
                  <a:srgbClr val="006F73"/>
                </a:solidFill>
                <a:latin typeface="Verdana"/>
                <a:cs typeface="Verdana"/>
              </a:rPr>
              <a:t> </a:t>
            </a:r>
            <a:r>
              <a:rPr sz="3000" b="1" spc="-305" dirty="0">
                <a:solidFill>
                  <a:srgbClr val="006F73"/>
                </a:solidFill>
                <a:latin typeface="Verdana"/>
                <a:cs typeface="Verdana"/>
              </a:rPr>
              <a:t>increasing</a:t>
            </a:r>
            <a:r>
              <a:rPr sz="3000" b="1" spc="-260" dirty="0">
                <a:solidFill>
                  <a:srgbClr val="006F73"/>
                </a:solidFill>
                <a:latin typeface="Verdana"/>
                <a:cs typeface="Verdana"/>
              </a:rPr>
              <a:t> </a:t>
            </a:r>
            <a:r>
              <a:rPr sz="3000" b="1" spc="-325" dirty="0">
                <a:solidFill>
                  <a:srgbClr val="006F73"/>
                </a:solidFill>
                <a:latin typeface="Verdana"/>
                <a:cs typeface="Verdana"/>
              </a:rPr>
              <a:t>sales</a:t>
            </a:r>
            <a:r>
              <a:rPr sz="3000" b="1" spc="-265" dirty="0">
                <a:solidFill>
                  <a:srgbClr val="006F73"/>
                </a:solidFill>
                <a:latin typeface="Verdana"/>
                <a:cs typeface="Verdana"/>
              </a:rPr>
              <a:t> </a:t>
            </a:r>
            <a:r>
              <a:rPr sz="3000" b="1" spc="-305" dirty="0">
                <a:solidFill>
                  <a:srgbClr val="006F73"/>
                </a:solidFill>
                <a:latin typeface="Verdana"/>
                <a:cs typeface="Verdana"/>
              </a:rPr>
              <a:t>for</a:t>
            </a:r>
            <a:r>
              <a:rPr sz="3000" b="1" spc="-260" dirty="0">
                <a:solidFill>
                  <a:srgbClr val="006F73"/>
                </a:solidFill>
                <a:latin typeface="Verdana"/>
                <a:cs typeface="Verdana"/>
              </a:rPr>
              <a:t> </a:t>
            </a:r>
            <a:r>
              <a:rPr sz="3000" b="1" spc="-285" dirty="0">
                <a:solidFill>
                  <a:srgbClr val="006F73"/>
                </a:solidFill>
                <a:latin typeface="Verdana"/>
                <a:cs typeface="Verdana"/>
              </a:rPr>
              <a:t>the</a:t>
            </a:r>
            <a:r>
              <a:rPr sz="3000" b="1" spc="-265" dirty="0">
                <a:solidFill>
                  <a:srgbClr val="006F73"/>
                </a:solidFill>
                <a:latin typeface="Verdana"/>
                <a:cs typeface="Verdana"/>
              </a:rPr>
              <a:t> </a:t>
            </a:r>
            <a:r>
              <a:rPr sz="3000" b="1" spc="-305" dirty="0">
                <a:solidFill>
                  <a:srgbClr val="006F73"/>
                </a:solidFill>
                <a:latin typeface="Verdana"/>
                <a:cs typeface="Verdana"/>
              </a:rPr>
              <a:t>e-commerce</a:t>
            </a:r>
            <a:r>
              <a:rPr sz="3000" b="1" spc="-260" dirty="0">
                <a:solidFill>
                  <a:srgbClr val="006F73"/>
                </a:solidFill>
                <a:latin typeface="Verdana"/>
                <a:cs typeface="Verdana"/>
              </a:rPr>
              <a:t> </a:t>
            </a:r>
            <a:r>
              <a:rPr sz="3000" b="1" spc="-465" dirty="0">
                <a:solidFill>
                  <a:srgbClr val="006F73"/>
                </a:solidFill>
                <a:latin typeface="Verdana"/>
                <a:cs typeface="Verdana"/>
              </a:rPr>
              <a:t>store.`</a:t>
            </a:r>
            <a:endParaRPr sz="3000">
              <a:latin typeface="Verdana"/>
              <a:cs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291858" y="8447945"/>
            <a:ext cx="10069830" cy="1839595"/>
          </a:xfrm>
          <a:custGeom>
            <a:avLst/>
            <a:gdLst/>
            <a:ahLst/>
            <a:cxnLst/>
            <a:rect l="l" t="t" r="r" b="b"/>
            <a:pathLst>
              <a:path w="10069830" h="1839595">
                <a:moveTo>
                  <a:pt x="10069671" y="1839054"/>
                </a:moveTo>
                <a:lnTo>
                  <a:pt x="0" y="1839053"/>
                </a:lnTo>
                <a:lnTo>
                  <a:pt x="1687890" y="888283"/>
                </a:lnTo>
                <a:lnTo>
                  <a:pt x="1725649" y="867543"/>
                </a:lnTo>
                <a:lnTo>
                  <a:pt x="1765162" y="846902"/>
                </a:lnTo>
                <a:lnTo>
                  <a:pt x="1806317" y="826395"/>
                </a:lnTo>
                <a:lnTo>
                  <a:pt x="1849000" y="806058"/>
                </a:lnTo>
                <a:lnTo>
                  <a:pt x="1893099" y="785923"/>
                </a:lnTo>
                <a:lnTo>
                  <a:pt x="1938502" y="766026"/>
                </a:lnTo>
                <a:lnTo>
                  <a:pt x="1985096" y="746400"/>
                </a:lnTo>
                <a:lnTo>
                  <a:pt x="2032768" y="727081"/>
                </a:lnTo>
                <a:lnTo>
                  <a:pt x="2081406" y="708102"/>
                </a:lnTo>
                <a:lnTo>
                  <a:pt x="2130897" y="689499"/>
                </a:lnTo>
                <a:lnTo>
                  <a:pt x="2181129" y="671304"/>
                </a:lnTo>
                <a:lnTo>
                  <a:pt x="2231989" y="653553"/>
                </a:lnTo>
                <a:lnTo>
                  <a:pt x="2283364" y="636281"/>
                </a:lnTo>
                <a:lnTo>
                  <a:pt x="2335143" y="619520"/>
                </a:lnTo>
                <a:lnTo>
                  <a:pt x="2387207" y="603308"/>
                </a:lnTo>
                <a:lnTo>
                  <a:pt x="2439453" y="587676"/>
                </a:lnTo>
                <a:lnTo>
                  <a:pt x="2491763" y="572659"/>
                </a:lnTo>
                <a:lnTo>
                  <a:pt x="2544026" y="558293"/>
                </a:lnTo>
                <a:lnTo>
                  <a:pt x="2596127" y="544611"/>
                </a:lnTo>
                <a:lnTo>
                  <a:pt x="2647956" y="531648"/>
                </a:lnTo>
                <a:lnTo>
                  <a:pt x="2699399" y="519438"/>
                </a:lnTo>
                <a:lnTo>
                  <a:pt x="2750344" y="508015"/>
                </a:lnTo>
                <a:lnTo>
                  <a:pt x="2800678" y="497414"/>
                </a:lnTo>
                <a:lnTo>
                  <a:pt x="2850289" y="487670"/>
                </a:lnTo>
                <a:lnTo>
                  <a:pt x="2899063" y="478816"/>
                </a:lnTo>
                <a:lnTo>
                  <a:pt x="2946889" y="470887"/>
                </a:lnTo>
                <a:lnTo>
                  <a:pt x="2993654" y="463918"/>
                </a:lnTo>
                <a:lnTo>
                  <a:pt x="3039244" y="457942"/>
                </a:lnTo>
                <a:lnTo>
                  <a:pt x="3083548" y="452995"/>
                </a:lnTo>
                <a:lnTo>
                  <a:pt x="3126453" y="449110"/>
                </a:lnTo>
                <a:lnTo>
                  <a:pt x="8726598" y="2335"/>
                </a:lnTo>
                <a:lnTo>
                  <a:pt x="8773539" y="0"/>
                </a:lnTo>
                <a:lnTo>
                  <a:pt x="8820584" y="371"/>
                </a:lnTo>
                <a:lnTo>
                  <a:pt x="8867628" y="3378"/>
                </a:lnTo>
                <a:lnTo>
                  <a:pt x="8914564" y="8948"/>
                </a:lnTo>
                <a:lnTo>
                  <a:pt x="8961285" y="17010"/>
                </a:lnTo>
                <a:lnTo>
                  <a:pt x="9007685" y="27491"/>
                </a:lnTo>
                <a:lnTo>
                  <a:pt x="9053658" y="40320"/>
                </a:lnTo>
                <a:lnTo>
                  <a:pt x="9099097" y="55425"/>
                </a:lnTo>
                <a:lnTo>
                  <a:pt x="9143896" y="72733"/>
                </a:lnTo>
                <a:lnTo>
                  <a:pt x="9187949" y="92173"/>
                </a:lnTo>
                <a:lnTo>
                  <a:pt x="9231149" y="113673"/>
                </a:lnTo>
                <a:lnTo>
                  <a:pt x="9273389" y="137161"/>
                </a:lnTo>
                <a:lnTo>
                  <a:pt x="9314564" y="162565"/>
                </a:lnTo>
                <a:lnTo>
                  <a:pt x="9354567" y="189813"/>
                </a:lnTo>
                <a:lnTo>
                  <a:pt x="9393291" y="218834"/>
                </a:lnTo>
                <a:lnTo>
                  <a:pt x="9430630" y="249554"/>
                </a:lnTo>
                <a:lnTo>
                  <a:pt x="9466478" y="281903"/>
                </a:lnTo>
                <a:lnTo>
                  <a:pt x="9500729" y="315809"/>
                </a:lnTo>
                <a:lnTo>
                  <a:pt x="9533275" y="351198"/>
                </a:lnTo>
                <a:lnTo>
                  <a:pt x="9564011" y="388001"/>
                </a:lnTo>
                <a:lnTo>
                  <a:pt x="9592830" y="426144"/>
                </a:lnTo>
                <a:lnTo>
                  <a:pt x="9619626" y="465555"/>
                </a:lnTo>
                <a:lnTo>
                  <a:pt x="9644292" y="506163"/>
                </a:lnTo>
                <a:lnTo>
                  <a:pt x="9666722" y="547896"/>
                </a:lnTo>
                <a:lnTo>
                  <a:pt x="9686810" y="590682"/>
                </a:lnTo>
                <a:lnTo>
                  <a:pt x="10069671" y="1839054"/>
                </a:lnTo>
                <a:close/>
              </a:path>
            </a:pathLst>
          </a:custGeom>
          <a:solidFill>
            <a:srgbClr val="006F73"/>
          </a:solidFill>
        </p:spPr>
        <p:txBody>
          <a:bodyPr wrap="square" lIns="0" tIns="0" rIns="0" bIns="0" rtlCol="0"/>
          <a:lstStyle/>
          <a:p>
            <a:endParaRPr/>
          </a:p>
        </p:txBody>
      </p:sp>
      <p:sp>
        <p:nvSpPr>
          <p:cNvPr id="3" name="object 3"/>
          <p:cNvSpPr txBox="1">
            <a:spLocks noGrp="1"/>
          </p:cNvSpPr>
          <p:nvPr>
            <p:ph type="title"/>
          </p:nvPr>
        </p:nvSpPr>
        <p:spPr>
          <a:xfrm>
            <a:off x="1161405" y="819134"/>
            <a:ext cx="14063980" cy="1373505"/>
          </a:xfrm>
          <a:prstGeom prst="rect">
            <a:avLst/>
          </a:prstGeom>
        </p:spPr>
        <p:txBody>
          <a:bodyPr vert="horz" wrap="square" lIns="0" tIns="12065" rIns="0" bIns="0" rtlCol="0">
            <a:spAutoFit/>
          </a:bodyPr>
          <a:lstStyle/>
          <a:p>
            <a:pPr marL="12700">
              <a:lnSpc>
                <a:spcPct val="100000"/>
              </a:lnSpc>
              <a:spcBef>
                <a:spcPts val="95"/>
              </a:spcBef>
            </a:pPr>
            <a:r>
              <a:rPr sz="8850" b="1" i="0" spc="-1140" dirty="0">
                <a:latin typeface="Verdana"/>
                <a:cs typeface="Verdana"/>
              </a:rPr>
              <a:t>A</a:t>
            </a:r>
            <a:r>
              <a:rPr sz="8850" b="1" i="0" spc="-800" dirty="0">
                <a:latin typeface="Verdana"/>
                <a:cs typeface="Verdana"/>
              </a:rPr>
              <a:t>L</a:t>
            </a:r>
            <a:r>
              <a:rPr sz="8850" b="1" i="0" spc="-400" dirty="0">
                <a:latin typeface="Verdana"/>
                <a:cs typeface="Verdana"/>
              </a:rPr>
              <a:t>G</a:t>
            </a:r>
            <a:r>
              <a:rPr sz="8850" b="1" i="0" spc="-860" dirty="0">
                <a:latin typeface="Verdana"/>
                <a:cs typeface="Verdana"/>
              </a:rPr>
              <a:t>O</a:t>
            </a:r>
            <a:r>
              <a:rPr sz="8850" b="1" i="0" spc="-1305" dirty="0">
                <a:latin typeface="Verdana"/>
                <a:cs typeface="Verdana"/>
              </a:rPr>
              <a:t>R</a:t>
            </a:r>
            <a:r>
              <a:rPr sz="8850" b="1" i="0" spc="-2330" dirty="0">
                <a:latin typeface="Verdana"/>
                <a:cs typeface="Verdana"/>
              </a:rPr>
              <a:t>I</a:t>
            </a:r>
            <a:r>
              <a:rPr sz="8850" b="1" i="0" spc="-935" dirty="0">
                <a:latin typeface="Verdana"/>
                <a:cs typeface="Verdana"/>
              </a:rPr>
              <a:t>T</a:t>
            </a:r>
            <a:r>
              <a:rPr sz="8850" b="1" i="0" spc="-1120" dirty="0">
                <a:latin typeface="Verdana"/>
                <a:cs typeface="Verdana"/>
              </a:rPr>
              <a:t>H</a:t>
            </a:r>
            <a:r>
              <a:rPr sz="8850" b="1" i="0" spc="-775" dirty="0">
                <a:latin typeface="Verdana"/>
                <a:cs typeface="Verdana"/>
              </a:rPr>
              <a:t>M</a:t>
            </a:r>
            <a:r>
              <a:rPr sz="8850" b="1" i="0" spc="-800" dirty="0">
                <a:latin typeface="Verdana"/>
                <a:cs typeface="Verdana"/>
              </a:rPr>
              <a:t> </a:t>
            </a:r>
            <a:r>
              <a:rPr sz="8850" b="1" i="0" spc="-1330" dirty="0">
                <a:latin typeface="Verdana"/>
                <a:cs typeface="Verdana"/>
              </a:rPr>
              <a:t>D</a:t>
            </a:r>
            <a:r>
              <a:rPr sz="8850" b="1" i="0" spc="-780" dirty="0">
                <a:latin typeface="Verdana"/>
                <a:cs typeface="Verdana"/>
              </a:rPr>
              <a:t>E</a:t>
            </a:r>
            <a:r>
              <a:rPr sz="8850" b="1" i="0" spc="-1105" dirty="0">
                <a:latin typeface="Verdana"/>
                <a:cs typeface="Verdana"/>
              </a:rPr>
              <a:t>S</a:t>
            </a:r>
            <a:r>
              <a:rPr sz="8850" b="1" i="0" spc="20" dirty="0">
                <a:latin typeface="Verdana"/>
                <a:cs typeface="Verdana"/>
              </a:rPr>
              <a:t>C</a:t>
            </a:r>
            <a:r>
              <a:rPr sz="8850" b="1" i="0" spc="-1305" dirty="0">
                <a:latin typeface="Verdana"/>
                <a:cs typeface="Verdana"/>
              </a:rPr>
              <a:t>R</a:t>
            </a:r>
            <a:r>
              <a:rPr sz="8850" b="1" i="0" spc="-2330" dirty="0">
                <a:latin typeface="Verdana"/>
                <a:cs typeface="Verdana"/>
              </a:rPr>
              <a:t>I</a:t>
            </a:r>
            <a:r>
              <a:rPr sz="8850" b="1" i="0" spc="-1055" dirty="0">
                <a:latin typeface="Verdana"/>
                <a:cs typeface="Verdana"/>
              </a:rPr>
              <a:t>P</a:t>
            </a:r>
            <a:r>
              <a:rPr sz="8850" b="1" i="0" spc="-935" dirty="0">
                <a:latin typeface="Verdana"/>
                <a:cs typeface="Verdana"/>
              </a:rPr>
              <a:t>T</a:t>
            </a:r>
            <a:r>
              <a:rPr sz="8850" b="1" i="0" spc="-2330" dirty="0">
                <a:latin typeface="Verdana"/>
                <a:cs typeface="Verdana"/>
              </a:rPr>
              <a:t>I</a:t>
            </a:r>
            <a:r>
              <a:rPr sz="8850" b="1" i="0" spc="-860" dirty="0">
                <a:latin typeface="Verdana"/>
                <a:cs typeface="Verdana"/>
              </a:rPr>
              <a:t>O</a:t>
            </a:r>
            <a:r>
              <a:rPr sz="8850" b="1" i="0" spc="-1125" dirty="0">
                <a:latin typeface="Verdana"/>
                <a:cs typeface="Verdana"/>
              </a:rPr>
              <a:t>N</a:t>
            </a:r>
            <a:endParaRPr sz="8850">
              <a:latin typeface="Verdana"/>
              <a:cs typeface="Verdana"/>
            </a:endParaRPr>
          </a:p>
        </p:txBody>
      </p:sp>
      <p:sp>
        <p:nvSpPr>
          <p:cNvPr id="4" name="object 4"/>
          <p:cNvSpPr txBox="1"/>
          <p:nvPr/>
        </p:nvSpPr>
        <p:spPr>
          <a:xfrm>
            <a:off x="550679" y="2419376"/>
            <a:ext cx="17682210" cy="5359400"/>
          </a:xfrm>
          <a:prstGeom prst="rect">
            <a:avLst/>
          </a:prstGeom>
        </p:spPr>
        <p:txBody>
          <a:bodyPr vert="horz" wrap="square" lIns="0" tIns="12065" rIns="0" bIns="0" rtlCol="0">
            <a:spAutoFit/>
          </a:bodyPr>
          <a:lstStyle/>
          <a:p>
            <a:pPr marL="12700" marR="5080">
              <a:lnSpc>
                <a:spcPct val="112900"/>
              </a:lnSpc>
              <a:spcBef>
                <a:spcPts val="95"/>
              </a:spcBef>
            </a:pPr>
            <a:r>
              <a:rPr sz="3100" b="1" spc="-315" dirty="0">
                <a:solidFill>
                  <a:srgbClr val="006F73"/>
                </a:solidFill>
                <a:latin typeface="Verdana"/>
                <a:cs typeface="Verdana"/>
              </a:rPr>
              <a:t>The</a:t>
            </a:r>
            <a:r>
              <a:rPr sz="3100" b="1" spc="-270" dirty="0">
                <a:solidFill>
                  <a:srgbClr val="006F73"/>
                </a:solidFill>
                <a:latin typeface="Verdana"/>
                <a:cs typeface="Verdana"/>
              </a:rPr>
              <a:t> </a:t>
            </a:r>
            <a:r>
              <a:rPr sz="3100" b="1" spc="-365" dirty="0">
                <a:solidFill>
                  <a:srgbClr val="006F73"/>
                </a:solidFill>
                <a:latin typeface="Verdana"/>
                <a:cs typeface="Verdana"/>
              </a:rPr>
              <a:t>algorithm</a:t>
            </a:r>
            <a:r>
              <a:rPr sz="3100" b="1" spc="-270" dirty="0">
                <a:solidFill>
                  <a:srgbClr val="006F73"/>
                </a:solidFill>
                <a:latin typeface="Verdana"/>
                <a:cs typeface="Verdana"/>
              </a:rPr>
              <a:t> </a:t>
            </a:r>
            <a:r>
              <a:rPr sz="3100" b="1" spc="-315" dirty="0">
                <a:solidFill>
                  <a:srgbClr val="006F73"/>
                </a:solidFill>
                <a:latin typeface="Verdana"/>
                <a:cs typeface="Verdana"/>
              </a:rPr>
              <a:t>for</a:t>
            </a:r>
            <a:r>
              <a:rPr sz="3100" b="1" spc="-270" dirty="0">
                <a:solidFill>
                  <a:srgbClr val="006F73"/>
                </a:solidFill>
                <a:latin typeface="Verdana"/>
                <a:cs typeface="Verdana"/>
              </a:rPr>
              <a:t> </a:t>
            </a:r>
            <a:r>
              <a:rPr sz="3100" b="1" spc="-300" dirty="0">
                <a:solidFill>
                  <a:srgbClr val="006F73"/>
                </a:solidFill>
                <a:latin typeface="Verdana"/>
                <a:cs typeface="Verdana"/>
              </a:rPr>
              <a:t>the</a:t>
            </a:r>
            <a:r>
              <a:rPr sz="3100" b="1" spc="-270" dirty="0">
                <a:solidFill>
                  <a:srgbClr val="006F73"/>
                </a:solidFill>
                <a:latin typeface="Verdana"/>
                <a:cs typeface="Verdana"/>
              </a:rPr>
              <a:t> </a:t>
            </a:r>
            <a:r>
              <a:rPr sz="3100" b="1" spc="-300" dirty="0">
                <a:solidFill>
                  <a:srgbClr val="006F73"/>
                </a:solidFill>
                <a:latin typeface="Verdana"/>
                <a:cs typeface="Verdana"/>
              </a:rPr>
              <a:t>collaborative</a:t>
            </a:r>
            <a:r>
              <a:rPr sz="3100" b="1" spc="-270" dirty="0">
                <a:solidFill>
                  <a:srgbClr val="006F73"/>
                </a:solidFill>
                <a:latin typeface="Verdana"/>
                <a:cs typeface="Verdana"/>
              </a:rPr>
              <a:t> </a:t>
            </a:r>
            <a:r>
              <a:rPr sz="3100" b="1" spc="-285" dirty="0">
                <a:solidFill>
                  <a:srgbClr val="006F73"/>
                </a:solidFill>
                <a:latin typeface="Verdana"/>
                <a:cs typeface="Verdana"/>
              </a:rPr>
              <a:t>product</a:t>
            </a:r>
            <a:r>
              <a:rPr sz="3100" b="1" spc="-270" dirty="0">
                <a:solidFill>
                  <a:srgbClr val="006F73"/>
                </a:solidFill>
                <a:latin typeface="Verdana"/>
                <a:cs typeface="Verdana"/>
              </a:rPr>
              <a:t> </a:t>
            </a:r>
            <a:r>
              <a:rPr sz="3100" b="1" spc="-355" dirty="0">
                <a:solidFill>
                  <a:srgbClr val="006F73"/>
                </a:solidFill>
                <a:latin typeface="Verdana"/>
                <a:cs typeface="Verdana"/>
              </a:rPr>
              <a:t>recommendation</a:t>
            </a:r>
            <a:r>
              <a:rPr sz="3100" b="1" spc="-270" dirty="0">
                <a:solidFill>
                  <a:srgbClr val="006F73"/>
                </a:solidFill>
                <a:latin typeface="Verdana"/>
                <a:cs typeface="Verdana"/>
              </a:rPr>
              <a:t> </a:t>
            </a:r>
            <a:r>
              <a:rPr sz="3100" b="1" spc="-315" dirty="0">
                <a:solidFill>
                  <a:srgbClr val="006F73"/>
                </a:solidFill>
                <a:latin typeface="Verdana"/>
                <a:cs typeface="Verdana"/>
              </a:rPr>
              <a:t>engine</a:t>
            </a:r>
            <a:r>
              <a:rPr sz="3100" b="1" spc="-270" dirty="0">
                <a:solidFill>
                  <a:srgbClr val="006F73"/>
                </a:solidFill>
                <a:latin typeface="Verdana"/>
                <a:cs typeface="Verdana"/>
              </a:rPr>
              <a:t> </a:t>
            </a:r>
            <a:r>
              <a:rPr sz="3100" b="1" spc="-330" dirty="0">
                <a:solidFill>
                  <a:srgbClr val="006F73"/>
                </a:solidFill>
                <a:latin typeface="Verdana"/>
                <a:cs typeface="Verdana"/>
              </a:rPr>
              <a:t>involves</a:t>
            </a:r>
            <a:r>
              <a:rPr sz="3100" b="1" spc="-270" dirty="0">
                <a:solidFill>
                  <a:srgbClr val="006F73"/>
                </a:solidFill>
                <a:latin typeface="Verdana"/>
                <a:cs typeface="Verdana"/>
              </a:rPr>
              <a:t> </a:t>
            </a:r>
            <a:r>
              <a:rPr sz="3100" b="1" spc="-340" dirty="0">
                <a:solidFill>
                  <a:srgbClr val="006F73"/>
                </a:solidFill>
                <a:latin typeface="Verdana"/>
                <a:cs typeface="Verdana"/>
              </a:rPr>
              <a:t>several</a:t>
            </a:r>
            <a:r>
              <a:rPr sz="3100" b="1" spc="-270" dirty="0">
                <a:solidFill>
                  <a:srgbClr val="006F73"/>
                </a:solidFill>
                <a:latin typeface="Verdana"/>
                <a:cs typeface="Verdana"/>
              </a:rPr>
              <a:t> </a:t>
            </a:r>
            <a:r>
              <a:rPr sz="3100" b="1" spc="-330" dirty="0">
                <a:solidFill>
                  <a:srgbClr val="006F73"/>
                </a:solidFill>
                <a:latin typeface="Verdana"/>
                <a:cs typeface="Verdana"/>
              </a:rPr>
              <a:t>steps.</a:t>
            </a:r>
            <a:r>
              <a:rPr sz="3100" b="1" spc="-270" dirty="0">
                <a:solidFill>
                  <a:srgbClr val="006F73"/>
                </a:solidFill>
                <a:latin typeface="Verdana"/>
                <a:cs typeface="Verdana"/>
              </a:rPr>
              <a:t> </a:t>
            </a:r>
            <a:r>
              <a:rPr sz="3100" b="1" spc="-325" dirty="0">
                <a:solidFill>
                  <a:srgbClr val="006F73"/>
                </a:solidFill>
                <a:latin typeface="Verdana"/>
                <a:cs typeface="Verdana"/>
              </a:rPr>
              <a:t>First, </a:t>
            </a:r>
            <a:r>
              <a:rPr sz="3100" b="1" spc="-1045" dirty="0">
                <a:solidFill>
                  <a:srgbClr val="006F73"/>
                </a:solidFill>
                <a:latin typeface="Verdana"/>
                <a:cs typeface="Verdana"/>
              </a:rPr>
              <a:t> </a:t>
            </a:r>
            <a:r>
              <a:rPr sz="3100" b="1" spc="-355" dirty="0">
                <a:solidFill>
                  <a:srgbClr val="006F73"/>
                </a:solidFill>
                <a:latin typeface="Verdana"/>
                <a:cs typeface="Verdana"/>
              </a:rPr>
              <a:t>user</a:t>
            </a:r>
            <a:r>
              <a:rPr sz="3100" b="1" spc="-270" dirty="0">
                <a:solidFill>
                  <a:srgbClr val="006F73"/>
                </a:solidFill>
                <a:latin typeface="Verdana"/>
                <a:cs typeface="Verdana"/>
              </a:rPr>
              <a:t> </a:t>
            </a:r>
            <a:r>
              <a:rPr sz="3100" b="1" spc="-350" dirty="0">
                <a:solidFill>
                  <a:srgbClr val="006F73"/>
                </a:solidFill>
                <a:latin typeface="Verdana"/>
                <a:cs typeface="Verdana"/>
              </a:rPr>
              <a:t>data</a:t>
            </a:r>
            <a:r>
              <a:rPr sz="3100" b="1" spc="-270" dirty="0">
                <a:solidFill>
                  <a:srgbClr val="006F73"/>
                </a:solidFill>
                <a:latin typeface="Verdana"/>
                <a:cs typeface="Verdana"/>
              </a:rPr>
              <a:t> </a:t>
            </a:r>
            <a:r>
              <a:rPr sz="3100" b="1" spc="-320" dirty="0">
                <a:solidFill>
                  <a:srgbClr val="006F73"/>
                </a:solidFill>
                <a:latin typeface="Verdana"/>
                <a:cs typeface="Verdana"/>
              </a:rPr>
              <a:t>is</a:t>
            </a:r>
            <a:r>
              <a:rPr sz="3100" b="1" spc="-270" dirty="0">
                <a:solidFill>
                  <a:srgbClr val="006F73"/>
                </a:solidFill>
                <a:latin typeface="Verdana"/>
                <a:cs typeface="Verdana"/>
              </a:rPr>
              <a:t> </a:t>
            </a:r>
            <a:r>
              <a:rPr sz="3100" b="1" spc="-225" dirty="0">
                <a:solidFill>
                  <a:srgbClr val="006F73"/>
                </a:solidFill>
                <a:latin typeface="Verdana"/>
                <a:cs typeface="Verdana"/>
              </a:rPr>
              <a:t>collected</a:t>
            </a:r>
            <a:r>
              <a:rPr sz="3100" b="1" spc="-270" dirty="0">
                <a:solidFill>
                  <a:srgbClr val="006F73"/>
                </a:solidFill>
                <a:latin typeface="Verdana"/>
                <a:cs typeface="Verdana"/>
              </a:rPr>
              <a:t> </a:t>
            </a:r>
            <a:r>
              <a:rPr sz="3100" b="1" spc="-405" dirty="0">
                <a:solidFill>
                  <a:srgbClr val="006F73"/>
                </a:solidFill>
                <a:latin typeface="Verdana"/>
                <a:cs typeface="Verdana"/>
              </a:rPr>
              <a:t>from</a:t>
            </a:r>
            <a:r>
              <a:rPr sz="3100" b="1" spc="-270" dirty="0">
                <a:solidFill>
                  <a:srgbClr val="006F73"/>
                </a:solidFill>
                <a:latin typeface="Verdana"/>
                <a:cs typeface="Verdana"/>
              </a:rPr>
              <a:t> </a:t>
            </a:r>
            <a:r>
              <a:rPr sz="3100" b="1" spc="-300" dirty="0">
                <a:solidFill>
                  <a:srgbClr val="006F73"/>
                </a:solidFill>
                <a:latin typeface="Verdana"/>
                <a:cs typeface="Verdana"/>
              </a:rPr>
              <a:t>the</a:t>
            </a:r>
            <a:r>
              <a:rPr sz="3100" b="1" spc="-265" dirty="0">
                <a:solidFill>
                  <a:srgbClr val="006F73"/>
                </a:solidFill>
                <a:latin typeface="Verdana"/>
                <a:cs typeface="Verdana"/>
              </a:rPr>
              <a:t> </a:t>
            </a:r>
            <a:r>
              <a:rPr sz="3100" b="1" spc="-320" dirty="0">
                <a:solidFill>
                  <a:srgbClr val="006F73"/>
                </a:solidFill>
                <a:latin typeface="Verdana"/>
                <a:cs typeface="Verdana"/>
              </a:rPr>
              <a:t>e-commerce</a:t>
            </a:r>
            <a:r>
              <a:rPr sz="3100" b="1" spc="-270" dirty="0">
                <a:solidFill>
                  <a:srgbClr val="006F73"/>
                </a:solidFill>
                <a:latin typeface="Verdana"/>
                <a:cs typeface="Verdana"/>
              </a:rPr>
              <a:t> </a:t>
            </a:r>
            <a:r>
              <a:rPr sz="3100" b="1" spc="-355" dirty="0">
                <a:solidFill>
                  <a:srgbClr val="006F73"/>
                </a:solidFill>
                <a:latin typeface="Verdana"/>
                <a:cs typeface="Verdana"/>
              </a:rPr>
              <a:t>website,</a:t>
            </a:r>
            <a:r>
              <a:rPr sz="3100" b="1" spc="-270" dirty="0">
                <a:solidFill>
                  <a:srgbClr val="006F73"/>
                </a:solidFill>
                <a:latin typeface="Verdana"/>
                <a:cs typeface="Verdana"/>
              </a:rPr>
              <a:t> </a:t>
            </a:r>
            <a:r>
              <a:rPr sz="3100" b="1" spc="-290" dirty="0">
                <a:solidFill>
                  <a:srgbClr val="006F73"/>
                </a:solidFill>
                <a:latin typeface="Verdana"/>
                <a:cs typeface="Verdana"/>
              </a:rPr>
              <a:t>including</a:t>
            </a:r>
            <a:r>
              <a:rPr sz="3100" b="1" spc="-270" dirty="0">
                <a:solidFill>
                  <a:srgbClr val="006F73"/>
                </a:solidFill>
                <a:latin typeface="Verdana"/>
                <a:cs typeface="Verdana"/>
              </a:rPr>
              <a:t> </a:t>
            </a:r>
            <a:r>
              <a:rPr sz="3100" b="1" spc="-285" dirty="0">
                <a:solidFill>
                  <a:srgbClr val="006F73"/>
                </a:solidFill>
                <a:latin typeface="Verdana"/>
                <a:cs typeface="Verdana"/>
              </a:rPr>
              <a:t>product</a:t>
            </a:r>
            <a:r>
              <a:rPr sz="3100" b="1" spc="-270" dirty="0">
                <a:solidFill>
                  <a:srgbClr val="006F73"/>
                </a:solidFill>
                <a:latin typeface="Verdana"/>
                <a:cs typeface="Verdana"/>
              </a:rPr>
              <a:t> </a:t>
            </a:r>
            <a:r>
              <a:rPr sz="3100" b="1" spc="-400" dirty="0">
                <a:solidFill>
                  <a:srgbClr val="006F73"/>
                </a:solidFill>
                <a:latin typeface="Verdana"/>
                <a:cs typeface="Verdana"/>
              </a:rPr>
              <a:t>views</a:t>
            </a:r>
            <a:r>
              <a:rPr sz="3100" b="1" spc="-270" dirty="0">
                <a:solidFill>
                  <a:srgbClr val="006F73"/>
                </a:solidFill>
                <a:latin typeface="Verdana"/>
                <a:cs typeface="Verdana"/>
              </a:rPr>
              <a:t> </a:t>
            </a:r>
            <a:r>
              <a:rPr sz="3100" b="1" spc="-365" dirty="0">
                <a:solidFill>
                  <a:srgbClr val="006F73"/>
                </a:solidFill>
                <a:latin typeface="Verdana"/>
                <a:cs typeface="Verdana"/>
              </a:rPr>
              <a:t>and</a:t>
            </a:r>
            <a:r>
              <a:rPr sz="3100" b="1" spc="-265" dirty="0">
                <a:solidFill>
                  <a:srgbClr val="006F73"/>
                </a:solidFill>
                <a:latin typeface="Verdana"/>
                <a:cs typeface="Verdana"/>
              </a:rPr>
              <a:t> </a:t>
            </a:r>
            <a:r>
              <a:rPr sz="3100" b="1" spc="-335" dirty="0">
                <a:solidFill>
                  <a:srgbClr val="006F73"/>
                </a:solidFill>
                <a:latin typeface="Verdana"/>
                <a:cs typeface="Verdana"/>
              </a:rPr>
              <a:t>purchases.</a:t>
            </a:r>
            <a:endParaRPr sz="3100">
              <a:latin typeface="Verdana"/>
              <a:cs typeface="Verdana"/>
            </a:endParaRPr>
          </a:p>
          <a:p>
            <a:pPr marL="12700" marR="300990">
              <a:lnSpc>
                <a:spcPct val="112900"/>
              </a:lnSpc>
            </a:pPr>
            <a:r>
              <a:rPr sz="3100" b="1" spc="-365" dirty="0">
                <a:solidFill>
                  <a:srgbClr val="006F73"/>
                </a:solidFill>
                <a:latin typeface="Verdana"/>
                <a:cs typeface="Verdana"/>
              </a:rPr>
              <a:t>Next,</a:t>
            </a:r>
            <a:r>
              <a:rPr sz="3100" b="1" spc="-270" dirty="0">
                <a:solidFill>
                  <a:srgbClr val="006F73"/>
                </a:solidFill>
                <a:latin typeface="Verdana"/>
                <a:cs typeface="Verdana"/>
              </a:rPr>
              <a:t> </a:t>
            </a:r>
            <a:r>
              <a:rPr sz="3100" b="1" spc="-350" dirty="0">
                <a:solidFill>
                  <a:srgbClr val="006F73"/>
                </a:solidFill>
                <a:latin typeface="Verdana"/>
                <a:cs typeface="Verdana"/>
              </a:rPr>
              <a:t>Louvain</a:t>
            </a:r>
            <a:r>
              <a:rPr sz="3100" b="1" spc="-270" dirty="0">
                <a:solidFill>
                  <a:srgbClr val="006F73"/>
                </a:solidFill>
                <a:latin typeface="Verdana"/>
                <a:cs typeface="Verdana"/>
              </a:rPr>
              <a:t> </a:t>
            </a:r>
            <a:r>
              <a:rPr sz="3100" b="1" spc="-300" dirty="0">
                <a:solidFill>
                  <a:srgbClr val="006F73"/>
                </a:solidFill>
                <a:latin typeface="Verdana"/>
                <a:cs typeface="Verdana"/>
              </a:rPr>
              <a:t>clustering</a:t>
            </a:r>
            <a:r>
              <a:rPr sz="3100" b="1" spc="-270" dirty="0">
                <a:solidFill>
                  <a:srgbClr val="006F73"/>
                </a:solidFill>
                <a:latin typeface="Verdana"/>
                <a:cs typeface="Verdana"/>
              </a:rPr>
              <a:t> </a:t>
            </a:r>
            <a:r>
              <a:rPr sz="3100" b="1" spc="-320" dirty="0">
                <a:solidFill>
                  <a:srgbClr val="006F73"/>
                </a:solidFill>
                <a:latin typeface="Verdana"/>
                <a:cs typeface="Verdana"/>
              </a:rPr>
              <a:t>is</a:t>
            </a:r>
            <a:r>
              <a:rPr sz="3100" b="1" spc="-270" dirty="0">
                <a:solidFill>
                  <a:srgbClr val="006F73"/>
                </a:solidFill>
                <a:latin typeface="Verdana"/>
                <a:cs typeface="Verdana"/>
              </a:rPr>
              <a:t> </a:t>
            </a:r>
            <a:r>
              <a:rPr sz="3100" b="1" spc="-325" dirty="0">
                <a:solidFill>
                  <a:srgbClr val="006F73"/>
                </a:solidFill>
                <a:latin typeface="Verdana"/>
                <a:cs typeface="Verdana"/>
              </a:rPr>
              <a:t>used</a:t>
            </a:r>
            <a:r>
              <a:rPr sz="3100" b="1" spc="-270" dirty="0">
                <a:solidFill>
                  <a:srgbClr val="006F73"/>
                </a:solidFill>
                <a:latin typeface="Verdana"/>
                <a:cs typeface="Verdana"/>
              </a:rPr>
              <a:t> </a:t>
            </a:r>
            <a:r>
              <a:rPr sz="3100" b="1" spc="-280" dirty="0">
                <a:solidFill>
                  <a:srgbClr val="006F73"/>
                </a:solidFill>
                <a:latin typeface="Verdana"/>
                <a:cs typeface="Verdana"/>
              </a:rPr>
              <a:t>to</a:t>
            </a:r>
            <a:r>
              <a:rPr sz="3100" b="1" spc="-270" dirty="0">
                <a:solidFill>
                  <a:srgbClr val="006F73"/>
                </a:solidFill>
                <a:latin typeface="Verdana"/>
                <a:cs typeface="Verdana"/>
              </a:rPr>
              <a:t> </a:t>
            </a:r>
            <a:r>
              <a:rPr sz="3100" b="1" spc="-300" dirty="0">
                <a:solidFill>
                  <a:srgbClr val="006F73"/>
                </a:solidFill>
                <a:latin typeface="Verdana"/>
                <a:cs typeface="Verdana"/>
              </a:rPr>
              <a:t>identify</a:t>
            </a:r>
            <a:r>
              <a:rPr sz="3100" b="1" spc="-270" dirty="0">
                <a:solidFill>
                  <a:srgbClr val="006F73"/>
                </a:solidFill>
                <a:latin typeface="Verdana"/>
                <a:cs typeface="Verdana"/>
              </a:rPr>
              <a:t> </a:t>
            </a:r>
            <a:r>
              <a:rPr sz="3100" b="1" spc="-355" dirty="0">
                <a:solidFill>
                  <a:srgbClr val="006F73"/>
                </a:solidFill>
                <a:latin typeface="Verdana"/>
                <a:cs typeface="Verdana"/>
              </a:rPr>
              <a:t>communities</a:t>
            </a:r>
            <a:r>
              <a:rPr sz="3100" b="1" spc="-270" dirty="0">
                <a:solidFill>
                  <a:srgbClr val="006F73"/>
                </a:solidFill>
                <a:latin typeface="Verdana"/>
                <a:cs typeface="Verdana"/>
              </a:rPr>
              <a:t> of </a:t>
            </a:r>
            <a:r>
              <a:rPr sz="3100" b="1" spc="-310" dirty="0">
                <a:solidFill>
                  <a:srgbClr val="006F73"/>
                </a:solidFill>
                <a:latin typeface="Verdana"/>
                <a:cs typeface="Verdana"/>
              </a:rPr>
              <a:t>related</a:t>
            </a:r>
            <a:r>
              <a:rPr sz="3100" b="1" spc="-270" dirty="0">
                <a:solidFill>
                  <a:srgbClr val="006F73"/>
                </a:solidFill>
                <a:latin typeface="Verdana"/>
                <a:cs typeface="Verdana"/>
              </a:rPr>
              <a:t> </a:t>
            </a:r>
            <a:r>
              <a:rPr sz="3100" b="1" spc="-295" dirty="0">
                <a:solidFill>
                  <a:srgbClr val="006F73"/>
                </a:solidFill>
                <a:latin typeface="Verdana"/>
                <a:cs typeface="Verdana"/>
              </a:rPr>
              <a:t>products</a:t>
            </a:r>
            <a:r>
              <a:rPr sz="3100" b="1" spc="-270" dirty="0">
                <a:solidFill>
                  <a:srgbClr val="006F73"/>
                </a:solidFill>
                <a:latin typeface="Verdana"/>
                <a:cs typeface="Verdana"/>
              </a:rPr>
              <a:t> </a:t>
            </a:r>
            <a:r>
              <a:rPr sz="3100" b="1" spc="-325" dirty="0">
                <a:solidFill>
                  <a:srgbClr val="006F73"/>
                </a:solidFill>
                <a:latin typeface="Verdana"/>
                <a:cs typeface="Verdana"/>
              </a:rPr>
              <a:t>based</a:t>
            </a:r>
            <a:r>
              <a:rPr sz="3100" b="1" spc="-270" dirty="0">
                <a:solidFill>
                  <a:srgbClr val="006F73"/>
                </a:solidFill>
                <a:latin typeface="Verdana"/>
                <a:cs typeface="Verdana"/>
              </a:rPr>
              <a:t> </a:t>
            </a:r>
            <a:r>
              <a:rPr sz="3100" b="1" spc="-340" dirty="0">
                <a:solidFill>
                  <a:srgbClr val="006F73"/>
                </a:solidFill>
                <a:latin typeface="Verdana"/>
                <a:cs typeface="Verdana"/>
              </a:rPr>
              <a:t>on</a:t>
            </a:r>
            <a:r>
              <a:rPr sz="3100" b="1" spc="-270" dirty="0">
                <a:solidFill>
                  <a:srgbClr val="006F73"/>
                </a:solidFill>
                <a:latin typeface="Verdana"/>
                <a:cs typeface="Verdana"/>
              </a:rPr>
              <a:t> </a:t>
            </a:r>
            <a:r>
              <a:rPr sz="3100" b="1" spc="-300" dirty="0">
                <a:solidFill>
                  <a:srgbClr val="006F73"/>
                </a:solidFill>
                <a:latin typeface="Verdana"/>
                <a:cs typeface="Verdana"/>
              </a:rPr>
              <a:t>the </a:t>
            </a:r>
            <a:r>
              <a:rPr sz="3100" b="1" spc="-295" dirty="0">
                <a:solidFill>
                  <a:srgbClr val="006F73"/>
                </a:solidFill>
                <a:latin typeface="Verdana"/>
                <a:cs typeface="Verdana"/>
              </a:rPr>
              <a:t> </a:t>
            </a:r>
            <a:r>
              <a:rPr sz="3100" b="1" spc="-325" dirty="0">
                <a:solidFill>
                  <a:srgbClr val="006F73"/>
                </a:solidFill>
                <a:latin typeface="Verdana"/>
                <a:cs typeface="Verdana"/>
              </a:rPr>
              <a:t>purchase</a:t>
            </a:r>
            <a:r>
              <a:rPr sz="3100" b="1" spc="-275" dirty="0">
                <a:solidFill>
                  <a:srgbClr val="006F73"/>
                </a:solidFill>
                <a:latin typeface="Verdana"/>
                <a:cs typeface="Verdana"/>
              </a:rPr>
              <a:t> </a:t>
            </a:r>
            <a:r>
              <a:rPr sz="3100" b="1" spc="-335" dirty="0">
                <a:solidFill>
                  <a:srgbClr val="006F73"/>
                </a:solidFill>
                <a:latin typeface="Verdana"/>
                <a:cs typeface="Verdana"/>
              </a:rPr>
              <a:t>patterns</a:t>
            </a:r>
            <a:r>
              <a:rPr sz="3100" b="1" spc="-270" dirty="0">
                <a:solidFill>
                  <a:srgbClr val="006F73"/>
                </a:solidFill>
                <a:latin typeface="Verdana"/>
                <a:cs typeface="Verdana"/>
              </a:rPr>
              <a:t> of</a:t>
            </a:r>
            <a:r>
              <a:rPr sz="3100" b="1" spc="-275" dirty="0">
                <a:solidFill>
                  <a:srgbClr val="006F73"/>
                </a:solidFill>
                <a:latin typeface="Verdana"/>
                <a:cs typeface="Verdana"/>
              </a:rPr>
              <a:t> </a:t>
            </a:r>
            <a:r>
              <a:rPr sz="3100" b="1" spc="-370" dirty="0">
                <a:solidFill>
                  <a:srgbClr val="006F73"/>
                </a:solidFill>
                <a:latin typeface="Verdana"/>
                <a:cs typeface="Verdana"/>
              </a:rPr>
              <a:t>users.</a:t>
            </a:r>
            <a:r>
              <a:rPr sz="3100" b="1" spc="-275" dirty="0">
                <a:solidFill>
                  <a:srgbClr val="006F73"/>
                </a:solidFill>
                <a:latin typeface="Verdana"/>
                <a:cs typeface="Verdana"/>
              </a:rPr>
              <a:t> </a:t>
            </a:r>
            <a:r>
              <a:rPr sz="3100" b="1" spc="-315" dirty="0">
                <a:solidFill>
                  <a:srgbClr val="006F73"/>
                </a:solidFill>
                <a:latin typeface="Verdana"/>
                <a:cs typeface="Verdana"/>
              </a:rPr>
              <a:t>The</a:t>
            </a:r>
            <a:r>
              <a:rPr sz="3100" b="1" spc="-270" dirty="0">
                <a:solidFill>
                  <a:srgbClr val="006F73"/>
                </a:solidFill>
                <a:latin typeface="Verdana"/>
                <a:cs typeface="Verdana"/>
              </a:rPr>
              <a:t> </a:t>
            </a:r>
            <a:r>
              <a:rPr sz="3100" b="1" spc="-315" dirty="0">
                <a:solidFill>
                  <a:srgbClr val="006F73"/>
                </a:solidFill>
                <a:latin typeface="Verdana"/>
                <a:cs typeface="Verdana"/>
              </a:rPr>
              <a:t>engine</a:t>
            </a:r>
            <a:r>
              <a:rPr sz="3100" b="1" spc="-275" dirty="0">
                <a:solidFill>
                  <a:srgbClr val="006F73"/>
                </a:solidFill>
                <a:latin typeface="Verdana"/>
                <a:cs typeface="Verdana"/>
              </a:rPr>
              <a:t> </a:t>
            </a:r>
            <a:r>
              <a:rPr sz="3100" b="1" spc="-320" dirty="0">
                <a:solidFill>
                  <a:srgbClr val="006F73"/>
                </a:solidFill>
                <a:latin typeface="Verdana"/>
                <a:cs typeface="Verdana"/>
              </a:rPr>
              <a:t>then</a:t>
            </a:r>
            <a:r>
              <a:rPr sz="3100" b="1" spc="-270" dirty="0">
                <a:solidFill>
                  <a:srgbClr val="006F73"/>
                </a:solidFill>
                <a:latin typeface="Verdana"/>
                <a:cs typeface="Verdana"/>
              </a:rPr>
              <a:t> </a:t>
            </a:r>
            <a:r>
              <a:rPr sz="3100" b="1" spc="-345" dirty="0">
                <a:solidFill>
                  <a:srgbClr val="006F73"/>
                </a:solidFill>
                <a:latin typeface="Verdana"/>
                <a:cs typeface="Verdana"/>
              </a:rPr>
              <a:t>uses</a:t>
            </a:r>
            <a:r>
              <a:rPr sz="3100" b="1" spc="-275" dirty="0">
                <a:solidFill>
                  <a:srgbClr val="006F73"/>
                </a:solidFill>
                <a:latin typeface="Verdana"/>
                <a:cs typeface="Verdana"/>
              </a:rPr>
              <a:t> </a:t>
            </a:r>
            <a:r>
              <a:rPr sz="3100" b="1" spc="-315" dirty="0">
                <a:solidFill>
                  <a:srgbClr val="006F73"/>
                </a:solidFill>
                <a:latin typeface="Verdana"/>
                <a:cs typeface="Verdana"/>
              </a:rPr>
              <a:t>this</a:t>
            </a:r>
            <a:r>
              <a:rPr sz="3100" b="1" spc="-270" dirty="0">
                <a:solidFill>
                  <a:srgbClr val="006F73"/>
                </a:solidFill>
                <a:latin typeface="Verdana"/>
                <a:cs typeface="Verdana"/>
              </a:rPr>
              <a:t> </a:t>
            </a:r>
            <a:r>
              <a:rPr sz="3100" b="1" spc="-380" dirty="0">
                <a:solidFill>
                  <a:srgbClr val="006F73"/>
                </a:solidFill>
                <a:latin typeface="Verdana"/>
                <a:cs typeface="Verdana"/>
              </a:rPr>
              <a:t>community</a:t>
            </a:r>
            <a:r>
              <a:rPr sz="3100" b="1" spc="-275" dirty="0">
                <a:solidFill>
                  <a:srgbClr val="006F73"/>
                </a:solidFill>
                <a:latin typeface="Verdana"/>
                <a:cs typeface="Verdana"/>
              </a:rPr>
              <a:t> </a:t>
            </a:r>
            <a:r>
              <a:rPr sz="3100" b="1" spc="-265" dirty="0">
                <a:solidFill>
                  <a:srgbClr val="006F73"/>
                </a:solidFill>
                <a:latin typeface="Verdana"/>
                <a:cs typeface="Verdana"/>
              </a:rPr>
              <a:t>detection</a:t>
            </a:r>
            <a:r>
              <a:rPr sz="3100" b="1" spc="-270" dirty="0">
                <a:solidFill>
                  <a:srgbClr val="006F73"/>
                </a:solidFill>
                <a:latin typeface="Verdana"/>
                <a:cs typeface="Verdana"/>
              </a:rPr>
              <a:t> </a:t>
            </a:r>
            <a:r>
              <a:rPr sz="3100" b="1" spc="-280" dirty="0">
                <a:solidFill>
                  <a:srgbClr val="006F73"/>
                </a:solidFill>
                <a:latin typeface="Verdana"/>
                <a:cs typeface="Verdana"/>
              </a:rPr>
              <a:t>to</a:t>
            </a:r>
            <a:r>
              <a:rPr sz="3100" b="1" spc="-275" dirty="0">
                <a:solidFill>
                  <a:srgbClr val="006F73"/>
                </a:solidFill>
                <a:latin typeface="Verdana"/>
                <a:cs typeface="Verdana"/>
              </a:rPr>
              <a:t> </a:t>
            </a:r>
            <a:r>
              <a:rPr sz="3100" b="1" spc="-459" dirty="0">
                <a:solidFill>
                  <a:srgbClr val="006F73"/>
                </a:solidFill>
                <a:latin typeface="Verdana"/>
                <a:cs typeface="Verdana"/>
              </a:rPr>
              <a:t>make </a:t>
            </a:r>
            <a:r>
              <a:rPr sz="3100" b="1" spc="-455" dirty="0">
                <a:solidFill>
                  <a:srgbClr val="006F73"/>
                </a:solidFill>
                <a:latin typeface="Verdana"/>
                <a:cs typeface="Verdana"/>
              </a:rPr>
              <a:t> </a:t>
            </a:r>
            <a:r>
              <a:rPr sz="3100" b="1" spc="-355" dirty="0">
                <a:solidFill>
                  <a:srgbClr val="006F73"/>
                </a:solidFill>
                <a:latin typeface="Verdana"/>
                <a:cs typeface="Verdana"/>
              </a:rPr>
              <a:t>recommendations</a:t>
            </a:r>
            <a:r>
              <a:rPr sz="3100" b="1" spc="-275" dirty="0">
                <a:solidFill>
                  <a:srgbClr val="006F73"/>
                </a:solidFill>
                <a:latin typeface="Verdana"/>
                <a:cs typeface="Verdana"/>
              </a:rPr>
              <a:t> </a:t>
            </a:r>
            <a:r>
              <a:rPr sz="3100" b="1" spc="-315" dirty="0">
                <a:solidFill>
                  <a:srgbClr val="006F73"/>
                </a:solidFill>
                <a:latin typeface="Verdana"/>
                <a:cs typeface="Verdana"/>
              </a:rPr>
              <a:t>for</a:t>
            </a:r>
            <a:r>
              <a:rPr sz="3100" b="1" spc="-275" dirty="0">
                <a:solidFill>
                  <a:srgbClr val="006F73"/>
                </a:solidFill>
                <a:latin typeface="Verdana"/>
                <a:cs typeface="Verdana"/>
              </a:rPr>
              <a:t> </a:t>
            </a:r>
            <a:r>
              <a:rPr sz="3100" b="1" spc="-380" dirty="0">
                <a:solidFill>
                  <a:srgbClr val="006F73"/>
                </a:solidFill>
                <a:latin typeface="Verdana"/>
                <a:cs typeface="Verdana"/>
              </a:rPr>
              <a:t>similar</a:t>
            </a:r>
            <a:r>
              <a:rPr sz="3100" b="1" spc="-275" dirty="0">
                <a:solidFill>
                  <a:srgbClr val="006F73"/>
                </a:solidFill>
                <a:latin typeface="Verdana"/>
                <a:cs typeface="Verdana"/>
              </a:rPr>
              <a:t> </a:t>
            </a:r>
            <a:r>
              <a:rPr sz="3100" b="1" spc="-295" dirty="0">
                <a:solidFill>
                  <a:srgbClr val="006F73"/>
                </a:solidFill>
                <a:latin typeface="Verdana"/>
                <a:cs typeface="Verdana"/>
              </a:rPr>
              <a:t>products</a:t>
            </a:r>
            <a:r>
              <a:rPr sz="3100" b="1" spc="-275" dirty="0">
                <a:solidFill>
                  <a:srgbClr val="006F73"/>
                </a:solidFill>
                <a:latin typeface="Verdana"/>
                <a:cs typeface="Verdana"/>
              </a:rPr>
              <a:t> </a:t>
            </a:r>
            <a:r>
              <a:rPr sz="3100" b="1" spc="-325" dirty="0">
                <a:solidFill>
                  <a:srgbClr val="006F73"/>
                </a:solidFill>
                <a:latin typeface="Verdana"/>
                <a:cs typeface="Verdana"/>
              </a:rPr>
              <a:t>based</a:t>
            </a:r>
            <a:r>
              <a:rPr sz="3100" b="1" spc="-275" dirty="0">
                <a:solidFill>
                  <a:srgbClr val="006F73"/>
                </a:solidFill>
                <a:latin typeface="Verdana"/>
                <a:cs typeface="Verdana"/>
              </a:rPr>
              <a:t> </a:t>
            </a:r>
            <a:r>
              <a:rPr sz="3100" b="1" spc="-340" dirty="0">
                <a:solidFill>
                  <a:srgbClr val="006F73"/>
                </a:solidFill>
                <a:latin typeface="Verdana"/>
                <a:cs typeface="Verdana"/>
              </a:rPr>
              <a:t>on</a:t>
            </a:r>
            <a:r>
              <a:rPr sz="3100" b="1" spc="-275" dirty="0">
                <a:solidFill>
                  <a:srgbClr val="006F73"/>
                </a:solidFill>
                <a:latin typeface="Verdana"/>
                <a:cs typeface="Verdana"/>
              </a:rPr>
              <a:t> </a:t>
            </a:r>
            <a:r>
              <a:rPr sz="3100" b="1" spc="-300" dirty="0">
                <a:solidFill>
                  <a:srgbClr val="006F73"/>
                </a:solidFill>
                <a:latin typeface="Verdana"/>
                <a:cs typeface="Verdana"/>
              </a:rPr>
              <a:t>the</a:t>
            </a:r>
            <a:r>
              <a:rPr sz="3100" b="1" spc="-275" dirty="0">
                <a:solidFill>
                  <a:srgbClr val="006F73"/>
                </a:solidFill>
                <a:latin typeface="Verdana"/>
                <a:cs typeface="Verdana"/>
              </a:rPr>
              <a:t> </a:t>
            </a:r>
            <a:r>
              <a:rPr sz="3100" b="1" spc="-365" dirty="0">
                <a:solidFill>
                  <a:srgbClr val="006F73"/>
                </a:solidFill>
                <a:latin typeface="Verdana"/>
                <a:cs typeface="Verdana"/>
              </a:rPr>
              <a:t>user's</a:t>
            </a:r>
            <a:r>
              <a:rPr sz="3100" b="1" spc="-275" dirty="0">
                <a:solidFill>
                  <a:srgbClr val="006F73"/>
                </a:solidFill>
                <a:latin typeface="Verdana"/>
                <a:cs typeface="Verdana"/>
              </a:rPr>
              <a:t> </a:t>
            </a:r>
            <a:r>
              <a:rPr sz="3100" b="1" spc="-310" dirty="0">
                <a:solidFill>
                  <a:srgbClr val="006F73"/>
                </a:solidFill>
                <a:latin typeface="Verdana"/>
                <a:cs typeface="Verdana"/>
              </a:rPr>
              <a:t>current</a:t>
            </a:r>
            <a:r>
              <a:rPr sz="3100" b="1" spc="-275" dirty="0">
                <a:solidFill>
                  <a:srgbClr val="006F73"/>
                </a:solidFill>
                <a:latin typeface="Verdana"/>
                <a:cs typeface="Verdana"/>
              </a:rPr>
              <a:t> </a:t>
            </a:r>
            <a:r>
              <a:rPr sz="3100" b="1" spc="-285" dirty="0">
                <a:solidFill>
                  <a:srgbClr val="006F73"/>
                </a:solidFill>
                <a:latin typeface="Verdana"/>
                <a:cs typeface="Verdana"/>
              </a:rPr>
              <a:t>selection.</a:t>
            </a:r>
            <a:r>
              <a:rPr sz="3100" b="1" spc="-275" dirty="0">
                <a:solidFill>
                  <a:srgbClr val="006F73"/>
                </a:solidFill>
                <a:latin typeface="Verdana"/>
                <a:cs typeface="Verdana"/>
              </a:rPr>
              <a:t> </a:t>
            </a:r>
            <a:r>
              <a:rPr sz="3100" b="1" spc="-315" dirty="0">
                <a:solidFill>
                  <a:srgbClr val="006F73"/>
                </a:solidFill>
                <a:latin typeface="Verdana"/>
                <a:cs typeface="Verdana"/>
              </a:rPr>
              <a:t>The </a:t>
            </a:r>
            <a:r>
              <a:rPr sz="3100" b="1" spc="-310" dirty="0">
                <a:solidFill>
                  <a:srgbClr val="006F73"/>
                </a:solidFill>
                <a:latin typeface="Verdana"/>
                <a:cs typeface="Verdana"/>
              </a:rPr>
              <a:t> </a:t>
            </a:r>
            <a:r>
              <a:rPr sz="3100" b="1" spc="-355" dirty="0">
                <a:solidFill>
                  <a:srgbClr val="006F73"/>
                </a:solidFill>
                <a:latin typeface="Verdana"/>
                <a:cs typeface="Verdana"/>
              </a:rPr>
              <a:t>recommendations</a:t>
            </a:r>
            <a:r>
              <a:rPr sz="3100" b="1" spc="-270" dirty="0">
                <a:solidFill>
                  <a:srgbClr val="006F73"/>
                </a:solidFill>
                <a:latin typeface="Verdana"/>
                <a:cs typeface="Verdana"/>
              </a:rPr>
              <a:t> </a:t>
            </a:r>
            <a:r>
              <a:rPr sz="3100" b="1" spc="-370" dirty="0">
                <a:solidFill>
                  <a:srgbClr val="006F73"/>
                </a:solidFill>
                <a:latin typeface="Verdana"/>
                <a:cs typeface="Verdana"/>
              </a:rPr>
              <a:t>are</a:t>
            </a:r>
            <a:r>
              <a:rPr sz="3100" b="1" spc="-270" dirty="0">
                <a:solidFill>
                  <a:srgbClr val="006F73"/>
                </a:solidFill>
                <a:latin typeface="Verdana"/>
                <a:cs typeface="Verdana"/>
              </a:rPr>
              <a:t> </a:t>
            </a:r>
            <a:r>
              <a:rPr sz="3100" b="1" spc="-315" dirty="0">
                <a:solidFill>
                  <a:srgbClr val="006F73"/>
                </a:solidFill>
                <a:latin typeface="Verdana"/>
                <a:cs typeface="Verdana"/>
              </a:rPr>
              <a:t>displayed</a:t>
            </a:r>
            <a:r>
              <a:rPr sz="3100" b="1" spc="-270" dirty="0">
                <a:solidFill>
                  <a:srgbClr val="006F73"/>
                </a:solidFill>
                <a:latin typeface="Verdana"/>
                <a:cs typeface="Verdana"/>
              </a:rPr>
              <a:t> </a:t>
            </a:r>
            <a:r>
              <a:rPr sz="3100" b="1" spc="-345" dirty="0">
                <a:solidFill>
                  <a:srgbClr val="006F73"/>
                </a:solidFill>
                <a:latin typeface="Verdana"/>
                <a:cs typeface="Verdana"/>
              </a:rPr>
              <a:t>through</a:t>
            </a:r>
            <a:r>
              <a:rPr sz="3100" b="1" spc="-270" dirty="0">
                <a:solidFill>
                  <a:srgbClr val="006F73"/>
                </a:solidFill>
                <a:latin typeface="Verdana"/>
                <a:cs typeface="Verdana"/>
              </a:rPr>
              <a:t> </a:t>
            </a:r>
            <a:r>
              <a:rPr sz="3100" b="1" spc="-300" dirty="0">
                <a:solidFill>
                  <a:srgbClr val="006F73"/>
                </a:solidFill>
                <a:latin typeface="Verdana"/>
                <a:cs typeface="Verdana"/>
              </a:rPr>
              <a:t>the</a:t>
            </a:r>
            <a:r>
              <a:rPr sz="3100" b="1" spc="-270" dirty="0">
                <a:solidFill>
                  <a:srgbClr val="006F73"/>
                </a:solidFill>
                <a:latin typeface="Verdana"/>
                <a:cs typeface="Verdana"/>
              </a:rPr>
              <a:t> </a:t>
            </a:r>
            <a:r>
              <a:rPr sz="3100" b="1" spc="-350" dirty="0">
                <a:solidFill>
                  <a:srgbClr val="006F73"/>
                </a:solidFill>
                <a:latin typeface="Verdana"/>
                <a:cs typeface="Verdana"/>
              </a:rPr>
              <a:t>Flask</a:t>
            </a:r>
            <a:r>
              <a:rPr sz="3100" b="1" spc="-270" dirty="0">
                <a:solidFill>
                  <a:srgbClr val="006F73"/>
                </a:solidFill>
                <a:latin typeface="Verdana"/>
                <a:cs typeface="Verdana"/>
              </a:rPr>
              <a:t> </a:t>
            </a:r>
            <a:r>
              <a:rPr sz="3100" b="1" spc="-490" dirty="0">
                <a:solidFill>
                  <a:srgbClr val="006F73"/>
                </a:solidFill>
                <a:latin typeface="Verdana"/>
                <a:cs typeface="Verdana"/>
              </a:rPr>
              <a:t>API,</a:t>
            </a:r>
            <a:r>
              <a:rPr sz="3100" b="1" spc="-270" dirty="0">
                <a:solidFill>
                  <a:srgbClr val="006F73"/>
                </a:solidFill>
                <a:latin typeface="Verdana"/>
                <a:cs typeface="Verdana"/>
              </a:rPr>
              <a:t> </a:t>
            </a:r>
            <a:r>
              <a:rPr sz="3100" b="1" spc="-350" dirty="0">
                <a:solidFill>
                  <a:srgbClr val="006F73"/>
                </a:solidFill>
                <a:latin typeface="Verdana"/>
                <a:cs typeface="Verdana"/>
              </a:rPr>
              <a:t>which</a:t>
            </a:r>
            <a:r>
              <a:rPr sz="3100" b="1" spc="-270" dirty="0">
                <a:solidFill>
                  <a:srgbClr val="006F73"/>
                </a:solidFill>
                <a:latin typeface="Verdana"/>
                <a:cs typeface="Verdana"/>
              </a:rPr>
              <a:t> </a:t>
            </a:r>
            <a:r>
              <a:rPr sz="3100" b="1" spc="-325" dirty="0">
                <a:solidFill>
                  <a:srgbClr val="006F73"/>
                </a:solidFill>
                <a:latin typeface="Verdana"/>
                <a:cs typeface="Verdana"/>
              </a:rPr>
              <a:t>provides</a:t>
            </a:r>
            <a:r>
              <a:rPr sz="3100" b="1" spc="-270" dirty="0">
                <a:solidFill>
                  <a:srgbClr val="006F73"/>
                </a:solidFill>
                <a:latin typeface="Verdana"/>
                <a:cs typeface="Verdana"/>
              </a:rPr>
              <a:t> </a:t>
            </a:r>
            <a:r>
              <a:rPr sz="3100" b="1" spc="-430" dirty="0">
                <a:solidFill>
                  <a:srgbClr val="006F73"/>
                </a:solidFill>
                <a:latin typeface="Verdana"/>
                <a:cs typeface="Verdana"/>
              </a:rPr>
              <a:t>a</a:t>
            </a:r>
            <a:r>
              <a:rPr sz="3100" b="1" spc="-270" dirty="0">
                <a:solidFill>
                  <a:srgbClr val="006F73"/>
                </a:solidFill>
                <a:latin typeface="Verdana"/>
                <a:cs typeface="Verdana"/>
              </a:rPr>
              <a:t> </a:t>
            </a:r>
            <a:r>
              <a:rPr sz="3100" b="1" spc="-315" dirty="0">
                <a:solidFill>
                  <a:srgbClr val="006F73"/>
                </a:solidFill>
                <a:latin typeface="Verdana"/>
                <a:cs typeface="Verdana"/>
              </a:rPr>
              <a:t>user-friendly</a:t>
            </a:r>
            <a:r>
              <a:rPr sz="3100" b="1" spc="-270" dirty="0">
                <a:solidFill>
                  <a:srgbClr val="006F73"/>
                </a:solidFill>
                <a:latin typeface="Verdana"/>
                <a:cs typeface="Verdana"/>
              </a:rPr>
              <a:t> </a:t>
            </a:r>
            <a:r>
              <a:rPr sz="3100" b="1" spc="-290" dirty="0">
                <a:solidFill>
                  <a:srgbClr val="006F73"/>
                </a:solidFill>
                <a:latin typeface="Verdana"/>
                <a:cs typeface="Verdana"/>
              </a:rPr>
              <a:t>interface </a:t>
            </a:r>
            <a:r>
              <a:rPr sz="3100" b="1" spc="-1045" dirty="0">
                <a:solidFill>
                  <a:srgbClr val="006F73"/>
                </a:solidFill>
                <a:latin typeface="Verdana"/>
                <a:cs typeface="Verdana"/>
              </a:rPr>
              <a:t> </a:t>
            </a:r>
            <a:r>
              <a:rPr sz="3100" b="1" spc="-315" dirty="0">
                <a:solidFill>
                  <a:srgbClr val="006F73"/>
                </a:solidFill>
                <a:latin typeface="Verdana"/>
                <a:cs typeface="Verdana"/>
              </a:rPr>
              <a:t>for</a:t>
            </a:r>
            <a:r>
              <a:rPr sz="3100" b="1" spc="-275" dirty="0">
                <a:solidFill>
                  <a:srgbClr val="006F73"/>
                </a:solidFill>
                <a:latin typeface="Verdana"/>
                <a:cs typeface="Verdana"/>
              </a:rPr>
              <a:t> </a:t>
            </a:r>
            <a:r>
              <a:rPr sz="3100" b="1" spc="-300" dirty="0">
                <a:solidFill>
                  <a:srgbClr val="006F73"/>
                </a:solidFill>
                <a:latin typeface="Verdana"/>
                <a:cs typeface="Verdana"/>
              </a:rPr>
              <a:t>the</a:t>
            </a:r>
            <a:r>
              <a:rPr sz="3100" b="1" spc="-270" dirty="0">
                <a:solidFill>
                  <a:srgbClr val="006F73"/>
                </a:solidFill>
                <a:latin typeface="Verdana"/>
                <a:cs typeface="Verdana"/>
              </a:rPr>
              <a:t> </a:t>
            </a:r>
            <a:r>
              <a:rPr sz="3100" b="1" spc="-320" dirty="0">
                <a:solidFill>
                  <a:srgbClr val="006F73"/>
                </a:solidFill>
                <a:latin typeface="Verdana"/>
                <a:cs typeface="Verdana"/>
              </a:rPr>
              <a:t>e-commerce</a:t>
            </a:r>
            <a:r>
              <a:rPr sz="3100" b="1" spc="-270" dirty="0">
                <a:solidFill>
                  <a:srgbClr val="006F73"/>
                </a:solidFill>
                <a:latin typeface="Verdana"/>
                <a:cs typeface="Verdana"/>
              </a:rPr>
              <a:t> </a:t>
            </a:r>
            <a:r>
              <a:rPr sz="3100" b="1" spc="-355" dirty="0">
                <a:solidFill>
                  <a:srgbClr val="006F73"/>
                </a:solidFill>
                <a:latin typeface="Verdana"/>
                <a:cs typeface="Verdana"/>
              </a:rPr>
              <a:t>website.</a:t>
            </a:r>
            <a:r>
              <a:rPr sz="3100" b="1" spc="-270" dirty="0">
                <a:solidFill>
                  <a:srgbClr val="006F73"/>
                </a:solidFill>
                <a:latin typeface="Verdana"/>
                <a:cs typeface="Verdana"/>
              </a:rPr>
              <a:t> </a:t>
            </a:r>
            <a:r>
              <a:rPr sz="3100" b="1" spc="-325" dirty="0">
                <a:solidFill>
                  <a:srgbClr val="006F73"/>
                </a:solidFill>
                <a:latin typeface="Verdana"/>
                <a:cs typeface="Verdana"/>
              </a:rPr>
              <a:t>Finally,</a:t>
            </a:r>
            <a:r>
              <a:rPr sz="3100" b="1" spc="-275" dirty="0">
                <a:solidFill>
                  <a:srgbClr val="006F73"/>
                </a:solidFill>
                <a:latin typeface="Verdana"/>
                <a:cs typeface="Verdana"/>
              </a:rPr>
              <a:t> </a:t>
            </a:r>
            <a:r>
              <a:rPr sz="3100" b="1" spc="-265" dirty="0">
                <a:solidFill>
                  <a:srgbClr val="006F73"/>
                </a:solidFill>
                <a:latin typeface="Verdana"/>
                <a:cs typeface="Verdana"/>
              </a:rPr>
              <a:t>Gephi</a:t>
            </a:r>
            <a:r>
              <a:rPr sz="3100" b="1" spc="-270" dirty="0">
                <a:solidFill>
                  <a:srgbClr val="006F73"/>
                </a:solidFill>
                <a:latin typeface="Verdana"/>
                <a:cs typeface="Verdana"/>
              </a:rPr>
              <a:t> </a:t>
            </a:r>
            <a:r>
              <a:rPr sz="3100" b="1" spc="-340" dirty="0">
                <a:solidFill>
                  <a:srgbClr val="006F73"/>
                </a:solidFill>
                <a:latin typeface="Verdana"/>
                <a:cs typeface="Verdana"/>
              </a:rPr>
              <a:t>visualisations</a:t>
            </a:r>
            <a:r>
              <a:rPr sz="3100" b="1" spc="-270" dirty="0">
                <a:solidFill>
                  <a:srgbClr val="006F73"/>
                </a:solidFill>
                <a:latin typeface="Verdana"/>
                <a:cs typeface="Verdana"/>
              </a:rPr>
              <a:t> </a:t>
            </a:r>
            <a:r>
              <a:rPr sz="3100" b="1" spc="-370" dirty="0">
                <a:solidFill>
                  <a:srgbClr val="006F73"/>
                </a:solidFill>
                <a:latin typeface="Verdana"/>
                <a:cs typeface="Verdana"/>
              </a:rPr>
              <a:t>are</a:t>
            </a:r>
            <a:r>
              <a:rPr sz="3100" b="1" spc="-270" dirty="0">
                <a:solidFill>
                  <a:srgbClr val="006F73"/>
                </a:solidFill>
                <a:latin typeface="Verdana"/>
                <a:cs typeface="Verdana"/>
              </a:rPr>
              <a:t> </a:t>
            </a:r>
            <a:r>
              <a:rPr sz="3100" b="1" spc="-325" dirty="0">
                <a:solidFill>
                  <a:srgbClr val="006F73"/>
                </a:solidFill>
                <a:latin typeface="Verdana"/>
                <a:cs typeface="Verdana"/>
              </a:rPr>
              <a:t>used</a:t>
            </a:r>
            <a:r>
              <a:rPr sz="3100" b="1" spc="-275" dirty="0">
                <a:solidFill>
                  <a:srgbClr val="006F73"/>
                </a:solidFill>
                <a:latin typeface="Verdana"/>
                <a:cs typeface="Verdana"/>
              </a:rPr>
              <a:t> </a:t>
            </a:r>
            <a:r>
              <a:rPr sz="3100" b="1" spc="-280" dirty="0">
                <a:solidFill>
                  <a:srgbClr val="006F73"/>
                </a:solidFill>
                <a:latin typeface="Verdana"/>
                <a:cs typeface="Verdana"/>
              </a:rPr>
              <a:t>to</a:t>
            </a:r>
            <a:r>
              <a:rPr sz="3100" b="1" spc="-270" dirty="0">
                <a:solidFill>
                  <a:srgbClr val="006F73"/>
                </a:solidFill>
                <a:latin typeface="Verdana"/>
                <a:cs typeface="Verdana"/>
              </a:rPr>
              <a:t> </a:t>
            </a:r>
            <a:r>
              <a:rPr sz="3100" b="1" spc="-360" dirty="0">
                <a:solidFill>
                  <a:srgbClr val="006F73"/>
                </a:solidFill>
                <a:latin typeface="Verdana"/>
                <a:cs typeface="Verdana"/>
              </a:rPr>
              <a:t>analyse</a:t>
            </a:r>
            <a:r>
              <a:rPr sz="3100" b="1" spc="-270" dirty="0">
                <a:solidFill>
                  <a:srgbClr val="006F73"/>
                </a:solidFill>
                <a:latin typeface="Verdana"/>
                <a:cs typeface="Verdana"/>
              </a:rPr>
              <a:t> </a:t>
            </a:r>
            <a:r>
              <a:rPr sz="3100" b="1" spc="-300" dirty="0">
                <a:solidFill>
                  <a:srgbClr val="006F73"/>
                </a:solidFill>
                <a:latin typeface="Verdana"/>
                <a:cs typeface="Verdana"/>
              </a:rPr>
              <a:t>the</a:t>
            </a:r>
            <a:r>
              <a:rPr sz="3100" b="1" spc="-270" dirty="0">
                <a:solidFill>
                  <a:srgbClr val="006F73"/>
                </a:solidFill>
                <a:latin typeface="Verdana"/>
                <a:cs typeface="Verdana"/>
              </a:rPr>
              <a:t> </a:t>
            </a:r>
            <a:r>
              <a:rPr sz="3100" b="1" spc="-245" dirty="0">
                <a:solidFill>
                  <a:srgbClr val="006F73"/>
                </a:solidFill>
                <a:latin typeface="Verdana"/>
                <a:cs typeface="Verdana"/>
              </a:rPr>
              <a:t>detected </a:t>
            </a:r>
            <a:r>
              <a:rPr sz="3100" b="1" spc="-240" dirty="0">
                <a:solidFill>
                  <a:srgbClr val="006F73"/>
                </a:solidFill>
                <a:latin typeface="Verdana"/>
                <a:cs typeface="Verdana"/>
              </a:rPr>
              <a:t> </a:t>
            </a:r>
            <a:r>
              <a:rPr sz="3100" b="1" spc="-355" dirty="0">
                <a:solidFill>
                  <a:srgbClr val="006F73"/>
                </a:solidFill>
                <a:latin typeface="Verdana"/>
                <a:cs typeface="Verdana"/>
              </a:rPr>
              <a:t>communities</a:t>
            </a:r>
            <a:r>
              <a:rPr sz="3100" b="1" spc="-275" dirty="0">
                <a:solidFill>
                  <a:srgbClr val="006F73"/>
                </a:solidFill>
                <a:latin typeface="Verdana"/>
                <a:cs typeface="Verdana"/>
              </a:rPr>
              <a:t> </a:t>
            </a:r>
            <a:r>
              <a:rPr sz="3100" b="1" spc="-365" dirty="0">
                <a:solidFill>
                  <a:srgbClr val="006F73"/>
                </a:solidFill>
                <a:latin typeface="Verdana"/>
                <a:cs typeface="Verdana"/>
              </a:rPr>
              <a:t>and</a:t>
            </a:r>
            <a:r>
              <a:rPr sz="3100" b="1" spc="-270" dirty="0">
                <a:solidFill>
                  <a:srgbClr val="006F73"/>
                </a:solidFill>
                <a:latin typeface="Verdana"/>
                <a:cs typeface="Verdana"/>
              </a:rPr>
              <a:t> </a:t>
            </a:r>
            <a:r>
              <a:rPr sz="3100" b="1" spc="-375" dirty="0">
                <a:solidFill>
                  <a:srgbClr val="006F73"/>
                </a:solidFill>
                <a:latin typeface="Verdana"/>
                <a:cs typeface="Verdana"/>
              </a:rPr>
              <a:t>improve</a:t>
            </a:r>
            <a:r>
              <a:rPr sz="3100" b="1" spc="-275" dirty="0">
                <a:solidFill>
                  <a:srgbClr val="006F73"/>
                </a:solidFill>
                <a:latin typeface="Verdana"/>
                <a:cs typeface="Verdana"/>
              </a:rPr>
              <a:t> </a:t>
            </a:r>
            <a:r>
              <a:rPr sz="3100" b="1" spc="-300" dirty="0">
                <a:solidFill>
                  <a:srgbClr val="006F73"/>
                </a:solidFill>
                <a:latin typeface="Verdana"/>
                <a:cs typeface="Verdana"/>
              </a:rPr>
              <a:t>the</a:t>
            </a:r>
            <a:r>
              <a:rPr sz="3100" b="1" spc="-270" dirty="0">
                <a:solidFill>
                  <a:srgbClr val="006F73"/>
                </a:solidFill>
                <a:latin typeface="Verdana"/>
                <a:cs typeface="Verdana"/>
              </a:rPr>
              <a:t> </a:t>
            </a:r>
            <a:r>
              <a:rPr sz="3100" b="1" spc="-330" dirty="0">
                <a:solidFill>
                  <a:srgbClr val="006F73"/>
                </a:solidFill>
                <a:latin typeface="Verdana"/>
                <a:cs typeface="Verdana"/>
              </a:rPr>
              <a:t>engine's</a:t>
            </a:r>
            <a:r>
              <a:rPr sz="3100" b="1" spc="-275" dirty="0">
                <a:solidFill>
                  <a:srgbClr val="006F73"/>
                </a:solidFill>
                <a:latin typeface="Verdana"/>
                <a:cs typeface="Verdana"/>
              </a:rPr>
              <a:t> </a:t>
            </a:r>
            <a:r>
              <a:rPr sz="3100" b="1" spc="-285" dirty="0">
                <a:solidFill>
                  <a:srgbClr val="006F73"/>
                </a:solidFill>
                <a:latin typeface="Verdana"/>
                <a:cs typeface="Verdana"/>
              </a:rPr>
              <a:t>accuracy</a:t>
            </a:r>
            <a:r>
              <a:rPr sz="3100" b="1" spc="-270" dirty="0">
                <a:solidFill>
                  <a:srgbClr val="006F73"/>
                </a:solidFill>
                <a:latin typeface="Verdana"/>
                <a:cs typeface="Verdana"/>
              </a:rPr>
              <a:t> </a:t>
            </a:r>
            <a:r>
              <a:rPr sz="3100" b="1" spc="-345" dirty="0">
                <a:solidFill>
                  <a:srgbClr val="006F73"/>
                </a:solidFill>
                <a:latin typeface="Verdana"/>
                <a:cs typeface="Verdana"/>
              </a:rPr>
              <a:t>over</a:t>
            </a:r>
            <a:r>
              <a:rPr sz="3100" b="1" spc="-270" dirty="0">
                <a:solidFill>
                  <a:srgbClr val="006F73"/>
                </a:solidFill>
                <a:latin typeface="Verdana"/>
                <a:cs typeface="Verdana"/>
              </a:rPr>
              <a:t> </a:t>
            </a:r>
            <a:r>
              <a:rPr sz="3100" b="1" spc="-375" dirty="0">
                <a:solidFill>
                  <a:srgbClr val="006F73"/>
                </a:solidFill>
                <a:latin typeface="Verdana"/>
                <a:cs typeface="Verdana"/>
              </a:rPr>
              <a:t>time.</a:t>
            </a:r>
            <a:r>
              <a:rPr sz="3100" b="1" spc="-275" dirty="0">
                <a:solidFill>
                  <a:srgbClr val="006F73"/>
                </a:solidFill>
                <a:latin typeface="Verdana"/>
                <a:cs typeface="Verdana"/>
              </a:rPr>
              <a:t> </a:t>
            </a:r>
            <a:r>
              <a:rPr sz="3100" b="1" spc="-330" dirty="0">
                <a:solidFill>
                  <a:srgbClr val="006F73"/>
                </a:solidFill>
                <a:latin typeface="Verdana"/>
                <a:cs typeface="Verdana"/>
              </a:rPr>
              <a:t>This</a:t>
            </a:r>
            <a:r>
              <a:rPr sz="3100" b="1" spc="-270" dirty="0">
                <a:solidFill>
                  <a:srgbClr val="006F73"/>
                </a:solidFill>
                <a:latin typeface="Verdana"/>
                <a:cs typeface="Verdana"/>
              </a:rPr>
              <a:t> </a:t>
            </a:r>
            <a:r>
              <a:rPr sz="3100" b="1" spc="-365" dirty="0">
                <a:solidFill>
                  <a:srgbClr val="006F73"/>
                </a:solidFill>
                <a:latin typeface="Verdana"/>
                <a:cs typeface="Verdana"/>
              </a:rPr>
              <a:t>algorithm</a:t>
            </a:r>
            <a:r>
              <a:rPr sz="3100" b="1" spc="-275" dirty="0">
                <a:solidFill>
                  <a:srgbClr val="006F73"/>
                </a:solidFill>
                <a:latin typeface="Verdana"/>
                <a:cs typeface="Verdana"/>
              </a:rPr>
              <a:t> </a:t>
            </a:r>
            <a:r>
              <a:rPr sz="3100" b="1" spc="-325" dirty="0">
                <a:solidFill>
                  <a:srgbClr val="006F73"/>
                </a:solidFill>
                <a:latin typeface="Verdana"/>
                <a:cs typeface="Verdana"/>
              </a:rPr>
              <a:t>combines</a:t>
            </a:r>
            <a:r>
              <a:rPr sz="3100" b="1" spc="-270" dirty="0">
                <a:solidFill>
                  <a:srgbClr val="006F73"/>
                </a:solidFill>
                <a:latin typeface="Verdana"/>
                <a:cs typeface="Verdana"/>
              </a:rPr>
              <a:t> </a:t>
            </a:r>
            <a:r>
              <a:rPr sz="3100" b="1" spc="-350" dirty="0">
                <a:solidFill>
                  <a:srgbClr val="006F73"/>
                </a:solidFill>
                <a:latin typeface="Verdana"/>
                <a:cs typeface="Verdana"/>
              </a:rPr>
              <a:t>machine </a:t>
            </a:r>
            <a:r>
              <a:rPr sz="3100" b="1" spc="-345" dirty="0">
                <a:solidFill>
                  <a:srgbClr val="006F73"/>
                </a:solidFill>
                <a:latin typeface="Verdana"/>
                <a:cs typeface="Verdana"/>
              </a:rPr>
              <a:t> </a:t>
            </a:r>
            <a:r>
              <a:rPr sz="3100" b="1" spc="-340" dirty="0">
                <a:solidFill>
                  <a:srgbClr val="006F73"/>
                </a:solidFill>
                <a:latin typeface="Verdana"/>
                <a:cs typeface="Verdana"/>
              </a:rPr>
              <a:t>learning</a:t>
            </a:r>
            <a:r>
              <a:rPr sz="3100" b="1" spc="-275" dirty="0">
                <a:solidFill>
                  <a:srgbClr val="006F73"/>
                </a:solidFill>
                <a:latin typeface="Verdana"/>
                <a:cs typeface="Verdana"/>
              </a:rPr>
              <a:t> </a:t>
            </a:r>
            <a:r>
              <a:rPr sz="3100" b="1" spc="-295" dirty="0">
                <a:solidFill>
                  <a:srgbClr val="006F73"/>
                </a:solidFill>
                <a:latin typeface="Verdana"/>
                <a:cs typeface="Verdana"/>
              </a:rPr>
              <a:t>techniques</a:t>
            </a:r>
            <a:r>
              <a:rPr sz="3100" b="1" spc="-270" dirty="0">
                <a:solidFill>
                  <a:srgbClr val="006F73"/>
                </a:solidFill>
                <a:latin typeface="Verdana"/>
                <a:cs typeface="Verdana"/>
              </a:rPr>
              <a:t> </a:t>
            </a:r>
            <a:r>
              <a:rPr sz="3100" b="1" spc="-395" dirty="0">
                <a:solidFill>
                  <a:srgbClr val="006F73"/>
                </a:solidFill>
                <a:latin typeface="Verdana"/>
                <a:cs typeface="Verdana"/>
              </a:rPr>
              <a:t>with</a:t>
            </a:r>
            <a:r>
              <a:rPr sz="3100" b="1" spc="-270" dirty="0">
                <a:solidFill>
                  <a:srgbClr val="006F73"/>
                </a:solidFill>
                <a:latin typeface="Verdana"/>
                <a:cs typeface="Verdana"/>
              </a:rPr>
              <a:t> </a:t>
            </a:r>
            <a:r>
              <a:rPr sz="3100" b="1" spc="-355" dirty="0">
                <a:solidFill>
                  <a:srgbClr val="006F73"/>
                </a:solidFill>
                <a:latin typeface="Verdana"/>
                <a:cs typeface="Verdana"/>
              </a:rPr>
              <a:t>user</a:t>
            </a:r>
            <a:r>
              <a:rPr sz="3100" b="1" spc="-275" dirty="0">
                <a:solidFill>
                  <a:srgbClr val="006F73"/>
                </a:solidFill>
                <a:latin typeface="Verdana"/>
                <a:cs typeface="Verdana"/>
              </a:rPr>
              <a:t> </a:t>
            </a:r>
            <a:r>
              <a:rPr sz="3100" b="1" spc="-350" dirty="0">
                <a:solidFill>
                  <a:srgbClr val="006F73"/>
                </a:solidFill>
                <a:latin typeface="Verdana"/>
                <a:cs typeface="Verdana"/>
              </a:rPr>
              <a:t>data</a:t>
            </a:r>
            <a:r>
              <a:rPr sz="3100" b="1" spc="-270" dirty="0">
                <a:solidFill>
                  <a:srgbClr val="006F73"/>
                </a:solidFill>
                <a:latin typeface="Verdana"/>
                <a:cs typeface="Verdana"/>
              </a:rPr>
              <a:t> </a:t>
            </a:r>
            <a:r>
              <a:rPr sz="3100" b="1" spc="-280" dirty="0">
                <a:solidFill>
                  <a:srgbClr val="006F73"/>
                </a:solidFill>
                <a:latin typeface="Verdana"/>
                <a:cs typeface="Verdana"/>
              </a:rPr>
              <a:t>to</a:t>
            </a:r>
            <a:r>
              <a:rPr sz="3100" b="1" spc="-270" dirty="0">
                <a:solidFill>
                  <a:srgbClr val="006F73"/>
                </a:solidFill>
                <a:latin typeface="Verdana"/>
                <a:cs typeface="Verdana"/>
              </a:rPr>
              <a:t> </a:t>
            </a:r>
            <a:r>
              <a:rPr sz="3100" b="1" spc="-320" dirty="0">
                <a:solidFill>
                  <a:srgbClr val="006F73"/>
                </a:solidFill>
                <a:latin typeface="Verdana"/>
                <a:cs typeface="Verdana"/>
              </a:rPr>
              <a:t>provide</a:t>
            </a:r>
            <a:r>
              <a:rPr sz="3100" b="1" spc="-270" dirty="0">
                <a:solidFill>
                  <a:srgbClr val="006F73"/>
                </a:solidFill>
                <a:latin typeface="Verdana"/>
                <a:cs typeface="Verdana"/>
              </a:rPr>
              <a:t> </a:t>
            </a:r>
            <a:r>
              <a:rPr sz="3100" b="1" spc="-325" dirty="0">
                <a:solidFill>
                  <a:srgbClr val="006F73"/>
                </a:solidFill>
                <a:latin typeface="Verdana"/>
                <a:cs typeface="Verdana"/>
              </a:rPr>
              <a:t>personalised</a:t>
            </a:r>
            <a:r>
              <a:rPr sz="3100" b="1" spc="-275" dirty="0">
                <a:solidFill>
                  <a:srgbClr val="006F73"/>
                </a:solidFill>
                <a:latin typeface="Verdana"/>
                <a:cs typeface="Verdana"/>
              </a:rPr>
              <a:t> </a:t>
            </a:r>
            <a:r>
              <a:rPr sz="3100" b="1" spc="-285" dirty="0">
                <a:solidFill>
                  <a:srgbClr val="006F73"/>
                </a:solidFill>
                <a:latin typeface="Verdana"/>
                <a:cs typeface="Verdana"/>
              </a:rPr>
              <a:t>product</a:t>
            </a:r>
            <a:r>
              <a:rPr sz="3100" b="1" spc="-270" dirty="0">
                <a:solidFill>
                  <a:srgbClr val="006F73"/>
                </a:solidFill>
                <a:latin typeface="Verdana"/>
                <a:cs typeface="Verdana"/>
              </a:rPr>
              <a:t> </a:t>
            </a:r>
            <a:r>
              <a:rPr sz="3100" b="1" spc="-360" dirty="0">
                <a:solidFill>
                  <a:srgbClr val="006F73"/>
                </a:solidFill>
                <a:latin typeface="Verdana"/>
                <a:cs typeface="Verdana"/>
              </a:rPr>
              <a:t>recommendations, </a:t>
            </a:r>
            <a:r>
              <a:rPr sz="3100" b="1" spc="-355" dirty="0">
                <a:solidFill>
                  <a:srgbClr val="006F73"/>
                </a:solidFill>
                <a:latin typeface="Verdana"/>
                <a:cs typeface="Verdana"/>
              </a:rPr>
              <a:t> </a:t>
            </a:r>
            <a:r>
              <a:rPr sz="3100" b="1" spc="-320" dirty="0">
                <a:solidFill>
                  <a:srgbClr val="006F73"/>
                </a:solidFill>
                <a:latin typeface="Verdana"/>
                <a:cs typeface="Verdana"/>
              </a:rPr>
              <a:t>enhancing</a:t>
            </a:r>
            <a:r>
              <a:rPr sz="3100" b="1" spc="-270" dirty="0">
                <a:solidFill>
                  <a:srgbClr val="006F73"/>
                </a:solidFill>
                <a:latin typeface="Verdana"/>
                <a:cs typeface="Verdana"/>
              </a:rPr>
              <a:t> </a:t>
            </a:r>
            <a:r>
              <a:rPr sz="3100" b="1" spc="-300" dirty="0">
                <a:solidFill>
                  <a:srgbClr val="006F73"/>
                </a:solidFill>
                <a:latin typeface="Verdana"/>
                <a:cs typeface="Verdana"/>
              </a:rPr>
              <a:t>the</a:t>
            </a:r>
            <a:r>
              <a:rPr sz="3100" b="1" spc="-265" dirty="0">
                <a:solidFill>
                  <a:srgbClr val="006F73"/>
                </a:solidFill>
                <a:latin typeface="Verdana"/>
                <a:cs typeface="Verdana"/>
              </a:rPr>
              <a:t> </a:t>
            </a:r>
            <a:r>
              <a:rPr sz="3100" b="1" spc="-340" dirty="0">
                <a:solidFill>
                  <a:srgbClr val="006F73"/>
                </a:solidFill>
                <a:latin typeface="Verdana"/>
                <a:cs typeface="Verdana"/>
              </a:rPr>
              <a:t>customer</a:t>
            </a:r>
            <a:r>
              <a:rPr sz="3100" b="1" spc="-270" dirty="0">
                <a:solidFill>
                  <a:srgbClr val="006F73"/>
                </a:solidFill>
                <a:latin typeface="Verdana"/>
                <a:cs typeface="Verdana"/>
              </a:rPr>
              <a:t> </a:t>
            </a:r>
            <a:r>
              <a:rPr sz="3100" b="1" spc="-300" dirty="0">
                <a:solidFill>
                  <a:srgbClr val="006F73"/>
                </a:solidFill>
                <a:latin typeface="Verdana"/>
                <a:cs typeface="Verdana"/>
              </a:rPr>
              <a:t>experience</a:t>
            </a:r>
            <a:r>
              <a:rPr sz="3100" b="1" spc="-265" dirty="0">
                <a:solidFill>
                  <a:srgbClr val="006F73"/>
                </a:solidFill>
                <a:latin typeface="Verdana"/>
                <a:cs typeface="Verdana"/>
              </a:rPr>
              <a:t> </a:t>
            </a:r>
            <a:r>
              <a:rPr sz="3100" b="1" spc="-365" dirty="0">
                <a:solidFill>
                  <a:srgbClr val="006F73"/>
                </a:solidFill>
                <a:latin typeface="Verdana"/>
                <a:cs typeface="Verdana"/>
              </a:rPr>
              <a:t>and</a:t>
            </a:r>
            <a:r>
              <a:rPr sz="3100" b="1" spc="-265" dirty="0">
                <a:solidFill>
                  <a:srgbClr val="006F73"/>
                </a:solidFill>
                <a:latin typeface="Verdana"/>
                <a:cs typeface="Verdana"/>
              </a:rPr>
              <a:t> </a:t>
            </a:r>
            <a:r>
              <a:rPr sz="3100" b="1" spc="-305" dirty="0">
                <a:solidFill>
                  <a:srgbClr val="006F73"/>
                </a:solidFill>
                <a:latin typeface="Verdana"/>
                <a:cs typeface="Verdana"/>
              </a:rPr>
              <a:t>potentially</a:t>
            </a:r>
            <a:r>
              <a:rPr sz="3100" b="1" spc="-270" dirty="0">
                <a:solidFill>
                  <a:srgbClr val="006F73"/>
                </a:solidFill>
                <a:latin typeface="Verdana"/>
                <a:cs typeface="Verdana"/>
              </a:rPr>
              <a:t> </a:t>
            </a:r>
            <a:r>
              <a:rPr sz="3100" b="1" spc="-320" dirty="0">
                <a:solidFill>
                  <a:srgbClr val="006F73"/>
                </a:solidFill>
                <a:latin typeface="Verdana"/>
                <a:cs typeface="Verdana"/>
              </a:rPr>
              <a:t>increasing</a:t>
            </a:r>
            <a:r>
              <a:rPr sz="3100" b="1" spc="-265" dirty="0">
                <a:solidFill>
                  <a:srgbClr val="006F73"/>
                </a:solidFill>
                <a:latin typeface="Verdana"/>
                <a:cs typeface="Verdana"/>
              </a:rPr>
              <a:t> </a:t>
            </a:r>
            <a:r>
              <a:rPr sz="3100" b="1" spc="-335" dirty="0">
                <a:solidFill>
                  <a:srgbClr val="006F73"/>
                </a:solidFill>
                <a:latin typeface="Verdana"/>
                <a:cs typeface="Verdana"/>
              </a:rPr>
              <a:t>sales</a:t>
            </a:r>
            <a:r>
              <a:rPr sz="3100" b="1" spc="-265" dirty="0">
                <a:solidFill>
                  <a:srgbClr val="006F73"/>
                </a:solidFill>
                <a:latin typeface="Verdana"/>
                <a:cs typeface="Verdana"/>
              </a:rPr>
              <a:t> </a:t>
            </a:r>
            <a:r>
              <a:rPr sz="3100" b="1" spc="-315" dirty="0">
                <a:solidFill>
                  <a:srgbClr val="006F73"/>
                </a:solidFill>
                <a:latin typeface="Verdana"/>
                <a:cs typeface="Verdana"/>
              </a:rPr>
              <a:t>for</a:t>
            </a:r>
            <a:r>
              <a:rPr sz="3100" b="1" spc="-270" dirty="0">
                <a:solidFill>
                  <a:srgbClr val="006F73"/>
                </a:solidFill>
                <a:latin typeface="Verdana"/>
                <a:cs typeface="Verdana"/>
              </a:rPr>
              <a:t> </a:t>
            </a:r>
            <a:r>
              <a:rPr sz="3100" b="1" spc="-300" dirty="0">
                <a:solidFill>
                  <a:srgbClr val="006F73"/>
                </a:solidFill>
                <a:latin typeface="Verdana"/>
                <a:cs typeface="Verdana"/>
              </a:rPr>
              <a:t>the</a:t>
            </a:r>
            <a:r>
              <a:rPr sz="3100" b="1" spc="-265" dirty="0">
                <a:solidFill>
                  <a:srgbClr val="006F73"/>
                </a:solidFill>
                <a:latin typeface="Verdana"/>
                <a:cs typeface="Verdana"/>
              </a:rPr>
              <a:t> </a:t>
            </a:r>
            <a:r>
              <a:rPr sz="3100" b="1" spc="-320" dirty="0">
                <a:solidFill>
                  <a:srgbClr val="006F73"/>
                </a:solidFill>
                <a:latin typeface="Verdana"/>
                <a:cs typeface="Verdana"/>
              </a:rPr>
              <a:t>e-commerce</a:t>
            </a:r>
            <a:r>
              <a:rPr sz="3100" b="1" spc="-265" dirty="0">
                <a:solidFill>
                  <a:srgbClr val="006F73"/>
                </a:solidFill>
                <a:latin typeface="Verdana"/>
                <a:cs typeface="Verdana"/>
              </a:rPr>
              <a:t> </a:t>
            </a:r>
            <a:r>
              <a:rPr sz="3100" b="1" spc="-335" dirty="0">
                <a:solidFill>
                  <a:srgbClr val="006F73"/>
                </a:solidFill>
                <a:latin typeface="Verdana"/>
                <a:cs typeface="Verdana"/>
              </a:rPr>
              <a:t>store.</a:t>
            </a:r>
            <a:endParaRPr sz="3100">
              <a:latin typeface="Verdana"/>
              <a:cs typeface="Verdan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828026" y="1700900"/>
            <a:ext cx="14306549" cy="8143874"/>
          </a:xfrm>
          <a:prstGeom prst="rect">
            <a:avLst/>
          </a:prstGeom>
        </p:spPr>
      </p:pic>
      <p:sp>
        <p:nvSpPr>
          <p:cNvPr id="3" name="object 3"/>
          <p:cNvSpPr txBox="1">
            <a:spLocks noGrp="1"/>
          </p:cNvSpPr>
          <p:nvPr>
            <p:ph type="title"/>
          </p:nvPr>
        </p:nvSpPr>
        <p:spPr>
          <a:xfrm>
            <a:off x="1016000" y="304391"/>
            <a:ext cx="11993880" cy="1373505"/>
          </a:xfrm>
          <a:prstGeom prst="rect">
            <a:avLst/>
          </a:prstGeom>
        </p:spPr>
        <p:txBody>
          <a:bodyPr vert="horz" wrap="square" lIns="0" tIns="12065" rIns="0" bIns="0" rtlCol="0">
            <a:spAutoFit/>
          </a:bodyPr>
          <a:lstStyle/>
          <a:p>
            <a:pPr marL="12700">
              <a:lnSpc>
                <a:spcPct val="100000"/>
              </a:lnSpc>
              <a:spcBef>
                <a:spcPts val="95"/>
              </a:spcBef>
            </a:pPr>
            <a:r>
              <a:rPr sz="8850" b="1" i="0" spc="-860" dirty="0">
                <a:latin typeface="Verdana"/>
                <a:cs typeface="Verdana"/>
              </a:rPr>
              <a:t>O</a:t>
            </a:r>
            <a:r>
              <a:rPr sz="8850" b="1" i="0" spc="-1055" dirty="0">
                <a:latin typeface="Verdana"/>
                <a:cs typeface="Verdana"/>
              </a:rPr>
              <a:t>U</a:t>
            </a:r>
            <a:r>
              <a:rPr sz="8850" b="1" i="0" spc="-935" dirty="0">
                <a:latin typeface="Verdana"/>
                <a:cs typeface="Verdana"/>
              </a:rPr>
              <a:t>T</a:t>
            </a:r>
            <a:r>
              <a:rPr sz="8850" b="1" i="0" spc="-1055" dirty="0">
                <a:latin typeface="Verdana"/>
                <a:cs typeface="Verdana"/>
              </a:rPr>
              <a:t>PU</a:t>
            </a:r>
            <a:r>
              <a:rPr sz="8850" b="1" i="0" spc="-930" dirty="0">
                <a:latin typeface="Verdana"/>
                <a:cs typeface="Verdana"/>
              </a:rPr>
              <a:t>T</a:t>
            </a:r>
            <a:r>
              <a:rPr sz="8850" b="1" i="0" spc="-800" dirty="0">
                <a:latin typeface="Verdana"/>
                <a:cs typeface="Verdana"/>
              </a:rPr>
              <a:t> </a:t>
            </a:r>
            <a:r>
              <a:rPr sz="8850" b="1" i="0" spc="-1105" dirty="0">
                <a:latin typeface="Verdana"/>
                <a:cs typeface="Verdana"/>
              </a:rPr>
              <a:t>S</a:t>
            </a:r>
            <a:r>
              <a:rPr sz="8850" b="1" i="0" spc="20" dirty="0">
                <a:latin typeface="Verdana"/>
                <a:cs typeface="Verdana"/>
              </a:rPr>
              <a:t>C</a:t>
            </a:r>
            <a:r>
              <a:rPr sz="8850" b="1" i="0" spc="-1305" dirty="0">
                <a:latin typeface="Verdana"/>
                <a:cs typeface="Verdana"/>
              </a:rPr>
              <a:t>R</a:t>
            </a:r>
            <a:r>
              <a:rPr sz="8850" b="1" i="0" spc="-780" dirty="0">
                <a:latin typeface="Verdana"/>
                <a:cs typeface="Verdana"/>
              </a:rPr>
              <a:t>EE</a:t>
            </a:r>
            <a:r>
              <a:rPr sz="8850" b="1" i="0" spc="-1130" dirty="0">
                <a:latin typeface="Verdana"/>
                <a:cs typeface="Verdana"/>
              </a:rPr>
              <a:t>N</a:t>
            </a:r>
            <a:r>
              <a:rPr sz="8850" b="1" i="0" spc="-1105" dirty="0">
                <a:latin typeface="Verdana"/>
                <a:cs typeface="Verdana"/>
              </a:rPr>
              <a:t>S</a:t>
            </a:r>
            <a:r>
              <a:rPr sz="8850" b="1" i="0" spc="-1120" dirty="0">
                <a:latin typeface="Verdana"/>
                <a:cs typeface="Verdana"/>
              </a:rPr>
              <a:t>H</a:t>
            </a:r>
            <a:r>
              <a:rPr sz="8850" b="1" i="0" spc="-860" dirty="0">
                <a:latin typeface="Verdana"/>
                <a:cs typeface="Verdana"/>
              </a:rPr>
              <a:t>O</a:t>
            </a:r>
            <a:r>
              <a:rPr sz="8850" b="1" i="0" spc="-930" dirty="0">
                <a:latin typeface="Verdana"/>
                <a:cs typeface="Verdana"/>
              </a:rPr>
              <a:t>T</a:t>
            </a:r>
            <a:endParaRPr sz="8850">
              <a:latin typeface="Verdana"/>
              <a:cs typeface="Verdan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6000" y="1120240"/>
            <a:ext cx="13611860" cy="1373505"/>
          </a:xfrm>
          <a:prstGeom prst="rect">
            <a:avLst/>
          </a:prstGeom>
        </p:spPr>
        <p:txBody>
          <a:bodyPr vert="horz" wrap="square" lIns="0" tIns="12065" rIns="0" bIns="0" rtlCol="0">
            <a:spAutoFit/>
          </a:bodyPr>
          <a:lstStyle/>
          <a:p>
            <a:pPr marL="12700">
              <a:lnSpc>
                <a:spcPct val="100000"/>
              </a:lnSpc>
              <a:spcBef>
                <a:spcPts val="95"/>
              </a:spcBef>
            </a:pPr>
            <a:r>
              <a:rPr sz="8850" b="1" i="0" spc="-1305" dirty="0">
                <a:latin typeface="Verdana"/>
                <a:cs typeface="Verdana"/>
              </a:rPr>
              <a:t>R</a:t>
            </a:r>
            <a:r>
              <a:rPr sz="8850" b="1" i="0" spc="-780" dirty="0">
                <a:latin typeface="Verdana"/>
                <a:cs typeface="Verdana"/>
              </a:rPr>
              <a:t>E</a:t>
            </a:r>
            <a:r>
              <a:rPr sz="8850" b="1" i="0" spc="-1105" dirty="0">
                <a:latin typeface="Verdana"/>
                <a:cs typeface="Verdana"/>
              </a:rPr>
              <a:t>S</a:t>
            </a:r>
            <a:r>
              <a:rPr sz="8850" b="1" i="0" spc="-1055" dirty="0">
                <a:latin typeface="Verdana"/>
                <a:cs typeface="Verdana"/>
              </a:rPr>
              <a:t>U</a:t>
            </a:r>
            <a:r>
              <a:rPr sz="8850" b="1" i="0" spc="-800" dirty="0">
                <a:latin typeface="Verdana"/>
                <a:cs typeface="Verdana"/>
              </a:rPr>
              <a:t>L</a:t>
            </a:r>
            <a:r>
              <a:rPr sz="8850" b="1" i="0" spc="-930" dirty="0">
                <a:latin typeface="Verdana"/>
                <a:cs typeface="Verdana"/>
              </a:rPr>
              <a:t>T</a:t>
            </a:r>
            <a:r>
              <a:rPr sz="8850" b="1" i="0" spc="-800" dirty="0">
                <a:latin typeface="Verdana"/>
                <a:cs typeface="Verdana"/>
              </a:rPr>
              <a:t> </a:t>
            </a:r>
            <a:r>
              <a:rPr sz="8850" b="1" i="0" spc="-1140" dirty="0">
                <a:latin typeface="Verdana"/>
                <a:cs typeface="Verdana"/>
              </a:rPr>
              <a:t>A</a:t>
            </a:r>
            <a:r>
              <a:rPr sz="8850" b="1" i="0" spc="-1130" dirty="0">
                <a:latin typeface="Verdana"/>
                <a:cs typeface="Verdana"/>
              </a:rPr>
              <a:t>N</a:t>
            </a:r>
            <a:r>
              <a:rPr sz="8850" b="1" i="0" spc="-1325" dirty="0">
                <a:latin typeface="Verdana"/>
                <a:cs typeface="Verdana"/>
              </a:rPr>
              <a:t>D</a:t>
            </a:r>
            <a:r>
              <a:rPr sz="8850" b="1" i="0" spc="-800" dirty="0">
                <a:latin typeface="Verdana"/>
                <a:cs typeface="Verdana"/>
              </a:rPr>
              <a:t> </a:t>
            </a:r>
            <a:r>
              <a:rPr sz="8850" b="1" i="0" spc="-1330" dirty="0">
                <a:latin typeface="Verdana"/>
                <a:cs typeface="Verdana"/>
              </a:rPr>
              <a:t>D</a:t>
            </a:r>
            <a:r>
              <a:rPr sz="8850" b="1" i="0" spc="-2330" dirty="0">
                <a:latin typeface="Verdana"/>
                <a:cs typeface="Verdana"/>
              </a:rPr>
              <a:t>I</a:t>
            </a:r>
            <a:r>
              <a:rPr sz="8850" b="1" i="0" spc="-1105" dirty="0">
                <a:latin typeface="Verdana"/>
                <a:cs typeface="Verdana"/>
              </a:rPr>
              <a:t>S</a:t>
            </a:r>
            <a:r>
              <a:rPr sz="8850" b="1" i="0" spc="20" dirty="0">
                <a:latin typeface="Verdana"/>
                <a:cs typeface="Verdana"/>
              </a:rPr>
              <a:t>C</a:t>
            </a:r>
            <a:r>
              <a:rPr sz="8850" b="1" i="0" spc="-1055" dirty="0">
                <a:latin typeface="Verdana"/>
                <a:cs typeface="Verdana"/>
              </a:rPr>
              <a:t>U</a:t>
            </a:r>
            <a:r>
              <a:rPr sz="8850" b="1" i="0" spc="-1105" dirty="0">
                <a:latin typeface="Verdana"/>
                <a:cs typeface="Verdana"/>
              </a:rPr>
              <a:t>SS</a:t>
            </a:r>
            <a:r>
              <a:rPr sz="8850" b="1" i="0" spc="-2330" dirty="0">
                <a:latin typeface="Verdana"/>
                <a:cs typeface="Verdana"/>
              </a:rPr>
              <a:t>I</a:t>
            </a:r>
            <a:r>
              <a:rPr sz="8850" b="1" i="0" spc="-860" dirty="0">
                <a:latin typeface="Verdana"/>
                <a:cs typeface="Verdana"/>
              </a:rPr>
              <a:t>O</a:t>
            </a:r>
            <a:r>
              <a:rPr sz="8850" b="1" i="0" spc="-1125" dirty="0">
                <a:latin typeface="Verdana"/>
                <a:cs typeface="Verdana"/>
              </a:rPr>
              <a:t>N</a:t>
            </a:r>
            <a:endParaRPr sz="8850">
              <a:latin typeface="Verdana"/>
              <a:cs typeface="Verdana"/>
            </a:endParaRPr>
          </a:p>
        </p:txBody>
      </p:sp>
      <p:sp>
        <p:nvSpPr>
          <p:cNvPr id="3" name="object 3"/>
          <p:cNvSpPr txBox="1"/>
          <p:nvPr/>
        </p:nvSpPr>
        <p:spPr>
          <a:xfrm>
            <a:off x="199951" y="2907239"/>
            <a:ext cx="17887950" cy="5683250"/>
          </a:xfrm>
          <a:prstGeom prst="rect">
            <a:avLst/>
          </a:prstGeom>
        </p:spPr>
        <p:txBody>
          <a:bodyPr vert="horz" wrap="square" lIns="0" tIns="73660" rIns="0" bIns="0" rtlCol="0">
            <a:spAutoFit/>
          </a:bodyPr>
          <a:lstStyle/>
          <a:p>
            <a:pPr marL="12700" marR="5715" algn="just">
              <a:lnSpc>
                <a:spcPts val="3150"/>
              </a:lnSpc>
              <a:spcBef>
                <a:spcPts val="580"/>
              </a:spcBef>
            </a:pPr>
            <a:r>
              <a:rPr sz="3000" b="1" spc="-320" dirty="0">
                <a:solidFill>
                  <a:srgbClr val="006F73"/>
                </a:solidFill>
                <a:latin typeface="Verdana"/>
                <a:cs typeface="Verdana"/>
              </a:rPr>
              <a:t>The</a:t>
            </a:r>
            <a:r>
              <a:rPr sz="3000" b="1" spc="-315" dirty="0">
                <a:solidFill>
                  <a:srgbClr val="006F73"/>
                </a:solidFill>
                <a:latin typeface="Verdana"/>
                <a:cs typeface="Verdana"/>
              </a:rPr>
              <a:t> </a:t>
            </a:r>
            <a:r>
              <a:rPr sz="3000" b="1" spc="-325" dirty="0">
                <a:solidFill>
                  <a:srgbClr val="006F73"/>
                </a:solidFill>
                <a:latin typeface="Verdana"/>
                <a:cs typeface="Verdana"/>
              </a:rPr>
              <a:t>results</a:t>
            </a:r>
            <a:r>
              <a:rPr sz="3000" b="1" spc="-320" dirty="0">
                <a:solidFill>
                  <a:srgbClr val="006F73"/>
                </a:solidFill>
                <a:latin typeface="Verdana"/>
                <a:cs typeface="Verdana"/>
              </a:rPr>
              <a:t> </a:t>
            </a:r>
            <a:r>
              <a:rPr sz="3000" b="1" spc="-270" dirty="0">
                <a:solidFill>
                  <a:srgbClr val="006F73"/>
                </a:solidFill>
                <a:latin typeface="Verdana"/>
                <a:cs typeface="Verdana"/>
              </a:rPr>
              <a:t>of</a:t>
            </a:r>
            <a:r>
              <a:rPr sz="3000" b="1" spc="-265" dirty="0">
                <a:solidFill>
                  <a:srgbClr val="006F73"/>
                </a:solidFill>
                <a:latin typeface="Verdana"/>
                <a:cs typeface="Verdana"/>
              </a:rPr>
              <a:t> </a:t>
            </a:r>
            <a:r>
              <a:rPr sz="3000" b="1" spc="-300" dirty="0">
                <a:solidFill>
                  <a:srgbClr val="006F73"/>
                </a:solidFill>
                <a:latin typeface="Verdana"/>
                <a:cs typeface="Verdana"/>
              </a:rPr>
              <a:t>the</a:t>
            </a:r>
            <a:r>
              <a:rPr sz="3000" b="1" spc="-295" dirty="0">
                <a:solidFill>
                  <a:srgbClr val="006F73"/>
                </a:solidFill>
                <a:latin typeface="Verdana"/>
                <a:cs typeface="Verdana"/>
              </a:rPr>
              <a:t> </a:t>
            </a:r>
            <a:r>
              <a:rPr sz="3000" b="1" spc="-300" dirty="0">
                <a:solidFill>
                  <a:srgbClr val="006F73"/>
                </a:solidFill>
                <a:latin typeface="Verdana"/>
                <a:cs typeface="Verdana"/>
              </a:rPr>
              <a:t>collaborative</a:t>
            </a:r>
            <a:r>
              <a:rPr sz="3000" b="1" spc="-295" dirty="0">
                <a:solidFill>
                  <a:srgbClr val="006F73"/>
                </a:solidFill>
                <a:latin typeface="Verdana"/>
                <a:cs typeface="Verdana"/>
              </a:rPr>
              <a:t> </a:t>
            </a:r>
            <a:r>
              <a:rPr sz="3000" b="1" spc="-285" dirty="0">
                <a:solidFill>
                  <a:srgbClr val="006F73"/>
                </a:solidFill>
                <a:latin typeface="Verdana"/>
                <a:cs typeface="Verdana"/>
              </a:rPr>
              <a:t>product</a:t>
            </a:r>
            <a:r>
              <a:rPr sz="3000" b="1" spc="-280" dirty="0">
                <a:solidFill>
                  <a:srgbClr val="006F73"/>
                </a:solidFill>
                <a:latin typeface="Verdana"/>
                <a:cs typeface="Verdana"/>
              </a:rPr>
              <a:t> </a:t>
            </a:r>
            <a:r>
              <a:rPr sz="3000" b="1" spc="-355" dirty="0">
                <a:solidFill>
                  <a:srgbClr val="006F73"/>
                </a:solidFill>
                <a:latin typeface="Verdana"/>
                <a:cs typeface="Verdana"/>
              </a:rPr>
              <a:t>recommendation</a:t>
            </a:r>
            <a:r>
              <a:rPr sz="3000" b="1" spc="-350" dirty="0">
                <a:solidFill>
                  <a:srgbClr val="006F73"/>
                </a:solidFill>
                <a:latin typeface="Verdana"/>
                <a:cs typeface="Verdana"/>
              </a:rPr>
              <a:t> </a:t>
            </a:r>
            <a:r>
              <a:rPr sz="3000" b="1" spc="-315" dirty="0">
                <a:solidFill>
                  <a:srgbClr val="006F73"/>
                </a:solidFill>
                <a:latin typeface="Verdana"/>
                <a:cs typeface="Verdana"/>
              </a:rPr>
              <a:t>engine</a:t>
            </a:r>
            <a:r>
              <a:rPr sz="3000" b="1" spc="-310" dirty="0">
                <a:solidFill>
                  <a:srgbClr val="006F73"/>
                </a:solidFill>
                <a:latin typeface="Verdana"/>
                <a:cs typeface="Verdana"/>
              </a:rPr>
              <a:t> </a:t>
            </a:r>
            <a:r>
              <a:rPr sz="3000" b="1" spc="-340" dirty="0">
                <a:solidFill>
                  <a:srgbClr val="006F73"/>
                </a:solidFill>
                <a:latin typeface="Verdana"/>
                <a:cs typeface="Verdana"/>
              </a:rPr>
              <a:t>using</a:t>
            </a:r>
            <a:r>
              <a:rPr sz="3000" b="1" spc="-335" dirty="0">
                <a:solidFill>
                  <a:srgbClr val="006F73"/>
                </a:solidFill>
                <a:latin typeface="Verdana"/>
                <a:cs typeface="Verdana"/>
              </a:rPr>
              <a:t> </a:t>
            </a:r>
            <a:r>
              <a:rPr sz="3000" b="1" spc="-345" dirty="0">
                <a:solidFill>
                  <a:srgbClr val="006F73"/>
                </a:solidFill>
                <a:latin typeface="Verdana"/>
                <a:cs typeface="Verdana"/>
              </a:rPr>
              <a:t>Louvain</a:t>
            </a:r>
            <a:r>
              <a:rPr sz="3000" b="1" spc="-340" dirty="0">
                <a:solidFill>
                  <a:srgbClr val="006F73"/>
                </a:solidFill>
                <a:latin typeface="Verdana"/>
                <a:cs typeface="Verdana"/>
              </a:rPr>
              <a:t> </a:t>
            </a:r>
            <a:r>
              <a:rPr sz="3000" b="1" spc="-295" dirty="0">
                <a:solidFill>
                  <a:srgbClr val="006F73"/>
                </a:solidFill>
                <a:latin typeface="Verdana"/>
                <a:cs typeface="Verdana"/>
              </a:rPr>
              <a:t>clustering</a:t>
            </a:r>
            <a:r>
              <a:rPr sz="3000" b="1" spc="-290" dirty="0">
                <a:solidFill>
                  <a:srgbClr val="006F73"/>
                </a:solidFill>
                <a:latin typeface="Verdana"/>
                <a:cs typeface="Verdana"/>
              </a:rPr>
              <a:t> </a:t>
            </a:r>
            <a:r>
              <a:rPr sz="3000" b="1" spc="-405" dirty="0">
                <a:solidFill>
                  <a:srgbClr val="006F73"/>
                </a:solidFill>
                <a:latin typeface="Verdana"/>
                <a:cs typeface="Verdana"/>
              </a:rPr>
              <a:t>were </a:t>
            </a:r>
            <a:r>
              <a:rPr sz="3000" b="1" spc="-400" dirty="0">
                <a:solidFill>
                  <a:srgbClr val="006F73"/>
                </a:solidFill>
                <a:latin typeface="Verdana"/>
                <a:cs typeface="Verdana"/>
              </a:rPr>
              <a:t> </a:t>
            </a:r>
            <a:r>
              <a:rPr sz="3000" b="1" spc="-365" dirty="0">
                <a:solidFill>
                  <a:srgbClr val="006F73"/>
                </a:solidFill>
                <a:latin typeface="Verdana"/>
                <a:cs typeface="Verdana"/>
              </a:rPr>
              <a:t>promising.</a:t>
            </a:r>
            <a:r>
              <a:rPr sz="3000" b="1" spc="-360" dirty="0">
                <a:solidFill>
                  <a:srgbClr val="006F73"/>
                </a:solidFill>
                <a:latin typeface="Verdana"/>
                <a:cs typeface="Verdana"/>
              </a:rPr>
              <a:t> </a:t>
            </a:r>
            <a:r>
              <a:rPr sz="3000" b="1" spc="-320" dirty="0">
                <a:solidFill>
                  <a:srgbClr val="006F73"/>
                </a:solidFill>
                <a:latin typeface="Verdana"/>
                <a:cs typeface="Verdana"/>
              </a:rPr>
              <a:t>The</a:t>
            </a:r>
            <a:r>
              <a:rPr sz="3000" b="1" spc="-315" dirty="0">
                <a:solidFill>
                  <a:srgbClr val="006F73"/>
                </a:solidFill>
                <a:latin typeface="Verdana"/>
                <a:cs typeface="Verdana"/>
              </a:rPr>
              <a:t> engine</a:t>
            </a:r>
            <a:r>
              <a:rPr sz="3000" b="1" spc="-310" dirty="0">
                <a:solidFill>
                  <a:srgbClr val="006F73"/>
                </a:solidFill>
                <a:latin typeface="Verdana"/>
                <a:cs typeface="Verdana"/>
              </a:rPr>
              <a:t> </a:t>
            </a:r>
            <a:r>
              <a:rPr sz="3000" b="1" spc="-490" dirty="0">
                <a:solidFill>
                  <a:srgbClr val="006F73"/>
                </a:solidFill>
                <a:latin typeface="Verdana"/>
                <a:cs typeface="Verdana"/>
              </a:rPr>
              <a:t>was</a:t>
            </a:r>
            <a:r>
              <a:rPr sz="3000" b="1" spc="-484" dirty="0">
                <a:solidFill>
                  <a:srgbClr val="006F73"/>
                </a:solidFill>
                <a:latin typeface="Verdana"/>
                <a:cs typeface="Verdana"/>
              </a:rPr>
              <a:t> </a:t>
            </a:r>
            <a:r>
              <a:rPr sz="3000" b="1" spc="-305" dirty="0">
                <a:solidFill>
                  <a:srgbClr val="006F73"/>
                </a:solidFill>
                <a:latin typeface="Verdana"/>
                <a:cs typeface="Verdana"/>
              </a:rPr>
              <a:t>able</a:t>
            </a:r>
            <a:r>
              <a:rPr sz="3000" b="1" spc="-300" dirty="0">
                <a:solidFill>
                  <a:srgbClr val="006F73"/>
                </a:solidFill>
                <a:latin typeface="Verdana"/>
                <a:cs typeface="Verdana"/>
              </a:rPr>
              <a:t> </a:t>
            </a:r>
            <a:r>
              <a:rPr sz="3000" b="1" spc="-280" dirty="0">
                <a:solidFill>
                  <a:srgbClr val="006F73"/>
                </a:solidFill>
                <a:latin typeface="Verdana"/>
                <a:cs typeface="Verdana"/>
              </a:rPr>
              <a:t>to</a:t>
            </a:r>
            <a:r>
              <a:rPr sz="3000" b="1" spc="-275" dirty="0">
                <a:solidFill>
                  <a:srgbClr val="006F73"/>
                </a:solidFill>
                <a:latin typeface="Verdana"/>
                <a:cs typeface="Verdana"/>
              </a:rPr>
              <a:t> </a:t>
            </a:r>
            <a:r>
              <a:rPr sz="3000" b="1" spc="-295" dirty="0">
                <a:solidFill>
                  <a:srgbClr val="006F73"/>
                </a:solidFill>
                <a:latin typeface="Verdana"/>
                <a:cs typeface="Verdana"/>
              </a:rPr>
              <a:t>accurately</a:t>
            </a:r>
            <a:r>
              <a:rPr sz="3000" b="1" spc="-290" dirty="0">
                <a:solidFill>
                  <a:srgbClr val="006F73"/>
                </a:solidFill>
                <a:latin typeface="Verdana"/>
                <a:cs typeface="Verdana"/>
              </a:rPr>
              <a:t> </a:t>
            </a:r>
            <a:r>
              <a:rPr sz="3000" b="1" spc="-295" dirty="0">
                <a:solidFill>
                  <a:srgbClr val="006F73"/>
                </a:solidFill>
                <a:latin typeface="Verdana"/>
                <a:cs typeface="Verdana"/>
              </a:rPr>
              <a:t>identify</a:t>
            </a:r>
            <a:r>
              <a:rPr sz="3000" b="1" spc="-290" dirty="0">
                <a:solidFill>
                  <a:srgbClr val="006F73"/>
                </a:solidFill>
                <a:latin typeface="Verdana"/>
                <a:cs typeface="Verdana"/>
              </a:rPr>
              <a:t> </a:t>
            </a:r>
            <a:r>
              <a:rPr sz="3000" b="1" spc="-305" dirty="0">
                <a:solidFill>
                  <a:srgbClr val="006F73"/>
                </a:solidFill>
                <a:latin typeface="Verdana"/>
                <a:cs typeface="Verdana"/>
              </a:rPr>
              <a:t>related</a:t>
            </a:r>
            <a:r>
              <a:rPr sz="3000" b="1" spc="-300" dirty="0">
                <a:solidFill>
                  <a:srgbClr val="006F73"/>
                </a:solidFill>
                <a:latin typeface="Verdana"/>
                <a:cs typeface="Verdana"/>
              </a:rPr>
              <a:t> </a:t>
            </a:r>
            <a:r>
              <a:rPr sz="3000" b="1" spc="-295" dirty="0">
                <a:solidFill>
                  <a:srgbClr val="006F73"/>
                </a:solidFill>
                <a:latin typeface="Verdana"/>
                <a:cs typeface="Verdana"/>
              </a:rPr>
              <a:t>products</a:t>
            </a:r>
            <a:r>
              <a:rPr sz="3000" b="1" spc="-290" dirty="0">
                <a:solidFill>
                  <a:srgbClr val="006F73"/>
                </a:solidFill>
                <a:latin typeface="Verdana"/>
                <a:cs typeface="Verdana"/>
              </a:rPr>
              <a:t> </a:t>
            </a:r>
            <a:r>
              <a:rPr sz="3000" b="1" spc="-325" dirty="0">
                <a:solidFill>
                  <a:srgbClr val="006F73"/>
                </a:solidFill>
                <a:latin typeface="Verdana"/>
                <a:cs typeface="Verdana"/>
              </a:rPr>
              <a:t>based</a:t>
            </a:r>
            <a:r>
              <a:rPr sz="3000" b="1" spc="-320" dirty="0">
                <a:solidFill>
                  <a:srgbClr val="006F73"/>
                </a:solidFill>
                <a:latin typeface="Verdana"/>
                <a:cs typeface="Verdana"/>
              </a:rPr>
              <a:t> </a:t>
            </a:r>
            <a:r>
              <a:rPr sz="3000" b="1" spc="-340" dirty="0">
                <a:solidFill>
                  <a:srgbClr val="006F73"/>
                </a:solidFill>
                <a:latin typeface="Verdana"/>
                <a:cs typeface="Verdana"/>
              </a:rPr>
              <a:t>on</a:t>
            </a:r>
            <a:r>
              <a:rPr sz="3000" b="1" spc="-335" dirty="0">
                <a:solidFill>
                  <a:srgbClr val="006F73"/>
                </a:solidFill>
                <a:latin typeface="Verdana"/>
                <a:cs typeface="Verdana"/>
              </a:rPr>
              <a:t> </a:t>
            </a:r>
            <a:r>
              <a:rPr sz="3000" b="1" spc="-355" dirty="0">
                <a:solidFill>
                  <a:srgbClr val="006F73"/>
                </a:solidFill>
                <a:latin typeface="Verdana"/>
                <a:cs typeface="Verdana"/>
              </a:rPr>
              <a:t>user</a:t>
            </a:r>
            <a:r>
              <a:rPr sz="3000" b="1" spc="-350" dirty="0">
                <a:solidFill>
                  <a:srgbClr val="006F73"/>
                </a:solidFill>
                <a:latin typeface="Verdana"/>
                <a:cs typeface="Verdana"/>
              </a:rPr>
              <a:t> </a:t>
            </a:r>
            <a:r>
              <a:rPr sz="3000" b="1" spc="-325" dirty="0">
                <a:solidFill>
                  <a:srgbClr val="006F73"/>
                </a:solidFill>
                <a:latin typeface="Verdana"/>
                <a:cs typeface="Verdana"/>
              </a:rPr>
              <a:t>purchase </a:t>
            </a:r>
            <a:r>
              <a:rPr sz="3000" b="1" spc="-320" dirty="0">
                <a:solidFill>
                  <a:srgbClr val="006F73"/>
                </a:solidFill>
                <a:latin typeface="Verdana"/>
                <a:cs typeface="Verdana"/>
              </a:rPr>
              <a:t> </a:t>
            </a:r>
            <a:r>
              <a:rPr sz="3000" b="1" spc="-330" dirty="0">
                <a:solidFill>
                  <a:srgbClr val="006F73"/>
                </a:solidFill>
                <a:latin typeface="Verdana"/>
                <a:cs typeface="Verdana"/>
              </a:rPr>
              <a:t>patterns </a:t>
            </a:r>
            <a:r>
              <a:rPr sz="3000" b="1" spc="-365" dirty="0">
                <a:solidFill>
                  <a:srgbClr val="006F73"/>
                </a:solidFill>
                <a:latin typeface="Verdana"/>
                <a:cs typeface="Verdana"/>
              </a:rPr>
              <a:t>and </a:t>
            </a:r>
            <a:r>
              <a:rPr sz="3000" b="1" spc="-315" dirty="0">
                <a:solidFill>
                  <a:srgbClr val="006F73"/>
                </a:solidFill>
                <a:latin typeface="Verdana"/>
                <a:cs typeface="Verdana"/>
              </a:rPr>
              <a:t>provide </a:t>
            </a:r>
            <a:r>
              <a:rPr sz="3000" b="1" spc="-330" dirty="0">
                <a:solidFill>
                  <a:srgbClr val="006F73"/>
                </a:solidFill>
                <a:latin typeface="Verdana"/>
                <a:cs typeface="Verdana"/>
              </a:rPr>
              <a:t>relevant </a:t>
            </a:r>
            <a:r>
              <a:rPr sz="3000" b="1" spc="-355" dirty="0">
                <a:solidFill>
                  <a:srgbClr val="006F73"/>
                </a:solidFill>
                <a:latin typeface="Verdana"/>
                <a:cs typeface="Verdana"/>
              </a:rPr>
              <a:t>recommendations </a:t>
            </a:r>
            <a:r>
              <a:rPr sz="3000" b="1" spc="-280" dirty="0">
                <a:solidFill>
                  <a:srgbClr val="006F73"/>
                </a:solidFill>
                <a:latin typeface="Verdana"/>
                <a:cs typeface="Verdana"/>
              </a:rPr>
              <a:t>to </a:t>
            </a:r>
            <a:r>
              <a:rPr sz="3000" b="1" spc="-365" dirty="0">
                <a:solidFill>
                  <a:srgbClr val="006F73"/>
                </a:solidFill>
                <a:latin typeface="Verdana"/>
                <a:cs typeface="Verdana"/>
              </a:rPr>
              <a:t>users. </a:t>
            </a:r>
            <a:r>
              <a:rPr sz="3000" b="1" spc="-330" dirty="0">
                <a:solidFill>
                  <a:srgbClr val="006F73"/>
                </a:solidFill>
                <a:latin typeface="Verdana"/>
                <a:cs typeface="Verdana"/>
              </a:rPr>
              <a:t>This </a:t>
            </a:r>
            <a:r>
              <a:rPr sz="3000" b="1" spc="-360" dirty="0">
                <a:solidFill>
                  <a:srgbClr val="006F73"/>
                </a:solidFill>
                <a:latin typeface="Verdana"/>
                <a:cs typeface="Verdana"/>
              </a:rPr>
              <a:t>improved </a:t>
            </a:r>
            <a:r>
              <a:rPr sz="3000" b="1" spc="-300" dirty="0">
                <a:solidFill>
                  <a:srgbClr val="006F73"/>
                </a:solidFill>
                <a:latin typeface="Verdana"/>
                <a:cs typeface="Verdana"/>
              </a:rPr>
              <a:t>the </a:t>
            </a:r>
            <a:r>
              <a:rPr sz="3000" b="1" spc="-325" dirty="0">
                <a:solidFill>
                  <a:srgbClr val="006F73"/>
                </a:solidFill>
                <a:latin typeface="Verdana"/>
                <a:cs typeface="Verdana"/>
              </a:rPr>
              <a:t>overall </a:t>
            </a:r>
            <a:r>
              <a:rPr sz="3000" b="1" spc="-355" dirty="0">
                <a:solidFill>
                  <a:srgbClr val="006F73"/>
                </a:solidFill>
                <a:latin typeface="Verdana"/>
                <a:cs typeface="Verdana"/>
              </a:rPr>
              <a:t>user </a:t>
            </a:r>
            <a:r>
              <a:rPr sz="3000" b="1" spc="-300" dirty="0">
                <a:solidFill>
                  <a:srgbClr val="006F73"/>
                </a:solidFill>
                <a:latin typeface="Verdana"/>
                <a:cs typeface="Verdana"/>
              </a:rPr>
              <a:t>experience </a:t>
            </a:r>
            <a:r>
              <a:rPr sz="3000" b="1" spc="-295" dirty="0">
                <a:solidFill>
                  <a:srgbClr val="006F73"/>
                </a:solidFill>
                <a:latin typeface="Verdana"/>
                <a:cs typeface="Verdana"/>
              </a:rPr>
              <a:t> </a:t>
            </a:r>
            <a:r>
              <a:rPr sz="3000" b="1" spc="-365" dirty="0">
                <a:solidFill>
                  <a:srgbClr val="006F73"/>
                </a:solidFill>
                <a:latin typeface="Verdana"/>
                <a:cs typeface="Verdana"/>
              </a:rPr>
              <a:t>and</a:t>
            </a:r>
            <a:r>
              <a:rPr sz="3000" b="1" spc="-270" dirty="0">
                <a:solidFill>
                  <a:srgbClr val="006F73"/>
                </a:solidFill>
                <a:latin typeface="Verdana"/>
                <a:cs typeface="Verdana"/>
              </a:rPr>
              <a:t> </a:t>
            </a:r>
            <a:r>
              <a:rPr sz="3000" b="1" spc="-305" dirty="0">
                <a:solidFill>
                  <a:srgbClr val="006F73"/>
                </a:solidFill>
                <a:latin typeface="Verdana"/>
                <a:cs typeface="Verdana"/>
              </a:rPr>
              <a:t>potentially</a:t>
            </a:r>
            <a:r>
              <a:rPr sz="3000" b="1" spc="-270" dirty="0">
                <a:solidFill>
                  <a:srgbClr val="006F73"/>
                </a:solidFill>
                <a:latin typeface="Verdana"/>
                <a:cs typeface="Verdana"/>
              </a:rPr>
              <a:t> </a:t>
            </a:r>
            <a:r>
              <a:rPr sz="3000" b="1" spc="-305" dirty="0">
                <a:solidFill>
                  <a:srgbClr val="006F73"/>
                </a:solidFill>
                <a:latin typeface="Verdana"/>
                <a:cs typeface="Verdana"/>
              </a:rPr>
              <a:t>increased</a:t>
            </a:r>
            <a:r>
              <a:rPr sz="3000" b="1" spc="-270" dirty="0">
                <a:solidFill>
                  <a:srgbClr val="006F73"/>
                </a:solidFill>
                <a:latin typeface="Verdana"/>
                <a:cs typeface="Verdana"/>
              </a:rPr>
              <a:t> </a:t>
            </a:r>
            <a:r>
              <a:rPr sz="3000" b="1" spc="-335" dirty="0">
                <a:solidFill>
                  <a:srgbClr val="006F73"/>
                </a:solidFill>
                <a:latin typeface="Verdana"/>
                <a:cs typeface="Verdana"/>
              </a:rPr>
              <a:t>sales</a:t>
            </a:r>
            <a:r>
              <a:rPr sz="3000" b="1" spc="-270" dirty="0">
                <a:solidFill>
                  <a:srgbClr val="006F73"/>
                </a:solidFill>
                <a:latin typeface="Verdana"/>
                <a:cs typeface="Verdana"/>
              </a:rPr>
              <a:t> </a:t>
            </a:r>
            <a:r>
              <a:rPr sz="3000" b="1" spc="-310" dirty="0">
                <a:solidFill>
                  <a:srgbClr val="006F73"/>
                </a:solidFill>
                <a:latin typeface="Verdana"/>
                <a:cs typeface="Verdana"/>
              </a:rPr>
              <a:t>for</a:t>
            </a:r>
            <a:r>
              <a:rPr sz="3000" b="1" spc="-270" dirty="0">
                <a:solidFill>
                  <a:srgbClr val="006F73"/>
                </a:solidFill>
                <a:latin typeface="Verdana"/>
                <a:cs typeface="Verdana"/>
              </a:rPr>
              <a:t> </a:t>
            </a:r>
            <a:r>
              <a:rPr sz="3000" b="1" spc="-300" dirty="0">
                <a:solidFill>
                  <a:srgbClr val="006F73"/>
                </a:solidFill>
                <a:latin typeface="Verdana"/>
                <a:cs typeface="Verdana"/>
              </a:rPr>
              <a:t>the</a:t>
            </a:r>
            <a:r>
              <a:rPr sz="3000" b="1" spc="-270" dirty="0">
                <a:solidFill>
                  <a:srgbClr val="006F73"/>
                </a:solidFill>
                <a:latin typeface="Verdana"/>
                <a:cs typeface="Verdana"/>
              </a:rPr>
              <a:t> </a:t>
            </a:r>
            <a:r>
              <a:rPr sz="3000" b="1" spc="-320" dirty="0">
                <a:solidFill>
                  <a:srgbClr val="006F73"/>
                </a:solidFill>
                <a:latin typeface="Verdana"/>
                <a:cs typeface="Verdana"/>
              </a:rPr>
              <a:t>e-commerce</a:t>
            </a:r>
            <a:r>
              <a:rPr sz="3000" b="1" spc="-265" dirty="0">
                <a:solidFill>
                  <a:srgbClr val="006F73"/>
                </a:solidFill>
                <a:latin typeface="Verdana"/>
                <a:cs typeface="Verdana"/>
              </a:rPr>
              <a:t> </a:t>
            </a:r>
            <a:r>
              <a:rPr sz="3000" b="1" spc="-335" dirty="0">
                <a:solidFill>
                  <a:srgbClr val="006F73"/>
                </a:solidFill>
                <a:latin typeface="Verdana"/>
                <a:cs typeface="Verdana"/>
              </a:rPr>
              <a:t>store.</a:t>
            </a:r>
            <a:endParaRPr sz="3000">
              <a:latin typeface="Verdana"/>
              <a:cs typeface="Verdana"/>
            </a:endParaRPr>
          </a:p>
          <a:p>
            <a:pPr marL="12700" marR="8890" algn="just">
              <a:lnSpc>
                <a:spcPts val="3150"/>
              </a:lnSpc>
              <a:spcBef>
                <a:spcPts val="3150"/>
              </a:spcBef>
            </a:pPr>
            <a:r>
              <a:rPr sz="3000" b="1" spc="-365" dirty="0">
                <a:solidFill>
                  <a:srgbClr val="006F73"/>
                </a:solidFill>
                <a:latin typeface="Verdana"/>
                <a:cs typeface="Verdana"/>
              </a:rPr>
              <a:t>During</a:t>
            </a:r>
            <a:r>
              <a:rPr sz="3000" b="1" spc="-360" dirty="0">
                <a:solidFill>
                  <a:srgbClr val="006F73"/>
                </a:solidFill>
                <a:latin typeface="Verdana"/>
                <a:cs typeface="Verdana"/>
              </a:rPr>
              <a:t> </a:t>
            </a:r>
            <a:r>
              <a:rPr sz="3000" b="1" spc="-315" dirty="0">
                <a:solidFill>
                  <a:srgbClr val="006F73"/>
                </a:solidFill>
                <a:latin typeface="Verdana"/>
                <a:cs typeface="Verdana"/>
              </a:rPr>
              <a:t>testing,</a:t>
            </a:r>
            <a:r>
              <a:rPr sz="3000" b="1" spc="-310" dirty="0">
                <a:solidFill>
                  <a:srgbClr val="006F73"/>
                </a:solidFill>
                <a:latin typeface="Verdana"/>
                <a:cs typeface="Verdana"/>
              </a:rPr>
              <a:t> </a:t>
            </a:r>
            <a:r>
              <a:rPr sz="3000" b="1" spc="-300" dirty="0">
                <a:solidFill>
                  <a:srgbClr val="006F73"/>
                </a:solidFill>
                <a:latin typeface="Verdana"/>
                <a:cs typeface="Verdana"/>
              </a:rPr>
              <a:t>the</a:t>
            </a:r>
            <a:r>
              <a:rPr sz="3000" b="1" spc="-295" dirty="0">
                <a:solidFill>
                  <a:srgbClr val="006F73"/>
                </a:solidFill>
                <a:latin typeface="Verdana"/>
                <a:cs typeface="Verdana"/>
              </a:rPr>
              <a:t> </a:t>
            </a:r>
            <a:r>
              <a:rPr sz="3000" b="1" spc="-315" dirty="0">
                <a:solidFill>
                  <a:srgbClr val="006F73"/>
                </a:solidFill>
                <a:latin typeface="Verdana"/>
                <a:cs typeface="Verdana"/>
              </a:rPr>
              <a:t>engine</a:t>
            </a:r>
            <a:r>
              <a:rPr sz="3000" b="1" spc="-310" dirty="0">
                <a:solidFill>
                  <a:srgbClr val="006F73"/>
                </a:solidFill>
                <a:latin typeface="Verdana"/>
                <a:cs typeface="Verdana"/>
              </a:rPr>
              <a:t> </a:t>
            </a:r>
            <a:r>
              <a:rPr sz="3000" b="1" spc="-490" dirty="0">
                <a:solidFill>
                  <a:srgbClr val="006F73"/>
                </a:solidFill>
                <a:latin typeface="Verdana"/>
                <a:cs typeface="Verdana"/>
              </a:rPr>
              <a:t>was</a:t>
            </a:r>
            <a:r>
              <a:rPr sz="3000" b="1" spc="-484" dirty="0">
                <a:solidFill>
                  <a:srgbClr val="006F73"/>
                </a:solidFill>
                <a:latin typeface="Verdana"/>
                <a:cs typeface="Verdana"/>
              </a:rPr>
              <a:t> </a:t>
            </a:r>
            <a:r>
              <a:rPr sz="3000" b="1" spc="-305" dirty="0">
                <a:solidFill>
                  <a:srgbClr val="006F73"/>
                </a:solidFill>
                <a:latin typeface="Verdana"/>
                <a:cs typeface="Verdana"/>
              </a:rPr>
              <a:t>able</a:t>
            </a:r>
            <a:r>
              <a:rPr sz="3000" b="1" spc="-300" dirty="0">
                <a:solidFill>
                  <a:srgbClr val="006F73"/>
                </a:solidFill>
                <a:latin typeface="Verdana"/>
                <a:cs typeface="Verdana"/>
              </a:rPr>
              <a:t> </a:t>
            </a:r>
            <a:r>
              <a:rPr sz="3000" b="1" spc="-280" dirty="0">
                <a:solidFill>
                  <a:srgbClr val="006F73"/>
                </a:solidFill>
                <a:latin typeface="Verdana"/>
                <a:cs typeface="Verdana"/>
              </a:rPr>
              <a:t>to</a:t>
            </a:r>
            <a:r>
              <a:rPr sz="3000" b="1" spc="-275" dirty="0">
                <a:solidFill>
                  <a:srgbClr val="006F73"/>
                </a:solidFill>
                <a:latin typeface="Verdana"/>
                <a:cs typeface="Verdana"/>
              </a:rPr>
              <a:t> </a:t>
            </a:r>
            <a:r>
              <a:rPr sz="3000" b="1" spc="-455" dirty="0">
                <a:solidFill>
                  <a:srgbClr val="006F73"/>
                </a:solidFill>
                <a:latin typeface="Verdana"/>
                <a:cs typeface="Verdana"/>
              </a:rPr>
              <a:t>make</a:t>
            </a:r>
            <a:r>
              <a:rPr sz="3000" b="1" spc="-450" dirty="0">
                <a:solidFill>
                  <a:srgbClr val="006F73"/>
                </a:solidFill>
                <a:latin typeface="Verdana"/>
                <a:cs typeface="Verdana"/>
              </a:rPr>
              <a:t> </a:t>
            </a:r>
            <a:r>
              <a:rPr sz="3000" b="1" spc="-355" dirty="0">
                <a:solidFill>
                  <a:srgbClr val="006F73"/>
                </a:solidFill>
                <a:latin typeface="Verdana"/>
                <a:cs typeface="Verdana"/>
              </a:rPr>
              <a:t>recommendations</a:t>
            </a:r>
            <a:r>
              <a:rPr sz="3000" b="1" spc="-350" dirty="0">
                <a:solidFill>
                  <a:srgbClr val="006F73"/>
                </a:solidFill>
                <a:latin typeface="Verdana"/>
                <a:cs typeface="Verdana"/>
              </a:rPr>
              <a:t> </a:t>
            </a:r>
            <a:r>
              <a:rPr sz="3000" b="1" spc="-310" dirty="0">
                <a:solidFill>
                  <a:srgbClr val="006F73"/>
                </a:solidFill>
                <a:latin typeface="Verdana"/>
                <a:cs typeface="Verdana"/>
              </a:rPr>
              <a:t>for</a:t>
            </a:r>
            <a:r>
              <a:rPr sz="3000" b="1" spc="-305" dirty="0">
                <a:solidFill>
                  <a:srgbClr val="006F73"/>
                </a:solidFill>
                <a:latin typeface="Verdana"/>
                <a:cs typeface="Verdana"/>
              </a:rPr>
              <a:t> </a:t>
            </a:r>
            <a:r>
              <a:rPr sz="3000" b="1" spc="-295" dirty="0">
                <a:solidFill>
                  <a:srgbClr val="006F73"/>
                </a:solidFill>
                <a:latin typeface="Verdana"/>
                <a:cs typeface="Verdana"/>
              </a:rPr>
              <a:t>products</a:t>
            </a:r>
            <a:r>
              <a:rPr sz="3000" b="1" spc="-290" dirty="0">
                <a:solidFill>
                  <a:srgbClr val="006F73"/>
                </a:solidFill>
                <a:latin typeface="Verdana"/>
                <a:cs typeface="Verdana"/>
              </a:rPr>
              <a:t> </a:t>
            </a:r>
            <a:r>
              <a:rPr sz="3000" b="1" spc="-330" dirty="0">
                <a:solidFill>
                  <a:srgbClr val="006F73"/>
                </a:solidFill>
                <a:latin typeface="Verdana"/>
                <a:cs typeface="Verdana"/>
              </a:rPr>
              <a:t>that</a:t>
            </a:r>
            <a:r>
              <a:rPr sz="3000" b="1" spc="-325" dirty="0">
                <a:solidFill>
                  <a:srgbClr val="006F73"/>
                </a:solidFill>
                <a:latin typeface="Verdana"/>
                <a:cs typeface="Verdana"/>
              </a:rPr>
              <a:t> </a:t>
            </a:r>
            <a:r>
              <a:rPr sz="3000" b="1" spc="-355" dirty="0">
                <a:solidFill>
                  <a:srgbClr val="006F73"/>
                </a:solidFill>
                <a:latin typeface="Verdana"/>
                <a:cs typeface="Verdana"/>
              </a:rPr>
              <a:t>users</a:t>
            </a:r>
            <a:r>
              <a:rPr sz="3000" b="1" spc="-350" dirty="0">
                <a:solidFill>
                  <a:srgbClr val="006F73"/>
                </a:solidFill>
                <a:latin typeface="Verdana"/>
                <a:cs typeface="Verdana"/>
              </a:rPr>
              <a:t> </a:t>
            </a:r>
            <a:r>
              <a:rPr sz="3000" b="1" spc="-360" dirty="0">
                <a:solidFill>
                  <a:srgbClr val="006F73"/>
                </a:solidFill>
                <a:latin typeface="Verdana"/>
                <a:cs typeface="Verdana"/>
              </a:rPr>
              <a:t>had</a:t>
            </a:r>
            <a:r>
              <a:rPr sz="3000" b="1" spc="-355" dirty="0">
                <a:solidFill>
                  <a:srgbClr val="006F73"/>
                </a:solidFill>
                <a:latin typeface="Verdana"/>
                <a:cs typeface="Verdana"/>
              </a:rPr>
              <a:t> </a:t>
            </a:r>
            <a:r>
              <a:rPr sz="3000" b="1" spc="-315" dirty="0">
                <a:solidFill>
                  <a:srgbClr val="006F73"/>
                </a:solidFill>
                <a:latin typeface="Verdana"/>
                <a:cs typeface="Verdana"/>
              </a:rPr>
              <a:t>not </a:t>
            </a:r>
            <a:r>
              <a:rPr sz="3000" b="1" spc="-310" dirty="0">
                <a:solidFill>
                  <a:srgbClr val="006F73"/>
                </a:solidFill>
                <a:latin typeface="Verdana"/>
                <a:cs typeface="Verdana"/>
              </a:rPr>
              <a:t> </a:t>
            </a:r>
            <a:r>
              <a:rPr sz="3000" b="1" spc="-330" dirty="0">
                <a:solidFill>
                  <a:srgbClr val="006F73"/>
                </a:solidFill>
                <a:latin typeface="Verdana"/>
                <a:cs typeface="Verdana"/>
              </a:rPr>
              <a:t>previously</a:t>
            </a:r>
            <a:r>
              <a:rPr sz="3000" b="1" spc="-325" dirty="0">
                <a:solidFill>
                  <a:srgbClr val="006F73"/>
                </a:solidFill>
                <a:latin typeface="Verdana"/>
                <a:cs typeface="Verdana"/>
              </a:rPr>
              <a:t> </a:t>
            </a:r>
            <a:r>
              <a:rPr sz="3000" b="1" spc="-360" dirty="0">
                <a:solidFill>
                  <a:srgbClr val="006F73"/>
                </a:solidFill>
                <a:latin typeface="Verdana"/>
                <a:cs typeface="Verdana"/>
              </a:rPr>
              <a:t>viewed</a:t>
            </a:r>
            <a:r>
              <a:rPr sz="3000" b="1" spc="-355" dirty="0">
                <a:solidFill>
                  <a:srgbClr val="006F73"/>
                </a:solidFill>
                <a:latin typeface="Verdana"/>
                <a:cs typeface="Verdana"/>
              </a:rPr>
              <a:t> </a:t>
            </a:r>
            <a:r>
              <a:rPr sz="3000" b="1" spc="-350" dirty="0">
                <a:solidFill>
                  <a:srgbClr val="006F73"/>
                </a:solidFill>
                <a:latin typeface="Verdana"/>
                <a:cs typeface="Verdana"/>
              </a:rPr>
              <a:t>or</a:t>
            </a:r>
            <a:r>
              <a:rPr sz="3000" b="1" spc="-345" dirty="0">
                <a:solidFill>
                  <a:srgbClr val="006F73"/>
                </a:solidFill>
                <a:latin typeface="Verdana"/>
                <a:cs typeface="Verdana"/>
              </a:rPr>
              <a:t> </a:t>
            </a:r>
            <a:r>
              <a:rPr sz="3000" b="1" spc="-325" dirty="0">
                <a:solidFill>
                  <a:srgbClr val="006F73"/>
                </a:solidFill>
                <a:latin typeface="Verdana"/>
                <a:cs typeface="Verdana"/>
              </a:rPr>
              <a:t>purchased,</a:t>
            </a:r>
            <a:r>
              <a:rPr sz="3000" b="1" spc="-320" dirty="0">
                <a:solidFill>
                  <a:srgbClr val="006F73"/>
                </a:solidFill>
                <a:latin typeface="Verdana"/>
                <a:cs typeface="Verdana"/>
              </a:rPr>
              <a:t> </a:t>
            </a:r>
            <a:r>
              <a:rPr sz="3000" b="1" spc="-350" dirty="0">
                <a:solidFill>
                  <a:srgbClr val="006F73"/>
                </a:solidFill>
                <a:latin typeface="Verdana"/>
                <a:cs typeface="Verdana"/>
              </a:rPr>
              <a:t>demonstrating</a:t>
            </a:r>
            <a:r>
              <a:rPr sz="3000" b="1" spc="-345" dirty="0">
                <a:solidFill>
                  <a:srgbClr val="006F73"/>
                </a:solidFill>
                <a:latin typeface="Verdana"/>
                <a:cs typeface="Verdana"/>
              </a:rPr>
              <a:t> </a:t>
            </a:r>
            <a:r>
              <a:rPr sz="3000" b="1" spc="-295" dirty="0">
                <a:solidFill>
                  <a:srgbClr val="006F73"/>
                </a:solidFill>
                <a:latin typeface="Verdana"/>
                <a:cs typeface="Verdana"/>
              </a:rPr>
              <a:t>its</a:t>
            </a:r>
            <a:r>
              <a:rPr sz="3000" b="1" spc="-290" dirty="0">
                <a:solidFill>
                  <a:srgbClr val="006F73"/>
                </a:solidFill>
                <a:latin typeface="Verdana"/>
                <a:cs typeface="Verdana"/>
              </a:rPr>
              <a:t> </a:t>
            </a:r>
            <a:r>
              <a:rPr sz="3000" b="1" spc="-305" dirty="0">
                <a:solidFill>
                  <a:srgbClr val="006F73"/>
                </a:solidFill>
                <a:latin typeface="Verdana"/>
                <a:cs typeface="Verdana"/>
              </a:rPr>
              <a:t>ability</a:t>
            </a:r>
            <a:r>
              <a:rPr sz="3000" b="1" spc="-300" dirty="0">
                <a:solidFill>
                  <a:srgbClr val="006F73"/>
                </a:solidFill>
                <a:latin typeface="Verdana"/>
                <a:cs typeface="Verdana"/>
              </a:rPr>
              <a:t> </a:t>
            </a:r>
            <a:r>
              <a:rPr sz="3000" b="1" spc="-280" dirty="0">
                <a:solidFill>
                  <a:srgbClr val="006F73"/>
                </a:solidFill>
                <a:latin typeface="Verdana"/>
                <a:cs typeface="Verdana"/>
              </a:rPr>
              <a:t>to</a:t>
            </a:r>
            <a:r>
              <a:rPr sz="3000" b="1" spc="-275" dirty="0">
                <a:solidFill>
                  <a:srgbClr val="006F73"/>
                </a:solidFill>
                <a:latin typeface="Verdana"/>
                <a:cs typeface="Verdana"/>
              </a:rPr>
              <a:t> </a:t>
            </a:r>
            <a:r>
              <a:rPr sz="3000" b="1" spc="-295" dirty="0">
                <a:solidFill>
                  <a:srgbClr val="006F73"/>
                </a:solidFill>
                <a:latin typeface="Verdana"/>
                <a:cs typeface="Verdana"/>
              </a:rPr>
              <a:t>identify</a:t>
            </a:r>
            <a:r>
              <a:rPr sz="3000" b="1" spc="-290" dirty="0">
                <a:solidFill>
                  <a:srgbClr val="006F73"/>
                </a:solidFill>
                <a:latin typeface="Verdana"/>
                <a:cs typeface="Verdana"/>
              </a:rPr>
              <a:t> </a:t>
            </a:r>
            <a:r>
              <a:rPr sz="3000" b="1" spc="-445" dirty="0">
                <a:solidFill>
                  <a:srgbClr val="006F73"/>
                </a:solidFill>
                <a:latin typeface="Verdana"/>
                <a:cs typeface="Verdana"/>
              </a:rPr>
              <a:t>new</a:t>
            </a:r>
            <a:r>
              <a:rPr sz="3000" b="1" spc="-440" dirty="0">
                <a:solidFill>
                  <a:srgbClr val="006F73"/>
                </a:solidFill>
                <a:latin typeface="Verdana"/>
                <a:cs typeface="Verdana"/>
              </a:rPr>
              <a:t> </a:t>
            </a:r>
            <a:r>
              <a:rPr sz="3000" b="1" spc="-365" dirty="0">
                <a:solidFill>
                  <a:srgbClr val="006F73"/>
                </a:solidFill>
                <a:latin typeface="Verdana"/>
                <a:cs typeface="Verdana"/>
              </a:rPr>
              <a:t>and</a:t>
            </a:r>
            <a:r>
              <a:rPr sz="3000" b="1" spc="-360" dirty="0">
                <a:solidFill>
                  <a:srgbClr val="006F73"/>
                </a:solidFill>
                <a:latin typeface="Verdana"/>
                <a:cs typeface="Verdana"/>
              </a:rPr>
              <a:t> </a:t>
            </a:r>
            <a:r>
              <a:rPr sz="3000" b="1" spc="-330" dirty="0">
                <a:solidFill>
                  <a:srgbClr val="006F73"/>
                </a:solidFill>
                <a:latin typeface="Verdana"/>
                <a:cs typeface="Verdana"/>
              </a:rPr>
              <a:t>relevant</a:t>
            </a:r>
            <a:r>
              <a:rPr sz="3000" b="1" spc="-325" dirty="0">
                <a:solidFill>
                  <a:srgbClr val="006F73"/>
                </a:solidFill>
                <a:latin typeface="Verdana"/>
                <a:cs typeface="Verdana"/>
              </a:rPr>
              <a:t> </a:t>
            </a:r>
            <a:r>
              <a:rPr sz="3000" b="1" spc="-320" dirty="0">
                <a:solidFill>
                  <a:srgbClr val="006F73"/>
                </a:solidFill>
                <a:latin typeface="Verdana"/>
                <a:cs typeface="Verdana"/>
              </a:rPr>
              <a:t>options. </a:t>
            </a:r>
            <a:r>
              <a:rPr sz="3000" b="1" spc="-315" dirty="0">
                <a:solidFill>
                  <a:srgbClr val="006F73"/>
                </a:solidFill>
                <a:latin typeface="Verdana"/>
                <a:cs typeface="Verdana"/>
              </a:rPr>
              <a:t> Additionally,</a:t>
            </a:r>
            <a:r>
              <a:rPr sz="3000" b="1" spc="-310" dirty="0">
                <a:solidFill>
                  <a:srgbClr val="006F73"/>
                </a:solidFill>
                <a:latin typeface="Verdana"/>
                <a:cs typeface="Verdana"/>
              </a:rPr>
              <a:t> </a:t>
            </a:r>
            <a:r>
              <a:rPr sz="3000" b="1" spc="-300" dirty="0">
                <a:solidFill>
                  <a:srgbClr val="006F73"/>
                </a:solidFill>
                <a:latin typeface="Verdana"/>
                <a:cs typeface="Verdana"/>
              </a:rPr>
              <a:t>the</a:t>
            </a:r>
            <a:r>
              <a:rPr sz="3000" b="1" spc="-295" dirty="0">
                <a:solidFill>
                  <a:srgbClr val="006F73"/>
                </a:solidFill>
                <a:latin typeface="Verdana"/>
                <a:cs typeface="Verdana"/>
              </a:rPr>
              <a:t> </a:t>
            </a:r>
            <a:r>
              <a:rPr sz="3000" b="1" spc="-340" dirty="0">
                <a:solidFill>
                  <a:srgbClr val="006F73"/>
                </a:solidFill>
                <a:latin typeface="Verdana"/>
                <a:cs typeface="Verdana"/>
              </a:rPr>
              <a:t>use</a:t>
            </a:r>
            <a:r>
              <a:rPr sz="3000" b="1" spc="-335" dirty="0">
                <a:solidFill>
                  <a:srgbClr val="006F73"/>
                </a:solidFill>
                <a:latin typeface="Verdana"/>
                <a:cs typeface="Verdana"/>
              </a:rPr>
              <a:t> </a:t>
            </a:r>
            <a:r>
              <a:rPr sz="3000" b="1" spc="-270" dirty="0">
                <a:solidFill>
                  <a:srgbClr val="006F73"/>
                </a:solidFill>
                <a:latin typeface="Verdana"/>
                <a:cs typeface="Verdana"/>
              </a:rPr>
              <a:t>of</a:t>
            </a:r>
            <a:r>
              <a:rPr sz="3000" b="1" spc="-265" dirty="0">
                <a:solidFill>
                  <a:srgbClr val="006F73"/>
                </a:solidFill>
                <a:latin typeface="Verdana"/>
                <a:cs typeface="Verdana"/>
              </a:rPr>
              <a:t> </a:t>
            </a:r>
            <a:r>
              <a:rPr sz="3000" b="1" spc="-430" dirty="0">
                <a:solidFill>
                  <a:srgbClr val="006F73"/>
                </a:solidFill>
                <a:latin typeface="Verdana"/>
                <a:cs typeface="Verdana"/>
              </a:rPr>
              <a:t>a</a:t>
            </a:r>
            <a:r>
              <a:rPr sz="3000" b="1" spc="-425" dirty="0">
                <a:solidFill>
                  <a:srgbClr val="006F73"/>
                </a:solidFill>
                <a:latin typeface="Verdana"/>
                <a:cs typeface="Verdana"/>
              </a:rPr>
              <a:t> </a:t>
            </a:r>
            <a:r>
              <a:rPr sz="3000" b="1" spc="-355" dirty="0">
                <a:solidFill>
                  <a:srgbClr val="006F73"/>
                </a:solidFill>
                <a:latin typeface="Verdana"/>
                <a:cs typeface="Verdana"/>
              </a:rPr>
              <a:t>user</a:t>
            </a:r>
            <a:r>
              <a:rPr sz="3000" b="1" spc="-350" dirty="0">
                <a:solidFill>
                  <a:srgbClr val="006F73"/>
                </a:solidFill>
                <a:latin typeface="Verdana"/>
                <a:cs typeface="Verdana"/>
              </a:rPr>
              <a:t> </a:t>
            </a:r>
            <a:r>
              <a:rPr sz="3000" b="1" spc="-290" dirty="0">
                <a:solidFill>
                  <a:srgbClr val="006F73"/>
                </a:solidFill>
                <a:latin typeface="Verdana"/>
                <a:cs typeface="Verdana"/>
              </a:rPr>
              <a:t>feedback</a:t>
            </a:r>
            <a:r>
              <a:rPr sz="3000" b="1" spc="-285" dirty="0">
                <a:solidFill>
                  <a:srgbClr val="006F73"/>
                </a:solidFill>
                <a:latin typeface="Verdana"/>
                <a:cs typeface="Verdana"/>
              </a:rPr>
              <a:t> loop</a:t>
            </a:r>
            <a:r>
              <a:rPr sz="3000" b="1" spc="-280" dirty="0">
                <a:solidFill>
                  <a:srgbClr val="006F73"/>
                </a:solidFill>
                <a:latin typeface="Verdana"/>
                <a:cs typeface="Verdana"/>
              </a:rPr>
              <a:t> </a:t>
            </a:r>
            <a:r>
              <a:rPr sz="3000" b="1" spc="-350" dirty="0">
                <a:solidFill>
                  <a:srgbClr val="006F73"/>
                </a:solidFill>
                <a:latin typeface="Verdana"/>
                <a:cs typeface="Verdana"/>
              </a:rPr>
              <a:t>allowed</a:t>
            </a:r>
            <a:r>
              <a:rPr sz="3000" b="1" spc="-345" dirty="0">
                <a:solidFill>
                  <a:srgbClr val="006F73"/>
                </a:solidFill>
                <a:latin typeface="Verdana"/>
                <a:cs typeface="Verdana"/>
              </a:rPr>
              <a:t> </a:t>
            </a:r>
            <a:r>
              <a:rPr sz="3000" b="1" spc="-300" dirty="0">
                <a:solidFill>
                  <a:srgbClr val="006F73"/>
                </a:solidFill>
                <a:latin typeface="Verdana"/>
                <a:cs typeface="Verdana"/>
              </a:rPr>
              <a:t>the</a:t>
            </a:r>
            <a:r>
              <a:rPr sz="3000" b="1" spc="-295" dirty="0">
                <a:solidFill>
                  <a:srgbClr val="006F73"/>
                </a:solidFill>
                <a:latin typeface="Verdana"/>
                <a:cs typeface="Verdana"/>
              </a:rPr>
              <a:t> </a:t>
            </a:r>
            <a:r>
              <a:rPr sz="3000" b="1" spc="-315" dirty="0">
                <a:solidFill>
                  <a:srgbClr val="006F73"/>
                </a:solidFill>
                <a:latin typeface="Verdana"/>
                <a:cs typeface="Verdana"/>
              </a:rPr>
              <a:t>engine</a:t>
            </a:r>
            <a:r>
              <a:rPr sz="3000" b="1" spc="-310" dirty="0">
                <a:solidFill>
                  <a:srgbClr val="006F73"/>
                </a:solidFill>
                <a:latin typeface="Verdana"/>
                <a:cs typeface="Verdana"/>
              </a:rPr>
              <a:t> </a:t>
            </a:r>
            <a:r>
              <a:rPr sz="3000" b="1" spc="-280" dirty="0">
                <a:solidFill>
                  <a:srgbClr val="006F73"/>
                </a:solidFill>
                <a:latin typeface="Verdana"/>
                <a:cs typeface="Verdana"/>
              </a:rPr>
              <a:t>to</a:t>
            </a:r>
            <a:r>
              <a:rPr sz="3000" b="1" spc="-275" dirty="0">
                <a:solidFill>
                  <a:srgbClr val="006F73"/>
                </a:solidFill>
                <a:latin typeface="Verdana"/>
                <a:cs typeface="Verdana"/>
              </a:rPr>
              <a:t> </a:t>
            </a:r>
            <a:r>
              <a:rPr sz="3000" b="1" spc="-310" dirty="0">
                <a:solidFill>
                  <a:srgbClr val="006F73"/>
                </a:solidFill>
                <a:latin typeface="Verdana"/>
                <a:cs typeface="Verdana"/>
              </a:rPr>
              <a:t>continuously</a:t>
            </a:r>
            <a:r>
              <a:rPr sz="3000" b="1" spc="-305" dirty="0">
                <a:solidFill>
                  <a:srgbClr val="006F73"/>
                </a:solidFill>
                <a:latin typeface="Verdana"/>
                <a:cs typeface="Verdana"/>
              </a:rPr>
              <a:t> </a:t>
            </a:r>
            <a:r>
              <a:rPr sz="3000" b="1" spc="-370" dirty="0">
                <a:solidFill>
                  <a:srgbClr val="006F73"/>
                </a:solidFill>
                <a:latin typeface="Verdana"/>
                <a:cs typeface="Verdana"/>
              </a:rPr>
              <a:t>improve</a:t>
            </a:r>
            <a:r>
              <a:rPr sz="3000" b="1" spc="-365" dirty="0">
                <a:solidFill>
                  <a:srgbClr val="006F73"/>
                </a:solidFill>
                <a:latin typeface="Verdana"/>
                <a:cs typeface="Verdana"/>
              </a:rPr>
              <a:t> </a:t>
            </a:r>
            <a:r>
              <a:rPr sz="3000" b="1" spc="-295" dirty="0">
                <a:solidFill>
                  <a:srgbClr val="006F73"/>
                </a:solidFill>
                <a:latin typeface="Verdana"/>
                <a:cs typeface="Verdana"/>
              </a:rPr>
              <a:t>its </a:t>
            </a:r>
            <a:r>
              <a:rPr sz="3000" b="1" spc="-290" dirty="0">
                <a:solidFill>
                  <a:srgbClr val="006F73"/>
                </a:solidFill>
                <a:latin typeface="Verdana"/>
                <a:cs typeface="Verdana"/>
              </a:rPr>
              <a:t> </a:t>
            </a:r>
            <a:r>
              <a:rPr sz="3000" b="1" spc="-355" dirty="0">
                <a:solidFill>
                  <a:srgbClr val="006F73"/>
                </a:solidFill>
                <a:latin typeface="Verdana"/>
                <a:cs typeface="Verdana"/>
              </a:rPr>
              <a:t>recommendations</a:t>
            </a:r>
            <a:r>
              <a:rPr sz="3000" b="1" spc="-270" dirty="0">
                <a:solidFill>
                  <a:srgbClr val="006F73"/>
                </a:solidFill>
                <a:latin typeface="Verdana"/>
                <a:cs typeface="Verdana"/>
              </a:rPr>
              <a:t> </a:t>
            </a:r>
            <a:r>
              <a:rPr sz="3000" b="1" spc="-345" dirty="0">
                <a:solidFill>
                  <a:srgbClr val="006F73"/>
                </a:solidFill>
                <a:latin typeface="Verdana"/>
                <a:cs typeface="Verdana"/>
              </a:rPr>
              <a:t>over</a:t>
            </a:r>
            <a:r>
              <a:rPr sz="3000" b="1" spc="-270" dirty="0">
                <a:solidFill>
                  <a:srgbClr val="006F73"/>
                </a:solidFill>
                <a:latin typeface="Verdana"/>
                <a:cs typeface="Verdana"/>
              </a:rPr>
              <a:t> </a:t>
            </a:r>
            <a:r>
              <a:rPr sz="3000" b="1" spc="-370" dirty="0">
                <a:solidFill>
                  <a:srgbClr val="006F73"/>
                </a:solidFill>
                <a:latin typeface="Verdana"/>
                <a:cs typeface="Verdana"/>
              </a:rPr>
              <a:t>time,</a:t>
            </a:r>
            <a:r>
              <a:rPr sz="3000" b="1" spc="-270" dirty="0">
                <a:solidFill>
                  <a:srgbClr val="006F73"/>
                </a:solidFill>
                <a:latin typeface="Verdana"/>
                <a:cs typeface="Verdana"/>
              </a:rPr>
              <a:t> </a:t>
            </a:r>
            <a:r>
              <a:rPr sz="3000" b="1" spc="-310" dirty="0">
                <a:solidFill>
                  <a:srgbClr val="006F73"/>
                </a:solidFill>
                <a:latin typeface="Verdana"/>
                <a:cs typeface="Verdana"/>
              </a:rPr>
              <a:t>leading</a:t>
            </a:r>
            <a:r>
              <a:rPr sz="3000" b="1" spc="-270" dirty="0">
                <a:solidFill>
                  <a:srgbClr val="006F73"/>
                </a:solidFill>
                <a:latin typeface="Verdana"/>
                <a:cs typeface="Verdana"/>
              </a:rPr>
              <a:t> </a:t>
            </a:r>
            <a:r>
              <a:rPr sz="3000" b="1" spc="-280" dirty="0">
                <a:solidFill>
                  <a:srgbClr val="006F73"/>
                </a:solidFill>
                <a:latin typeface="Verdana"/>
                <a:cs typeface="Verdana"/>
              </a:rPr>
              <a:t>to</a:t>
            </a:r>
            <a:r>
              <a:rPr sz="3000" b="1" spc="-270" dirty="0">
                <a:solidFill>
                  <a:srgbClr val="006F73"/>
                </a:solidFill>
                <a:latin typeface="Verdana"/>
                <a:cs typeface="Verdana"/>
              </a:rPr>
              <a:t> </a:t>
            </a:r>
            <a:r>
              <a:rPr sz="3000" b="1" spc="-330" dirty="0">
                <a:solidFill>
                  <a:srgbClr val="006F73"/>
                </a:solidFill>
                <a:latin typeface="Verdana"/>
                <a:cs typeface="Verdana"/>
              </a:rPr>
              <a:t>even</a:t>
            </a:r>
            <a:r>
              <a:rPr sz="3000" b="1" spc="-270" dirty="0">
                <a:solidFill>
                  <a:srgbClr val="006F73"/>
                </a:solidFill>
                <a:latin typeface="Verdana"/>
                <a:cs typeface="Verdana"/>
              </a:rPr>
              <a:t> </a:t>
            </a:r>
            <a:r>
              <a:rPr sz="3000" b="1" spc="-409" dirty="0">
                <a:solidFill>
                  <a:srgbClr val="006F73"/>
                </a:solidFill>
                <a:latin typeface="Verdana"/>
                <a:cs typeface="Verdana"/>
              </a:rPr>
              <a:t>more</a:t>
            </a:r>
            <a:r>
              <a:rPr sz="3000" b="1" spc="-270" dirty="0">
                <a:solidFill>
                  <a:srgbClr val="006F73"/>
                </a:solidFill>
                <a:latin typeface="Verdana"/>
                <a:cs typeface="Verdana"/>
              </a:rPr>
              <a:t> </a:t>
            </a:r>
            <a:r>
              <a:rPr sz="3000" b="1" spc="-325" dirty="0">
                <a:solidFill>
                  <a:srgbClr val="006F73"/>
                </a:solidFill>
                <a:latin typeface="Verdana"/>
                <a:cs typeface="Verdana"/>
              </a:rPr>
              <a:t>personalized</a:t>
            </a:r>
            <a:r>
              <a:rPr sz="3000" b="1" spc="-270" dirty="0">
                <a:solidFill>
                  <a:srgbClr val="006F73"/>
                </a:solidFill>
                <a:latin typeface="Verdana"/>
                <a:cs typeface="Verdana"/>
              </a:rPr>
              <a:t> </a:t>
            </a:r>
            <a:r>
              <a:rPr sz="3000" b="1" spc="-325" dirty="0">
                <a:solidFill>
                  <a:srgbClr val="006F73"/>
                </a:solidFill>
                <a:latin typeface="Verdana"/>
                <a:cs typeface="Verdana"/>
              </a:rPr>
              <a:t>suggestions</a:t>
            </a:r>
            <a:r>
              <a:rPr sz="3000" b="1" spc="-270" dirty="0">
                <a:solidFill>
                  <a:srgbClr val="006F73"/>
                </a:solidFill>
                <a:latin typeface="Verdana"/>
                <a:cs typeface="Verdana"/>
              </a:rPr>
              <a:t> </a:t>
            </a:r>
            <a:r>
              <a:rPr sz="3000" b="1" spc="-310" dirty="0">
                <a:solidFill>
                  <a:srgbClr val="006F73"/>
                </a:solidFill>
                <a:latin typeface="Verdana"/>
                <a:cs typeface="Verdana"/>
              </a:rPr>
              <a:t>for</a:t>
            </a:r>
            <a:r>
              <a:rPr sz="3000" b="1" spc="-270" dirty="0">
                <a:solidFill>
                  <a:srgbClr val="006F73"/>
                </a:solidFill>
                <a:latin typeface="Verdana"/>
                <a:cs typeface="Verdana"/>
              </a:rPr>
              <a:t> </a:t>
            </a:r>
            <a:r>
              <a:rPr sz="3000" b="1" spc="-365" dirty="0">
                <a:solidFill>
                  <a:srgbClr val="006F73"/>
                </a:solidFill>
                <a:latin typeface="Verdana"/>
                <a:cs typeface="Verdana"/>
              </a:rPr>
              <a:t>users.</a:t>
            </a:r>
            <a:endParaRPr sz="3000">
              <a:latin typeface="Verdana"/>
              <a:cs typeface="Verdana"/>
            </a:endParaRPr>
          </a:p>
          <a:p>
            <a:pPr marL="12700" marR="5080" algn="just">
              <a:lnSpc>
                <a:spcPts val="3150"/>
              </a:lnSpc>
              <a:spcBef>
                <a:spcPts val="3150"/>
              </a:spcBef>
            </a:pPr>
            <a:r>
              <a:rPr sz="3000" b="1" spc="-320" dirty="0">
                <a:solidFill>
                  <a:srgbClr val="006F73"/>
                </a:solidFill>
                <a:latin typeface="Verdana"/>
                <a:cs typeface="Verdana"/>
              </a:rPr>
              <a:t>The</a:t>
            </a:r>
            <a:r>
              <a:rPr sz="3000" b="1" spc="-315" dirty="0">
                <a:solidFill>
                  <a:srgbClr val="006F73"/>
                </a:solidFill>
                <a:latin typeface="Verdana"/>
                <a:cs typeface="Verdana"/>
              </a:rPr>
              <a:t> </a:t>
            </a:r>
            <a:r>
              <a:rPr sz="3000" b="1" spc="-265" dirty="0">
                <a:solidFill>
                  <a:srgbClr val="006F73"/>
                </a:solidFill>
                <a:latin typeface="Verdana"/>
                <a:cs typeface="Verdana"/>
              </a:rPr>
              <a:t>Gephi</a:t>
            </a:r>
            <a:r>
              <a:rPr sz="3000" b="1" spc="-260" dirty="0">
                <a:solidFill>
                  <a:srgbClr val="006F73"/>
                </a:solidFill>
                <a:latin typeface="Verdana"/>
                <a:cs typeface="Verdana"/>
              </a:rPr>
              <a:t> </a:t>
            </a:r>
            <a:r>
              <a:rPr sz="3000" b="1" spc="-335" dirty="0">
                <a:solidFill>
                  <a:srgbClr val="006F73"/>
                </a:solidFill>
                <a:latin typeface="Verdana"/>
                <a:cs typeface="Verdana"/>
              </a:rPr>
              <a:t>visualisations</a:t>
            </a:r>
            <a:r>
              <a:rPr sz="3000" b="1" spc="-330" dirty="0">
                <a:solidFill>
                  <a:srgbClr val="006F73"/>
                </a:solidFill>
                <a:latin typeface="Verdana"/>
                <a:cs typeface="Verdana"/>
              </a:rPr>
              <a:t> </a:t>
            </a:r>
            <a:r>
              <a:rPr sz="3000" b="1" spc="-315" dirty="0">
                <a:solidFill>
                  <a:srgbClr val="006F73"/>
                </a:solidFill>
                <a:latin typeface="Verdana"/>
                <a:cs typeface="Verdana"/>
              </a:rPr>
              <a:t>provided</a:t>
            </a:r>
            <a:r>
              <a:rPr sz="3000" b="1" spc="-310" dirty="0">
                <a:solidFill>
                  <a:srgbClr val="006F73"/>
                </a:solidFill>
                <a:latin typeface="Verdana"/>
                <a:cs typeface="Verdana"/>
              </a:rPr>
              <a:t> </a:t>
            </a:r>
            <a:r>
              <a:rPr sz="3000" b="1" spc="-330" dirty="0">
                <a:solidFill>
                  <a:srgbClr val="006F73"/>
                </a:solidFill>
                <a:latin typeface="Verdana"/>
                <a:cs typeface="Verdana"/>
              </a:rPr>
              <a:t>valuable</a:t>
            </a:r>
            <a:r>
              <a:rPr sz="3000" b="1" spc="-325" dirty="0">
                <a:solidFill>
                  <a:srgbClr val="006F73"/>
                </a:solidFill>
                <a:latin typeface="Verdana"/>
                <a:cs typeface="Verdana"/>
              </a:rPr>
              <a:t> insights</a:t>
            </a:r>
            <a:r>
              <a:rPr sz="3000" b="1" spc="-320" dirty="0">
                <a:solidFill>
                  <a:srgbClr val="006F73"/>
                </a:solidFill>
                <a:latin typeface="Verdana"/>
                <a:cs typeface="Verdana"/>
              </a:rPr>
              <a:t> </a:t>
            </a:r>
            <a:r>
              <a:rPr sz="3000" b="1" spc="-300" dirty="0">
                <a:solidFill>
                  <a:srgbClr val="006F73"/>
                </a:solidFill>
                <a:latin typeface="Verdana"/>
                <a:cs typeface="Verdana"/>
              </a:rPr>
              <a:t>into</a:t>
            </a:r>
            <a:r>
              <a:rPr sz="3000" b="1" spc="-295" dirty="0">
                <a:solidFill>
                  <a:srgbClr val="006F73"/>
                </a:solidFill>
                <a:latin typeface="Verdana"/>
                <a:cs typeface="Verdana"/>
              </a:rPr>
              <a:t> </a:t>
            </a:r>
            <a:r>
              <a:rPr sz="3000" b="1" spc="-300" dirty="0">
                <a:solidFill>
                  <a:srgbClr val="006F73"/>
                </a:solidFill>
                <a:latin typeface="Verdana"/>
                <a:cs typeface="Verdana"/>
              </a:rPr>
              <a:t>the</a:t>
            </a:r>
            <a:r>
              <a:rPr sz="3000" b="1" spc="-295" dirty="0">
                <a:solidFill>
                  <a:srgbClr val="006F73"/>
                </a:solidFill>
                <a:latin typeface="Verdana"/>
                <a:cs typeface="Verdana"/>
              </a:rPr>
              <a:t> </a:t>
            </a:r>
            <a:r>
              <a:rPr sz="3000" b="1" spc="-245" dirty="0">
                <a:solidFill>
                  <a:srgbClr val="006F73"/>
                </a:solidFill>
                <a:latin typeface="Verdana"/>
                <a:cs typeface="Verdana"/>
              </a:rPr>
              <a:t>detected</a:t>
            </a:r>
            <a:r>
              <a:rPr sz="3000" b="1" spc="-240" dirty="0">
                <a:solidFill>
                  <a:srgbClr val="006F73"/>
                </a:solidFill>
                <a:latin typeface="Verdana"/>
                <a:cs typeface="Verdana"/>
              </a:rPr>
              <a:t> </a:t>
            </a:r>
            <a:r>
              <a:rPr sz="3000" b="1" spc="-360" dirty="0">
                <a:solidFill>
                  <a:srgbClr val="006F73"/>
                </a:solidFill>
                <a:latin typeface="Verdana"/>
                <a:cs typeface="Verdana"/>
              </a:rPr>
              <a:t>communities,</a:t>
            </a:r>
            <a:r>
              <a:rPr sz="3000" b="1" spc="-355" dirty="0">
                <a:solidFill>
                  <a:srgbClr val="006F73"/>
                </a:solidFill>
                <a:latin typeface="Verdana"/>
                <a:cs typeface="Verdana"/>
              </a:rPr>
              <a:t> allowing</a:t>
            </a:r>
            <a:r>
              <a:rPr sz="3000" b="1" spc="315" dirty="0">
                <a:solidFill>
                  <a:srgbClr val="006F73"/>
                </a:solidFill>
                <a:latin typeface="Verdana"/>
                <a:cs typeface="Verdana"/>
              </a:rPr>
              <a:t> </a:t>
            </a:r>
            <a:r>
              <a:rPr sz="3000" b="1" spc="-310" dirty="0">
                <a:solidFill>
                  <a:srgbClr val="006F73"/>
                </a:solidFill>
                <a:latin typeface="Verdana"/>
                <a:cs typeface="Verdana"/>
              </a:rPr>
              <a:t>for </a:t>
            </a:r>
            <a:r>
              <a:rPr sz="3000" b="1" spc="-305" dirty="0">
                <a:solidFill>
                  <a:srgbClr val="006F73"/>
                </a:solidFill>
                <a:latin typeface="Verdana"/>
                <a:cs typeface="Verdana"/>
              </a:rPr>
              <a:t> </a:t>
            </a:r>
            <a:r>
              <a:rPr sz="3000" b="1" spc="-330" dirty="0">
                <a:solidFill>
                  <a:srgbClr val="006F73"/>
                </a:solidFill>
                <a:latin typeface="Verdana"/>
                <a:cs typeface="Verdana"/>
              </a:rPr>
              <a:t>further </a:t>
            </a:r>
            <a:r>
              <a:rPr sz="3000" b="1" spc="-360" dirty="0">
                <a:solidFill>
                  <a:srgbClr val="006F73"/>
                </a:solidFill>
                <a:latin typeface="Verdana"/>
                <a:cs typeface="Verdana"/>
              </a:rPr>
              <a:t>analysis </a:t>
            </a:r>
            <a:r>
              <a:rPr sz="3000" b="1" spc="-365" dirty="0">
                <a:solidFill>
                  <a:srgbClr val="006F73"/>
                </a:solidFill>
                <a:latin typeface="Verdana"/>
                <a:cs typeface="Verdana"/>
              </a:rPr>
              <a:t>and </a:t>
            </a:r>
            <a:r>
              <a:rPr sz="3000" b="1" spc="-340" dirty="0">
                <a:solidFill>
                  <a:srgbClr val="006F73"/>
                </a:solidFill>
                <a:latin typeface="Verdana"/>
                <a:cs typeface="Verdana"/>
              </a:rPr>
              <a:t>refinement </a:t>
            </a:r>
            <a:r>
              <a:rPr sz="3000" b="1" spc="-270" dirty="0">
                <a:solidFill>
                  <a:srgbClr val="006F73"/>
                </a:solidFill>
                <a:latin typeface="Verdana"/>
                <a:cs typeface="Verdana"/>
              </a:rPr>
              <a:t>of </a:t>
            </a:r>
            <a:r>
              <a:rPr sz="3000" b="1" spc="-300" dirty="0">
                <a:solidFill>
                  <a:srgbClr val="006F73"/>
                </a:solidFill>
                <a:latin typeface="Verdana"/>
                <a:cs typeface="Verdana"/>
              </a:rPr>
              <a:t>the </a:t>
            </a:r>
            <a:r>
              <a:rPr sz="3000" b="1" spc="-355" dirty="0">
                <a:solidFill>
                  <a:srgbClr val="006F73"/>
                </a:solidFill>
                <a:latin typeface="Verdana"/>
                <a:cs typeface="Verdana"/>
              </a:rPr>
              <a:t>recommendation </a:t>
            </a:r>
            <a:r>
              <a:rPr sz="3000" b="1" spc="-365" dirty="0">
                <a:solidFill>
                  <a:srgbClr val="006F73"/>
                </a:solidFill>
                <a:latin typeface="Verdana"/>
                <a:cs typeface="Verdana"/>
              </a:rPr>
              <a:t>algorithm. </a:t>
            </a:r>
            <a:r>
              <a:rPr sz="3000" b="1" spc="-330" dirty="0">
                <a:solidFill>
                  <a:srgbClr val="006F73"/>
                </a:solidFill>
                <a:latin typeface="Verdana"/>
                <a:cs typeface="Verdana"/>
              </a:rPr>
              <a:t>Overall, </a:t>
            </a:r>
            <a:r>
              <a:rPr sz="3000" b="1" spc="-300" dirty="0">
                <a:solidFill>
                  <a:srgbClr val="006F73"/>
                </a:solidFill>
                <a:latin typeface="Verdana"/>
                <a:cs typeface="Verdana"/>
              </a:rPr>
              <a:t>the collaborative </a:t>
            </a:r>
            <a:r>
              <a:rPr sz="3000" b="1" spc="-285" dirty="0">
                <a:solidFill>
                  <a:srgbClr val="006F73"/>
                </a:solidFill>
                <a:latin typeface="Verdana"/>
                <a:cs typeface="Verdana"/>
              </a:rPr>
              <a:t>product </a:t>
            </a:r>
            <a:r>
              <a:rPr sz="3000" b="1" spc="-280" dirty="0">
                <a:solidFill>
                  <a:srgbClr val="006F73"/>
                </a:solidFill>
                <a:latin typeface="Verdana"/>
                <a:cs typeface="Verdana"/>
              </a:rPr>
              <a:t> </a:t>
            </a:r>
            <a:r>
              <a:rPr sz="3000" b="1" spc="-355" dirty="0">
                <a:solidFill>
                  <a:srgbClr val="006F73"/>
                </a:solidFill>
                <a:latin typeface="Verdana"/>
                <a:cs typeface="Verdana"/>
              </a:rPr>
              <a:t>recommendation</a:t>
            </a:r>
            <a:r>
              <a:rPr sz="3000" b="1" spc="-350" dirty="0">
                <a:solidFill>
                  <a:srgbClr val="006F73"/>
                </a:solidFill>
                <a:latin typeface="Verdana"/>
                <a:cs typeface="Verdana"/>
              </a:rPr>
              <a:t> </a:t>
            </a:r>
            <a:r>
              <a:rPr sz="3000" b="1" spc="-315" dirty="0">
                <a:solidFill>
                  <a:srgbClr val="006F73"/>
                </a:solidFill>
                <a:latin typeface="Verdana"/>
                <a:cs typeface="Verdana"/>
              </a:rPr>
              <a:t>engine </a:t>
            </a:r>
            <a:r>
              <a:rPr sz="3000" b="1" spc="-340" dirty="0">
                <a:solidFill>
                  <a:srgbClr val="006F73"/>
                </a:solidFill>
                <a:latin typeface="Verdana"/>
                <a:cs typeface="Verdana"/>
              </a:rPr>
              <a:t>using </a:t>
            </a:r>
            <a:r>
              <a:rPr sz="3000" b="1" spc="-345" dirty="0">
                <a:solidFill>
                  <a:srgbClr val="006F73"/>
                </a:solidFill>
                <a:latin typeface="Verdana"/>
                <a:cs typeface="Verdana"/>
              </a:rPr>
              <a:t>Louvain </a:t>
            </a:r>
            <a:r>
              <a:rPr sz="3000" b="1" spc="-295" dirty="0">
                <a:solidFill>
                  <a:srgbClr val="006F73"/>
                </a:solidFill>
                <a:latin typeface="Verdana"/>
                <a:cs typeface="Verdana"/>
              </a:rPr>
              <a:t>clustering </a:t>
            </a:r>
            <a:r>
              <a:rPr sz="3000" b="1" spc="-365" dirty="0">
                <a:solidFill>
                  <a:srgbClr val="006F73"/>
                </a:solidFill>
                <a:latin typeface="Verdana"/>
                <a:cs typeface="Verdana"/>
              </a:rPr>
              <a:t>and</a:t>
            </a:r>
            <a:r>
              <a:rPr sz="3000" b="1" spc="-360" dirty="0">
                <a:solidFill>
                  <a:srgbClr val="006F73"/>
                </a:solidFill>
                <a:latin typeface="Verdana"/>
                <a:cs typeface="Verdana"/>
              </a:rPr>
              <a:t> </a:t>
            </a:r>
            <a:r>
              <a:rPr sz="3000" b="1" spc="-345" dirty="0">
                <a:solidFill>
                  <a:srgbClr val="006F73"/>
                </a:solidFill>
                <a:latin typeface="Verdana"/>
                <a:cs typeface="Verdana"/>
              </a:rPr>
              <a:t>Flask </a:t>
            </a:r>
            <a:r>
              <a:rPr sz="3000" b="1" spc="-509" dirty="0">
                <a:solidFill>
                  <a:srgbClr val="006F73"/>
                </a:solidFill>
                <a:latin typeface="Verdana"/>
                <a:cs typeface="Verdana"/>
              </a:rPr>
              <a:t>API</a:t>
            </a:r>
            <a:r>
              <a:rPr sz="3000" b="1" spc="-505" dirty="0">
                <a:solidFill>
                  <a:srgbClr val="006F73"/>
                </a:solidFill>
                <a:latin typeface="Verdana"/>
                <a:cs typeface="Verdana"/>
              </a:rPr>
              <a:t> </a:t>
            </a:r>
            <a:r>
              <a:rPr sz="3000" b="1" spc="-315" dirty="0">
                <a:solidFill>
                  <a:srgbClr val="006F73"/>
                </a:solidFill>
                <a:latin typeface="Verdana"/>
                <a:cs typeface="Verdana"/>
              </a:rPr>
              <a:t>provided </a:t>
            </a:r>
            <a:r>
              <a:rPr sz="3000" b="1" spc="-405" dirty="0">
                <a:solidFill>
                  <a:srgbClr val="006F73"/>
                </a:solidFill>
                <a:latin typeface="Verdana"/>
                <a:cs typeface="Verdana"/>
              </a:rPr>
              <a:t>an</a:t>
            </a:r>
            <a:r>
              <a:rPr sz="3000" b="1" spc="-400" dirty="0">
                <a:solidFill>
                  <a:srgbClr val="006F73"/>
                </a:solidFill>
                <a:latin typeface="Verdana"/>
                <a:cs typeface="Verdana"/>
              </a:rPr>
              <a:t> </a:t>
            </a:r>
            <a:r>
              <a:rPr sz="3000" b="1" spc="-254" dirty="0">
                <a:solidFill>
                  <a:srgbClr val="006F73"/>
                </a:solidFill>
                <a:latin typeface="Verdana"/>
                <a:cs typeface="Verdana"/>
              </a:rPr>
              <a:t>effective </a:t>
            </a:r>
            <a:r>
              <a:rPr sz="3000" b="1" spc="-310" dirty="0">
                <a:solidFill>
                  <a:srgbClr val="006F73"/>
                </a:solidFill>
                <a:latin typeface="Verdana"/>
                <a:cs typeface="Verdana"/>
              </a:rPr>
              <a:t>solution for </a:t>
            </a:r>
            <a:r>
              <a:rPr sz="3000" b="1" spc="-305" dirty="0">
                <a:solidFill>
                  <a:srgbClr val="006F73"/>
                </a:solidFill>
                <a:latin typeface="Verdana"/>
                <a:cs typeface="Verdana"/>
              </a:rPr>
              <a:t> </a:t>
            </a:r>
            <a:r>
              <a:rPr sz="3000" b="1" spc="-320" dirty="0">
                <a:solidFill>
                  <a:srgbClr val="006F73"/>
                </a:solidFill>
                <a:latin typeface="Verdana"/>
                <a:cs typeface="Verdana"/>
              </a:rPr>
              <a:t>enhancing</a:t>
            </a:r>
            <a:r>
              <a:rPr sz="3000" b="1" spc="-270" dirty="0">
                <a:solidFill>
                  <a:srgbClr val="006F73"/>
                </a:solidFill>
                <a:latin typeface="Verdana"/>
                <a:cs typeface="Verdana"/>
              </a:rPr>
              <a:t> </a:t>
            </a:r>
            <a:r>
              <a:rPr sz="3000" b="1" spc="-300" dirty="0">
                <a:solidFill>
                  <a:srgbClr val="006F73"/>
                </a:solidFill>
                <a:latin typeface="Verdana"/>
                <a:cs typeface="Verdana"/>
              </a:rPr>
              <a:t>the</a:t>
            </a:r>
            <a:r>
              <a:rPr sz="3000" b="1" spc="-265" dirty="0">
                <a:solidFill>
                  <a:srgbClr val="006F73"/>
                </a:solidFill>
                <a:latin typeface="Verdana"/>
                <a:cs typeface="Verdana"/>
              </a:rPr>
              <a:t> </a:t>
            </a:r>
            <a:r>
              <a:rPr sz="3000" b="1" spc="-355" dirty="0">
                <a:solidFill>
                  <a:srgbClr val="006F73"/>
                </a:solidFill>
                <a:latin typeface="Verdana"/>
                <a:cs typeface="Verdana"/>
              </a:rPr>
              <a:t>user</a:t>
            </a:r>
            <a:r>
              <a:rPr sz="3000" b="1" spc="-265" dirty="0">
                <a:solidFill>
                  <a:srgbClr val="006F73"/>
                </a:solidFill>
                <a:latin typeface="Verdana"/>
                <a:cs typeface="Verdana"/>
              </a:rPr>
              <a:t> </a:t>
            </a:r>
            <a:r>
              <a:rPr sz="3000" b="1" spc="-300" dirty="0">
                <a:solidFill>
                  <a:srgbClr val="006F73"/>
                </a:solidFill>
                <a:latin typeface="Verdana"/>
                <a:cs typeface="Verdana"/>
              </a:rPr>
              <a:t>experience</a:t>
            </a:r>
            <a:r>
              <a:rPr sz="3000" b="1" spc="-265" dirty="0">
                <a:solidFill>
                  <a:srgbClr val="006F73"/>
                </a:solidFill>
                <a:latin typeface="Verdana"/>
                <a:cs typeface="Verdana"/>
              </a:rPr>
              <a:t> </a:t>
            </a:r>
            <a:r>
              <a:rPr sz="3000" b="1" spc="-340" dirty="0">
                <a:solidFill>
                  <a:srgbClr val="006F73"/>
                </a:solidFill>
                <a:latin typeface="Verdana"/>
                <a:cs typeface="Verdana"/>
              </a:rPr>
              <a:t>on</a:t>
            </a:r>
            <a:r>
              <a:rPr sz="3000" b="1" spc="-265" dirty="0">
                <a:solidFill>
                  <a:srgbClr val="006F73"/>
                </a:solidFill>
                <a:latin typeface="Verdana"/>
                <a:cs typeface="Verdana"/>
              </a:rPr>
              <a:t> </a:t>
            </a:r>
            <a:r>
              <a:rPr sz="3000" b="1" spc="-300" dirty="0">
                <a:solidFill>
                  <a:srgbClr val="006F73"/>
                </a:solidFill>
                <a:latin typeface="Verdana"/>
                <a:cs typeface="Verdana"/>
              </a:rPr>
              <a:t>the</a:t>
            </a:r>
            <a:r>
              <a:rPr sz="3000" b="1" spc="-265" dirty="0">
                <a:solidFill>
                  <a:srgbClr val="006F73"/>
                </a:solidFill>
                <a:latin typeface="Verdana"/>
                <a:cs typeface="Verdana"/>
              </a:rPr>
              <a:t> </a:t>
            </a:r>
            <a:r>
              <a:rPr sz="3000" b="1" spc="-320" dirty="0">
                <a:solidFill>
                  <a:srgbClr val="006F73"/>
                </a:solidFill>
                <a:latin typeface="Verdana"/>
                <a:cs typeface="Verdana"/>
              </a:rPr>
              <a:t>e-commerce</a:t>
            </a:r>
            <a:r>
              <a:rPr sz="3000" b="1" spc="-265" dirty="0">
                <a:solidFill>
                  <a:srgbClr val="006F73"/>
                </a:solidFill>
                <a:latin typeface="Verdana"/>
                <a:cs typeface="Verdana"/>
              </a:rPr>
              <a:t> </a:t>
            </a:r>
            <a:r>
              <a:rPr sz="3000" b="1" spc="-345" dirty="0">
                <a:solidFill>
                  <a:srgbClr val="006F73"/>
                </a:solidFill>
                <a:latin typeface="Verdana"/>
                <a:cs typeface="Verdana"/>
              </a:rPr>
              <a:t>website</a:t>
            </a:r>
            <a:r>
              <a:rPr sz="3000" b="1" spc="-270" dirty="0">
                <a:solidFill>
                  <a:srgbClr val="006F73"/>
                </a:solidFill>
                <a:latin typeface="Verdana"/>
                <a:cs typeface="Verdana"/>
              </a:rPr>
              <a:t> </a:t>
            </a:r>
            <a:r>
              <a:rPr sz="3000" b="1" spc="-365" dirty="0">
                <a:solidFill>
                  <a:srgbClr val="006F73"/>
                </a:solidFill>
                <a:latin typeface="Verdana"/>
                <a:cs typeface="Verdana"/>
              </a:rPr>
              <a:t>and</a:t>
            </a:r>
            <a:r>
              <a:rPr sz="3000" b="1" spc="-265" dirty="0">
                <a:solidFill>
                  <a:srgbClr val="006F73"/>
                </a:solidFill>
                <a:latin typeface="Verdana"/>
                <a:cs typeface="Verdana"/>
              </a:rPr>
              <a:t> </a:t>
            </a:r>
            <a:r>
              <a:rPr sz="3000" b="1" spc="-365" dirty="0">
                <a:solidFill>
                  <a:srgbClr val="006F73"/>
                </a:solidFill>
                <a:latin typeface="Verdana"/>
                <a:cs typeface="Verdana"/>
              </a:rPr>
              <a:t>improving</a:t>
            </a:r>
            <a:r>
              <a:rPr sz="3000" b="1" spc="-265" dirty="0">
                <a:solidFill>
                  <a:srgbClr val="006F73"/>
                </a:solidFill>
                <a:latin typeface="Verdana"/>
                <a:cs typeface="Verdana"/>
              </a:rPr>
              <a:t> </a:t>
            </a:r>
            <a:r>
              <a:rPr sz="3000" b="1" spc="-335" dirty="0">
                <a:solidFill>
                  <a:srgbClr val="006F73"/>
                </a:solidFill>
                <a:latin typeface="Verdana"/>
                <a:cs typeface="Verdana"/>
              </a:rPr>
              <a:t>sales</a:t>
            </a:r>
            <a:r>
              <a:rPr sz="3000" b="1" spc="-265" dirty="0">
                <a:solidFill>
                  <a:srgbClr val="006F73"/>
                </a:solidFill>
                <a:latin typeface="Verdana"/>
                <a:cs typeface="Verdana"/>
              </a:rPr>
              <a:t> </a:t>
            </a:r>
            <a:r>
              <a:rPr sz="3000" b="1" spc="-310" dirty="0">
                <a:solidFill>
                  <a:srgbClr val="006F73"/>
                </a:solidFill>
                <a:latin typeface="Verdana"/>
                <a:cs typeface="Verdana"/>
              </a:rPr>
              <a:t>potential.</a:t>
            </a:r>
            <a:endParaRPr sz="3000">
              <a:latin typeface="Verdana"/>
              <a:cs typeface="Verdan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499562" y="2"/>
            <a:ext cx="2788920" cy="10287000"/>
          </a:xfrm>
          <a:custGeom>
            <a:avLst/>
            <a:gdLst/>
            <a:ahLst/>
            <a:cxnLst/>
            <a:rect l="l" t="t" r="r" b="b"/>
            <a:pathLst>
              <a:path w="2788919" h="10287000">
                <a:moveTo>
                  <a:pt x="2788436" y="0"/>
                </a:moveTo>
                <a:lnTo>
                  <a:pt x="2788436" y="10286996"/>
                </a:lnTo>
                <a:lnTo>
                  <a:pt x="2184917" y="10286996"/>
                </a:lnTo>
                <a:lnTo>
                  <a:pt x="2169080" y="10274641"/>
                </a:lnTo>
                <a:lnTo>
                  <a:pt x="2133136" y="10243469"/>
                </a:lnTo>
                <a:lnTo>
                  <a:pt x="2098987" y="10210542"/>
                </a:lnTo>
                <a:lnTo>
                  <a:pt x="2066769" y="10175940"/>
                </a:lnTo>
                <a:lnTo>
                  <a:pt x="2036621" y="10139747"/>
                </a:lnTo>
                <a:lnTo>
                  <a:pt x="2008681" y="10102045"/>
                </a:lnTo>
                <a:lnTo>
                  <a:pt x="1983087" y="10062916"/>
                </a:lnTo>
                <a:lnTo>
                  <a:pt x="1959976" y="10022443"/>
                </a:lnTo>
                <a:lnTo>
                  <a:pt x="1939486" y="9980708"/>
                </a:lnTo>
                <a:lnTo>
                  <a:pt x="1921755" y="9937793"/>
                </a:lnTo>
                <a:lnTo>
                  <a:pt x="191734" y="5317445"/>
                </a:lnTo>
                <a:lnTo>
                  <a:pt x="176893" y="5276266"/>
                </a:lnTo>
                <a:lnTo>
                  <a:pt x="162486" y="5233099"/>
                </a:lnTo>
                <a:lnTo>
                  <a:pt x="148536" y="5188103"/>
                </a:lnTo>
                <a:lnTo>
                  <a:pt x="135066" y="5141434"/>
                </a:lnTo>
                <a:lnTo>
                  <a:pt x="122097" y="5093249"/>
                </a:lnTo>
                <a:lnTo>
                  <a:pt x="109652" y="5043706"/>
                </a:lnTo>
                <a:lnTo>
                  <a:pt x="97754" y="4992962"/>
                </a:lnTo>
                <a:lnTo>
                  <a:pt x="86425" y="4941174"/>
                </a:lnTo>
                <a:lnTo>
                  <a:pt x="75687" y="4888499"/>
                </a:lnTo>
                <a:lnTo>
                  <a:pt x="65562" y="4835095"/>
                </a:lnTo>
                <a:lnTo>
                  <a:pt x="56074" y="4781119"/>
                </a:lnTo>
                <a:lnTo>
                  <a:pt x="47245" y="4726729"/>
                </a:lnTo>
                <a:lnTo>
                  <a:pt x="39097" y="4672081"/>
                </a:lnTo>
                <a:lnTo>
                  <a:pt x="31652" y="4617332"/>
                </a:lnTo>
                <a:lnTo>
                  <a:pt x="24932" y="4562641"/>
                </a:lnTo>
                <a:lnTo>
                  <a:pt x="18962" y="4508164"/>
                </a:lnTo>
                <a:lnTo>
                  <a:pt x="13761" y="4454058"/>
                </a:lnTo>
                <a:lnTo>
                  <a:pt x="9354" y="4400481"/>
                </a:lnTo>
                <a:lnTo>
                  <a:pt x="5763" y="4347590"/>
                </a:lnTo>
                <a:lnTo>
                  <a:pt x="3009" y="4295543"/>
                </a:lnTo>
                <a:lnTo>
                  <a:pt x="1116" y="4244496"/>
                </a:lnTo>
                <a:lnTo>
                  <a:pt x="105" y="4194606"/>
                </a:lnTo>
                <a:lnTo>
                  <a:pt x="0" y="4146032"/>
                </a:lnTo>
                <a:lnTo>
                  <a:pt x="822" y="4098930"/>
                </a:lnTo>
                <a:lnTo>
                  <a:pt x="2594" y="4053458"/>
                </a:lnTo>
                <a:lnTo>
                  <a:pt x="5338" y="4009772"/>
                </a:lnTo>
                <a:lnTo>
                  <a:pt x="307050" y="0"/>
                </a:lnTo>
                <a:lnTo>
                  <a:pt x="2788436" y="0"/>
                </a:lnTo>
                <a:close/>
              </a:path>
            </a:pathLst>
          </a:custGeom>
          <a:solidFill>
            <a:srgbClr val="006F73"/>
          </a:solidFill>
        </p:spPr>
        <p:txBody>
          <a:bodyPr wrap="square" lIns="0" tIns="0" rIns="0" bIns="0" rtlCol="0"/>
          <a:lstStyle/>
          <a:p>
            <a:endParaRPr/>
          </a:p>
        </p:txBody>
      </p:sp>
      <p:sp>
        <p:nvSpPr>
          <p:cNvPr id="3" name="object 3"/>
          <p:cNvSpPr/>
          <p:nvPr/>
        </p:nvSpPr>
        <p:spPr>
          <a:xfrm>
            <a:off x="737703" y="1501934"/>
            <a:ext cx="7317105" cy="104775"/>
          </a:xfrm>
          <a:custGeom>
            <a:avLst/>
            <a:gdLst/>
            <a:ahLst/>
            <a:cxnLst/>
            <a:rect l="l" t="t" r="r" b="b"/>
            <a:pathLst>
              <a:path w="7317105" h="104775">
                <a:moveTo>
                  <a:pt x="7316538" y="104774"/>
                </a:moveTo>
                <a:lnTo>
                  <a:pt x="0" y="104774"/>
                </a:lnTo>
                <a:lnTo>
                  <a:pt x="0" y="0"/>
                </a:lnTo>
                <a:lnTo>
                  <a:pt x="7316538" y="0"/>
                </a:lnTo>
                <a:lnTo>
                  <a:pt x="7316538" y="104774"/>
                </a:lnTo>
                <a:close/>
              </a:path>
            </a:pathLst>
          </a:custGeom>
          <a:solidFill>
            <a:srgbClr val="006F73"/>
          </a:solidFill>
        </p:spPr>
        <p:txBody>
          <a:bodyPr wrap="square" lIns="0" tIns="0" rIns="0" bIns="0" rtlCol="0"/>
          <a:lstStyle/>
          <a:p>
            <a:endParaRPr/>
          </a:p>
        </p:txBody>
      </p:sp>
      <p:sp>
        <p:nvSpPr>
          <p:cNvPr id="4" name="object 4"/>
          <p:cNvSpPr txBox="1">
            <a:spLocks noGrp="1"/>
          </p:cNvSpPr>
          <p:nvPr>
            <p:ph type="title"/>
          </p:nvPr>
        </p:nvSpPr>
        <p:spPr>
          <a:xfrm>
            <a:off x="725003" y="308801"/>
            <a:ext cx="7342505" cy="1373505"/>
          </a:xfrm>
          <a:prstGeom prst="rect">
            <a:avLst/>
          </a:prstGeom>
        </p:spPr>
        <p:txBody>
          <a:bodyPr vert="horz" wrap="square" lIns="0" tIns="12065" rIns="0" bIns="0" rtlCol="0">
            <a:spAutoFit/>
          </a:bodyPr>
          <a:lstStyle/>
          <a:p>
            <a:pPr marL="12700">
              <a:lnSpc>
                <a:spcPct val="100000"/>
              </a:lnSpc>
              <a:spcBef>
                <a:spcPts val="95"/>
              </a:spcBef>
            </a:pPr>
            <a:r>
              <a:rPr sz="8850" b="1" i="0" spc="-925" dirty="0">
                <a:latin typeface="Verdana"/>
                <a:cs typeface="Verdana"/>
              </a:rPr>
              <a:t>CONCLUSION</a:t>
            </a:r>
            <a:endParaRPr sz="8850">
              <a:latin typeface="Verdana"/>
              <a:cs typeface="Verdana"/>
            </a:endParaRPr>
          </a:p>
        </p:txBody>
      </p:sp>
      <p:sp>
        <p:nvSpPr>
          <p:cNvPr id="5" name="object 5"/>
          <p:cNvSpPr txBox="1"/>
          <p:nvPr/>
        </p:nvSpPr>
        <p:spPr>
          <a:xfrm>
            <a:off x="255911" y="1888980"/>
            <a:ext cx="14799944" cy="8026400"/>
          </a:xfrm>
          <a:prstGeom prst="rect">
            <a:avLst/>
          </a:prstGeom>
        </p:spPr>
        <p:txBody>
          <a:bodyPr vert="horz" wrap="square" lIns="0" tIns="12065" rIns="0" bIns="0" rtlCol="0">
            <a:spAutoFit/>
          </a:bodyPr>
          <a:lstStyle/>
          <a:p>
            <a:pPr marL="12700" marR="83820">
              <a:lnSpc>
                <a:spcPct val="116700"/>
              </a:lnSpc>
              <a:spcBef>
                <a:spcPts val="95"/>
              </a:spcBef>
            </a:pPr>
            <a:r>
              <a:rPr sz="3000" b="1" spc="-585" dirty="0">
                <a:solidFill>
                  <a:srgbClr val="006F73"/>
                </a:solidFill>
                <a:latin typeface="Verdana"/>
                <a:cs typeface="Verdana"/>
              </a:rPr>
              <a:t>In</a:t>
            </a:r>
            <a:r>
              <a:rPr sz="3000" b="1" spc="-265" dirty="0">
                <a:solidFill>
                  <a:srgbClr val="006F73"/>
                </a:solidFill>
                <a:latin typeface="Verdana"/>
                <a:cs typeface="Verdana"/>
              </a:rPr>
              <a:t> </a:t>
            </a:r>
            <a:r>
              <a:rPr sz="3000" b="1" spc="-290" dirty="0">
                <a:solidFill>
                  <a:srgbClr val="006F73"/>
                </a:solidFill>
                <a:latin typeface="Verdana"/>
                <a:cs typeface="Verdana"/>
              </a:rPr>
              <a:t>conclusion,</a:t>
            </a:r>
            <a:r>
              <a:rPr sz="3000" b="1" spc="-265" dirty="0">
                <a:solidFill>
                  <a:srgbClr val="006F73"/>
                </a:solidFill>
                <a:latin typeface="Verdana"/>
                <a:cs typeface="Verdana"/>
              </a:rPr>
              <a:t> </a:t>
            </a:r>
            <a:r>
              <a:rPr sz="3000" b="1" spc="-300" dirty="0">
                <a:solidFill>
                  <a:srgbClr val="006F73"/>
                </a:solidFill>
                <a:latin typeface="Verdana"/>
                <a:cs typeface="Verdana"/>
              </a:rPr>
              <a:t>the</a:t>
            </a:r>
            <a:r>
              <a:rPr sz="3000" b="1" spc="-265" dirty="0">
                <a:solidFill>
                  <a:srgbClr val="006F73"/>
                </a:solidFill>
                <a:latin typeface="Verdana"/>
                <a:cs typeface="Verdana"/>
              </a:rPr>
              <a:t> </a:t>
            </a:r>
            <a:r>
              <a:rPr sz="3000" b="1" spc="-300" dirty="0">
                <a:solidFill>
                  <a:srgbClr val="006F73"/>
                </a:solidFill>
                <a:latin typeface="Verdana"/>
                <a:cs typeface="Verdana"/>
              </a:rPr>
              <a:t>collaborative</a:t>
            </a:r>
            <a:r>
              <a:rPr sz="3000" b="1" spc="-265" dirty="0">
                <a:solidFill>
                  <a:srgbClr val="006F73"/>
                </a:solidFill>
                <a:latin typeface="Verdana"/>
                <a:cs typeface="Verdana"/>
              </a:rPr>
              <a:t> </a:t>
            </a:r>
            <a:r>
              <a:rPr sz="3000" b="1" spc="-285" dirty="0">
                <a:solidFill>
                  <a:srgbClr val="006F73"/>
                </a:solidFill>
                <a:latin typeface="Verdana"/>
                <a:cs typeface="Verdana"/>
              </a:rPr>
              <a:t>product</a:t>
            </a:r>
            <a:r>
              <a:rPr sz="3000" b="1" spc="-260" dirty="0">
                <a:solidFill>
                  <a:srgbClr val="006F73"/>
                </a:solidFill>
                <a:latin typeface="Verdana"/>
                <a:cs typeface="Verdana"/>
              </a:rPr>
              <a:t> </a:t>
            </a:r>
            <a:r>
              <a:rPr sz="3000" b="1" spc="-355" dirty="0">
                <a:solidFill>
                  <a:srgbClr val="006F73"/>
                </a:solidFill>
                <a:latin typeface="Verdana"/>
                <a:cs typeface="Verdana"/>
              </a:rPr>
              <a:t>recommendation</a:t>
            </a:r>
            <a:r>
              <a:rPr sz="3000" b="1" spc="-265" dirty="0">
                <a:solidFill>
                  <a:srgbClr val="006F73"/>
                </a:solidFill>
                <a:latin typeface="Verdana"/>
                <a:cs typeface="Verdana"/>
              </a:rPr>
              <a:t> </a:t>
            </a:r>
            <a:r>
              <a:rPr sz="3000" b="1" spc="-315" dirty="0">
                <a:solidFill>
                  <a:srgbClr val="006F73"/>
                </a:solidFill>
                <a:latin typeface="Verdana"/>
                <a:cs typeface="Verdana"/>
              </a:rPr>
              <a:t>engine</a:t>
            </a:r>
            <a:r>
              <a:rPr sz="3000" b="1" spc="-265" dirty="0">
                <a:solidFill>
                  <a:srgbClr val="006F73"/>
                </a:solidFill>
                <a:latin typeface="Verdana"/>
                <a:cs typeface="Verdana"/>
              </a:rPr>
              <a:t> </a:t>
            </a:r>
            <a:r>
              <a:rPr sz="3000" b="1" spc="-340" dirty="0">
                <a:solidFill>
                  <a:srgbClr val="006F73"/>
                </a:solidFill>
                <a:latin typeface="Verdana"/>
                <a:cs typeface="Verdana"/>
              </a:rPr>
              <a:t>using</a:t>
            </a:r>
            <a:r>
              <a:rPr sz="3000" b="1" spc="-265" dirty="0">
                <a:solidFill>
                  <a:srgbClr val="006F73"/>
                </a:solidFill>
                <a:latin typeface="Verdana"/>
                <a:cs typeface="Verdana"/>
              </a:rPr>
              <a:t> </a:t>
            </a:r>
            <a:r>
              <a:rPr sz="3000" b="1" spc="-345" dirty="0">
                <a:solidFill>
                  <a:srgbClr val="006F73"/>
                </a:solidFill>
                <a:latin typeface="Verdana"/>
                <a:cs typeface="Verdana"/>
              </a:rPr>
              <a:t>Louvain </a:t>
            </a:r>
            <a:r>
              <a:rPr sz="3000" b="1" spc="-340" dirty="0">
                <a:solidFill>
                  <a:srgbClr val="006F73"/>
                </a:solidFill>
                <a:latin typeface="Verdana"/>
                <a:cs typeface="Verdana"/>
              </a:rPr>
              <a:t> </a:t>
            </a:r>
            <a:r>
              <a:rPr sz="3000" b="1" spc="-295" dirty="0">
                <a:solidFill>
                  <a:srgbClr val="006F73"/>
                </a:solidFill>
                <a:latin typeface="Verdana"/>
                <a:cs typeface="Verdana"/>
              </a:rPr>
              <a:t>clustering</a:t>
            </a:r>
            <a:r>
              <a:rPr sz="3000" b="1" spc="-265" dirty="0">
                <a:solidFill>
                  <a:srgbClr val="006F73"/>
                </a:solidFill>
                <a:latin typeface="Verdana"/>
                <a:cs typeface="Verdana"/>
              </a:rPr>
              <a:t> </a:t>
            </a:r>
            <a:r>
              <a:rPr sz="3000" b="1" spc="-365" dirty="0">
                <a:solidFill>
                  <a:srgbClr val="006F73"/>
                </a:solidFill>
                <a:latin typeface="Verdana"/>
                <a:cs typeface="Verdana"/>
              </a:rPr>
              <a:t>and</a:t>
            </a:r>
            <a:r>
              <a:rPr sz="3000" b="1" spc="-265" dirty="0">
                <a:solidFill>
                  <a:srgbClr val="006F73"/>
                </a:solidFill>
                <a:latin typeface="Verdana"/>
                <a:cs typeface="Verdana"/>
              </a:rPr>
              <a:t> </a:t>
            </a:r>
            <a:r>
              <a:rPr sz="3000" b="1" spc="-345" dirty="0">
                <a:solidFill>
                  <a:srgbClr val="006F73"/>
                </a:solidFill>
                <a:latin typeface="Verdana"/>
                <a:cs typeface="Verdana"/>
              </a:rPr>
              <a:t>Flask</a:t>
            </a:r>
            <a:r>
              <a:rPr sz="3000" b="1" spc="-265" dirty="0">
                <a:solidFill>
                  <a:srgbClr val="006F73"/>
                </a:solidFill>
                <a:latin typeface="Verdana"/>
                <a:cs typeface="Verdana"/>
              </a:rPr>
              <a:t> </a:t>
            </a:r>
            <a:r>
              <a:rPr sz="3000" b="1" spc="-509" dirty="0">
                <a:solidFill>
                  <a:srgbClr val="006F73"/>
                </a:solidFill>
                <a:latin typeface="Verdana"/>
                <a:cs typeface="Verdana"/>
              </a:rPr>
              <a:t>API</a:t>
            </a:r>
            <a:r>
              <a:rPr sz="3000" b="1" spc="-260" dirty="0">
                <a:solidFill>
                  <a:srgbClr val="006F73"/>
                </a:solidFill>
                <a:latin typeface="Verdana"/>
                <a:cs typeface="Verdana"/>
              </a:rPr>
              <a:t> </a:t>
            </a:r>
            <a:r>
              <a:rPr sz="3000" b="1" spc="-315" dirty="0">
                <a:solidFill>
                  <a:srgbClr val="006F73"/>
                </a:solidFill>
                <a:latin typeface="Verdana"/>
                <a:cs typeface="Verdana"/>
              </a:rPr>
              <a:t>is</a:t>
            </a:r>
            <a:r>
              <a:rPr sz="3000" b="1" spc="-265" dirty="0">
                <a:solidFill>
                  <a:srgbClr val="006F73"/>
                </a:solidFill>
                <a:latin typeface="Verdana"/>
                <a:cs typeface="Verdana"/>
              </a:rPr>
              <a:t> </a:t>
            </a:r>
            <a:r>
              <a:rPr sz="3000" b="1" spc="-430" dirty="0">
                <a:solidFill>
                  <a:srgbClr val="006F73"/>
                </a:solidFill>
                <a:latin typeface="Verdana"/>
                <a:cs typeface="Verdana"/>
              </a:rPr>
              <a:t>a</a:t>
            </a:r>
            <a:r>
              <a:rPr sz="3000" b="1" spc="-265" dirty="0">
                <a:solidFill>
                  <a:srgbClr val="006F73"/>
                </a:solidFill>
                <a:latin typeface="Verdana"/>
                <a:cs typeface="Verdana"/>
              </a:rPr>
              <a:t> </a:t>
            </a:r>
            <a:r>
              <a:rPr sz="3000" b="1" spc="-365" dirty="0">
                <a:solidFill>
                  <a:srgbClr val="006F73"/>
                </a:solidFill>
                <a:latin typeface="Verdana"/>
                <a:cs typeface="Verdana"/>
              </a:rPr>
              <a:t>promising</a:t>
            </a:r>
            <a:r>
              <a:rPr sz="3000" b="1" spc="-265" dirty="0">
                <a:solidFill>
                  <a:srgbClr val="006F73"/>
                </a:solidFill>
                <a:latin typeface="Verdana"/>
                <a:cs typeface="Verdana"/>
              </a:rPr>
              <a:t> </a:t>
            </a:r>
            <a:r>
              <a:rPr sz="3000" b="1" spc="-310" dirty="0">
                <a:solidFill>
                  <a:srgbClr val="006F73"/>
                </a:solidFill>
                <a:latin typeface="Verdana"/>
                <a:cs typeface="Verdana"/>
              </a:rPr>
              <a:t>solution</a:t>
            </a:r>
            <a:r>
              <a:rPr sz="3000" b="1" spc="-260" dirty="0">
                <a:solidFill>
                  <a:srgbClr val="006F73"/>
                </a:solidFill>
                <a:latin typeface="Verdana"/>
                <a:cs typeface="Verdana"/>
              </a:rPr>
              <a:t> </a:t>
            </a:r>
            <a:r>
              <a:rPr sz="3000" b="1" spc="-310" dirty="0">
                <a:solidFill>
                  <a:srgbClr val="006F73"/>
                </a:solidFill>
                <a:latin typeface="Verdana"/>
                <a:cs typeface="Verdana"/>
              </a:rPr>
              <a:t>for</a:t>
            </a:r>
            <a:r>
              <a:rPr sz="3000" b="1" spc="-265" dirty="0">
                <a:solidFill>
                  <a:srgbClr val="006F73"/>
                </a:solidFill>
                <a:latin typeface="Verdana"/>
                <a:cs typeface="Verdana"/>
              </a:rPr>
              <a:t> </a:t>
            </a:r>
            <a:r>
              <a:rPr sz="3000" b="1" spc="-320" dirty="0">
                <a:solidFill>
                  <a:srgbClr val="006F73"/>
                </a:solidFill>
                <a:latin typeface="Verdana"/>
                <a:cs typeface="Verdana"/>
              </a:rPr>
              <a:t>e-commerce</a:t>
            </a:r>
            <a:r>
              <a:rPr sz="3000" b="1" spc="-265" dirty="0">
                <a:solidFill>
                  <a:srgbClr val="006F73"/>
                </a:solidFill>
                <a:latin typeface="Verdana"/>
                <a:cs typeface="Verdana"/>
              </a:rPr>
              <a:t> </a:t>
            </a:r>
            <a:r>
              <a:rPr sz="3000" b="1" spc="-345" dirty="0">
                <a:solidFill>
                  <a:srgbClr val="006F73"/>
                </a:solidFill>
                <a:latin typeface="Verdana"/>
                <a:cs typeface="Verdana"/>
              </a:rPr>
              <a:t>websites</a:t>
            </a:r>
            <a:r>
              <a:rPr sz="3000" b="1" spc="-265" dirty="0">
                <a:solidFill>
                  <a:srgbClr val="006F73"/>
                </a:solidFill>
                <a:latin typeface="Verdana"/>
                <a:cs typeface="Verdana"/>
              </a:rPr>
              <a:t> </a:t>
            </a:r>
            <a:r>
              <a:rPr sz="3000" b="1" spc="-335" dirty="0">
                <a:solidFill>
                  <a:srgbClr val="006F73"/>
                </a:solidFill>
                <a:latin typeface="Verdana"/>
                <a:cs typeface="Verdana"/>
              </a:rPr>
              <a:t>seeking</a:t>
            </a:r>
            <a:r>
              <a:rPr sz="3000" b="1" spc="-260" dirty="0">
                <a:solidFill>
                  <a:srgbClr val="006F73"/>
                </a:solidFill>
                <a:latin typeface="Verdana"/>
                <a:cs typeface="Verdana"/>
              </a:rPr>
              <a:t> </a:t>
            </a:r>
            <a:r>
              <a:rPr sz="3000" b="1" spc="-280" dirty="0">
                <a:solidFill>
                  <a:srgbClr val="006F73"/>
                </a:solidFill>
                <a:latin typeface="Verdana"/>
                <a:cs typeface="Verdana"/>
              </a:rPr>
              <a:t>to </a:t>
            </a:r>
            <a:r>
              <a:rPr sz="3000" b="1" spc="-1015" dirty="0">
                <a:solidFill>
                  <a:srgbClr val="006F73"/>
                </a:solidFill>
                <a:latin typeface="Verdana"/>
                <a:cs typeface="Verdana"/>
              </a:rPr>
              <a:t> </a:t>
            </a:r>
            <a:r>
              <a:rPr sz="3000" b="1" spc="-310" dirty="0">
                <a:solidFill>
                  <a:srgbClr val="006F73"/>
                </a:solidFill>
                <a:latin typeface="Verdana"/>
                <a:cs typeface="Verdana"/>
              </a:rPr>
              <a:t>enhance</a:t>
            </a:r>
            <a:r>
              <a:rPr sz="3000" b="1" spc="-265" dirty="0">
                <a:solidFill>
                  <a:srgbClr val="006F73"/>
                </a:solidFill>
                <a:latin typeface="Verdana"/>
                <a:cs typeface="Verdana"/>
              </a:rPr>
              <a:t> </a:t>
            </a:r>
            <a:r>
              <a:rPr sz="3000" b="1" spc="-300" dirty="0">
                <a:solidFill>
                  <a:srgbClr val="006F73"/>
                </a:solidFill>
                <a:latin typeface="Verdana"/>
                <a:cs typeface="Verdana"/>
              </a:rPr>
              <a:t>the</a:t>
            </a:r>
            <a:r>
              <a:rPr sz="3000" b="1" spc="-265" dirty="0">
                <a:solidFill>
                  <a:srgbClr val="006F73"/>
                </a:solidFill>
                <a:latin typeface="Verdana"/>
                <a:cs typeface="Verdana"/>
              </a:rPr>
              <a:t> </a:t>
            </a:r>
            <a:r>
              <a:rPr sz="3000" b="1" spc="-340" dirty="0">
                <a:solidFill>
                  <a:srgbClr val="006F73"/>
                </a:solidFill>
                <a:latin typeface="Verdana"/>
                <a:cs typeface="Verdana"/>
              </a:rPr>
              <a:t>customer</a:t>
            </a:r>
            <a:r>
              <a:rPr sz="3000" b="1" spc="-265" dirty="0">
                <a:solidFill>
                  <a:srgbClr val="006F73"/>
                </a:solidFill>
                <a:latin typeface="Verdana"/>
                <a:cs typeface="Verdana"/>
              </a:rPr>
              <a:t> </a:t>
            </a:r>
            <a:r>
              <a:rPr sz="3000" b="1" spc="-300" dirty="0">
                <a:solidFill>
                  <a:srgbClr val="006F73"/>
                </a:solidFill>
                <a:latin typeface="Verdana"/>
                <a:cs typeface="Verdana"/>
              </a:rPr>
              <a:t>experience</a:t>
            </a:r>
            <a:r>
              <a:rPr sz="3000" b="1" spc="-265" dirty="0">
                <a:solidFill>
                  <a:srgbClr val="006F73"/>
                </a:solidFill>
                <a:latin typeface="Verdana"/>
                <a:cs typeface="Verdana"/>
              </a:rPr>
              <a:t> </a:t>
            </a:r>
            <a:r>
              <a:rPr sz="3000" b="1" spc="-365" dirty="0">
                <a:solidFill>
                  <a:srgbClr val="006F73"/>
                </a:solidFill>
                <a:latin typeface="Verdana"/>
                <a:cs typeface="Verdana"/>
              </a:rPr>
              <a:t>and</a:t>
            </a:r>
            <a:r>
              <a:rPr sz="3000" b="1" spc="-265" dirty="0">
                <a:solidFill>
                  <a:srgbClr val="006F73"/>
                </a:solidFill>
                <a:latin typeface="Verdana"/>
                <a:cs typeface="Verdana"/>
              </a:rPr>
              <a:t> </a:t>
            </a:r>
            <a:r>
              <a:rPr sz="3000" b="1" spc="-310" dirty="0">
                <a:solidFill>
                  <a:srgbClr val="006F73"/>
                </a:solidFill>
                <a:latin typeface="Verdana"/>
                <a:cs typeface="Verdana"/>
              </a:rPr>
              <a:t>increase</a:t>
            </a:r>
            <a:r>
              <a:rPr sz="3000" b="1" spc="-265" dirty="0">
                <a:solidFill>
                  <a:srgbClr val="006F73"/>
                </a:solidFill>
                <a:latin typeface="Verdana"/>
                <a:cs typeface="Verdana"/>
              </a:rPr>
              <a:t> </a:t>
            </a:r>
            <a:r>
              <a:rPr sz="3000" b="1" spc="-345" dirty="0">
                <a:solidFill>
                  <a:srgbClr val="006F73"/>
                </a:solidFill>
                <a:latin typeface="Verdana"/>
                <a:cs typeface="Verdana"/>
              </a:rPr>
              <a:t>sales.</a:t>
            </a:r>
            <a:r>
              <a:rPr sz="3000" b="1" spc="-265" dirty="0">
                <a:solidFill>
                  <a:srgbClr val="006F73"/>
                </a:solidFill>
                <a:latin typeface="Verdana"/>
                <a:cs typeface="Verdana"/>
              </a:rPr>
              <a:t> </a:t>
            </a:r>
            <a:r>
              <a:rPr sz="3000" b="1" spc="-320" dirty="0">
                <a:solidFill>
                  <a:srgbClr val="006F73"/>
                </a:solidFill>
                <a:latin typeface="Verdana"/>
                <a:cs typeface="Verdana"/>
              </a:rPr>
              <a:t>The</a:t>
            </a:r>
            <a:r>
              <a:rPr sz="3000" b="1" spc="-265" dirty="0">
                <a:solidFill>
                  <a:srgbClr val="006F73"/>
                </a:solidFill>
                <a:latin typeface="Verdana"/>
                <a:cs typeface="Verdana"/>
              </a:rPr>
              <a:t> </a:t>
            </a:r>
            <a:r>
              <a:rPr sz="3000" b="1" spc="-360" dirty="0">
                <a:solidFill>
                  <a:srgbClr val="006F73"/>
                </a:solidFill>
                <a:latin typeface="Verdana"/>
                <a:cs typeface="Verdana"/>
              </a:rPr>
              <a:t>algorithm</a:t>
            </a:r>
            <a:r>
              <a:rPr sz="3000" b="1" spc="-265" dirty="0">
                <a:solidFill>
                  <a:srgbClr val="006F73"/>
                </a:solidFill>
                <a:latin typeface="Verdana"/>
                <a:cs typeface="Verdana"/>
              </a:rPr>
              <a:t> effectively </a:t>
            </a:r>
            <a:r>
              <a:rPr sz="3000" b="1" spc="-260" dirty="0">
                <a:solidFill>
                  <a:srgbClr val="006F73"/>
                </a:solidFill>
                <a:latin typeface="Verdana"/>
                <a:cs typeface="Verdana"/>
              </a:rPr>
              <a:t> </a:t>
            </a:r>
            <a:r>
              <a:rPr sz="3000" b="1" spc="-310" dirty="0">
                <a:solidFill>
                  <a:srgbClr val="006F73"/>
                </a:solidFill>
                <a:latin typeface="Verdana"/>
                <a:cs typeface="Verdana"/>
              </a:rPr>
              <a:t>utilizes</a:t>
            </a:r>
            <a:r>
              <a:rPr sz="3000" b="1" spc="-270" dirty="0">
                <a:solidFill>
                  <a:srgbClr val="006F73"/>
                </a:solidFill>
                <a:latin typeface="Verdana"/>
                <a:cs typeface="Verdana"/>
              </a:rPr>
              <a:t> </a:t>
            </a:r>
            <a:r>
              <a:rPr sz="3000" b="1" spc="-355" dirty="0">
                <a:solidFill>
                  <a:srgbClr val="006F73"/>
                </a:solidFill>
                <a:latin typeface="Verdana"/>
                <a:cs typeface="Verdana"/>
              </a:rPr>
              <a:t>user</a:t>
            </a:r>
            <a:r>
              <a:rPr sz="3000" b="1" spc="-270" dirty="0">
                <a:solidFill>
                  <a:srgbClr val="006F73"/>
                </a:solidFill>
                <a:latin typeface="Verdana"/>
                <a:cs typeface="Verdana"/>
              </a:rPr>
              <a:t> </a:t>
            </a:r>
            <a:r>
              <a:rPr sz="3000" b="1" spc="-350" dirty="0">
                <a:solidFill>
                  <a:srgbClr val="006F73"/>
                </a:solidFill>
                <a:latin typeface="Verdana"/>
                <a:cs typeface="Verdana"/>
              </a:rPr>
              <a:t>data</a:t>
            </a:r>
            <a:r>
              <a:rPr sz="3000" b="1" spc="-270" dirty="0">
                <a:solidFill>
                  <a:srgbClr val="006F73"/>
                </a:solidFill>
                <a:latin typeface="Verdana"/>
                <a:cs typeface="Verdana"/>
              </a:rPr>
              <a:t> </a:t>
            </a:r>
            <a:r>
              <a:rPr sz="3000" b="1" spc="-280" dirty="0">
                <a:solidFill>
                  <a:srgbClr val="006F73"/>
                </a:solidFill>
                <a:latin typeface="Verdana"/>
                <a:cs typeface="Verdana"/>
              </a:rPr>
              <a:t>to</a:t>
            </a:r>
            <a:r>
              <a:rPr sz="3000" b="1" spc="-270" dirty="0">
                <a:solidFill>
                  <a:srgbClr val="006F73"/>
                </a:solidFill>
                <a:latin typeface="Verdana"/>
                <a:cs typeface="Verdana"/>
              </a:rPr>
              <a:t> </a:t>
            </a:r>
            <a:r>
              <a:rPr sz="3000" b="1" spc="-295" dirty="0">
                <a:solidFill>
                  <a:srgbClr val="006F73"/>
                </a:solidFill>
                <a:latin typeface="Verdana"/>
                <a:cs typeface="Verdana"/>
              </a:rPr>
              <a:t>identify</a:t>
            </a:r>
            <a:r>
              <a:rPr sz="3000" b="1" spc="-270" dirty="0">
                <a:solidFill>
                  <a:srgbClr val="006F73"/>
                </a:solidFill>
                <a:latin typeface="Verdana"/>
                <a:cs typeface="Verdana"/>
              </a:rPr>
              <a:t> </a:t>
            </a:r>
            <a:r>
              <a:rPr sz="3000" b="1" spc="-305" dirty="0">
                <a:solidFill>
                  <a:srgbClr val="006F73"/>
                </a:solidFill>
                <a:latin typeface="Verdana"/>
                <a:cs typeface="Verdana"/>
              </a:rPr>
              <a:t>related</a:t>
            </a:r>
            <a:r>
              <a:rPr sz="3000" b="1" spc="-270" dirty="0">
                <a:solidFill>
                  <a:srgbClr val="006F73"/>
                </a:solidFill>
                <a:latin typeface="Verdana"/>
                <a:cs typeface="Verdana"/>
              </a:rPr>
              <a:t> </a:t>
            </a:r>
            <a:r>
              <a:rPr sz="3000" b="1" spc="-295" dirty="0">
                <a:solidFill>
                  <a:srgbClr val="006F73"/>
                </a:solidFill>
                <a:latin typeface="Verdana"/>
                <a:cs typeface="Verdana"/>
              </a:rPr>
              <a:t>products</a:t>
            </a:r>
            <a:r>
              <a:rPr sz="3000" b="1" spc="-270" dirty="0">
                <a:solidFill>
                  <a:srgbClr val="006F73"/>
                </a:solidFill>
                <a:latin typeface="Verdana"/>
                <a:cs typeface="Verdana"/>
              </a:rPr>
              <a:t> </a:t>
            </a:r>
            <a:r>
              <a:rPr sz="3000" b="1" spc="-365" dirty="0">
                <a:solidFill>
                  <a:srgbClr val="006F73"/>
                </a:solidFill>
                <a:latin typeface="Verdana"/>
                <a:cs typeface="Verdana"/>
              </a:rPr>
              <a:t>and</a:t>
            </a:r>
            <a:r>
              <a:rPr sz="3000" b="1" spc="-270" dirty="0">
                <a:solidFill>
                  <a:srgbClr val="006F73"/>
                </a:solidFill>
                <a:latin typeface="Verdana"/>
                <a:cs typeface="Verdana"/>
              </a:rPr>
              <a:t> </a:t>
            </a:r>
            <a:r>
              <a:rPr sz="3000" b="1" spc="-455" dirty="0">
                <a:solidFill>
                  <a:srgbClr val="006F73"/>
                </a:solidFill>
                <a:latin typeface="Verdana"/>
                <a:cs typeface="Verdana"/>
              </a:rPr>
              <a:t>make</a:t>
            </a:r>
            <a:r>
              <a:rPr sz="3000" b="1" spc="-270" dirty="0">
                <a:solidFill>
                  <a:srgbClr val="006F73"/>
                </a:solidFill>
                <a:latin typeface="Verdana"/>
                <a:cs typeface="Verdana"/>
              </a:rPr>
              <a:t> </a:t>
            </a:r>
            <a:r>
              <a:rPr sz="3000" b="1" spc="-325" dirty="0">
                <a:solidFill>
                  <a:srgbClr val="006F73"/>
                </a:solidFill>
                <a:latin typeface="Verdana"/>
                <a:cs typeface="Verdana"/>
              </a:rPr>
              <a:t>personalized </a:t>
            </a:r>
            <a:r>
              <a:rPr sz="3000" b="1" spc="-320" dirty="0">
                <a:solidFill>
                  <a:srgbClr val="006F73"/>
                </a:solidFill>
                <a:latin typeface="Verdana"/>
                <a:cs typeface="Verdana"/>
              </a:rPr>
              <a:t> </a:t>
            </a:r>
            <a:r>
              <a:rPr sz="3000" b="1" spc="-355" dirty="0">
                <a:solidFill>
                  <a:srgbClr val="006F73"/>
                </a:solidFill>
                <a:latin typeface="Verdana"/>
                <a:cs typeface="Verdana"/>
              </a:rPr>
              <a:t>recommendations,</a:t>
            </a:r>
            <a:r>
              <a:rPr sz="3000" b="1" spc="-270" dirty="0">
                <a:solidFill>
                  <a:srgbClr val="006F73"/>
                </a:solidFill>
                <a:latin typeface="Verdana"/>
                <a:cs typeface="Verdana"/>
              </a:rPr>
              <a:t> </a:t>
            </a:r>
            <a:r>
              <a:rPr sz="3000" b="1" spc="-365" dirty="0">
                <a:solidFill>
                  <a:srgbClr val="006F73"/>
                </a:solidFill>
                <a:latin typeface="Verdana"/>
                <a:cs typeface="Verdana"/>
              </a:rPr>
              <a:t>while</a:t>
            </a:r>
            <a:r>
              <a:rPr sz="3000" b="1" spc="-270" dirty="0">
                <a:solidFill>
                  <a:srgbClr val="006F73"/>
                </a:solidFill>
                <a:latin typeface="Verdana"/>
                <a:cs typeface="Verdana"/>
              </a:rPr>
              <a:t> </a:t>
            </a:r>
            <a:r>
              <a:rPr sz="3000" b="1" spc="-300" dirty="0">
                <a:solidFill>
                  <a:srgbClr val="006F73"/>
                </a:solidFill>
                <a:latin typeface="Verdana"/>
                <a:cs typeface="Verdana"/>
              </a:rPr>
              <a:t>the</a:t>
            </a:r>
            <a:r>
              <a:rPr sz="3000" b="1" spc="-270" dirty="0">
                <a:solidFill>
                  <a:srgbClr val="006F73"/>
                </a:solidFill>
                <a:latin typeface="Verdana"/>
                <a:cs typeface="Verdana"/>
              </a:rPr>
              <a:t> </a:t>
            </a:r>
            <a:r>
              <a:rPr sz="3000" b="1" spc="-355" dirty="0">
                <a:solidFill>
                  <a:srgbClr val="006F73"/>
                </a:solidFill>
                <a:latin typeface="Verdana"/>
                <a:cs typeface="Verdana"/>
              </a:rPr>
              <a:t>user</a:t>
            </a:r>
            <a:r>
              <a:rPr sz="3000" b="1" spc="-270" dirty="0">
                <a:solidFill>
                  <a:srgbClr val="006F73"/>
                </a:solidFill>
                <a:latin typeface="Verdana"/>
                <a:cs typeface="Verdana"/>
              </a:rPr>
              <a:t> </a:t>
            </a:r>
            <a:r>
              <a:rPr sz="3000" b="1" spc="-290" dirty="0">
                <a:solidFill>
                  <a:srgbClr val="006F73"/>
                </a:solidFill>
                <a:latin typeface="Verdana"/>
                <a:cs typeface="Verdana"/>
              </a:rPr>
              <a:t>feedback</a:t>
            </a:r>
            <a:r>
              <a:rPr sz="3000" b="1" spc="-265" dirty="0">
                <a:solidFill>
                  <a:srgbClr val="006F73"/>
                </a:solidFill>
                <a:latin typeface="Verdana"/>
                <a:cs typeface="Verdana"/>
              </a:rPr>
              <a:t> </a:t>
            </a:r>
            <a:r>
              <a:rPr sz="3000" b="1" spc="-285" dirty="0">
                <a:solidFill>
                  <a:srgbClr val="006F73"/>
                </a:solidFill>
                <a:latin typeface="Verdana"/>
                <a:cs typeface="Verdana"/>
              </a:rPr>
              <a:t>loop</a:t>
            </a:r>
            <a:r>
              <a:rPr sz="3000" b="1" spc="-270" dirty="0">
                <a:solidFill>
                  <a:srgbClr val="006F73"/>
                </a:solidFill>
                <a:latin typeface="Verdana"/>
                <a:cs typeface="Verdana"/>
              </a:rPr>
              <a:t> </a:t>
            </a:r>
            <a:r>
              <a:rPr sz="3000" b="1" spc="-365" dirty="0">
                <a:solidFill>
                  <a:srgbClr val="006F73"/>
                </a:solidFill>
                <a:latin typeface="Verdana"/>
                <a:cs typeface="Verdana"/>
              </a:rPr>
              <a:t>and</a:t>
            </a:r>
            <a:r>
              <a:rPr sz="3000" b="1" spc="-270" dirty="0">
                <a:solidFill>
                  <a:srgbClr val="006F73"/>
                </a:solidFill>
                <a:latin typeface="Verdana"/>
                <a:cs typeface="Verdana"/>
              </a:rPr>
              <a:t> </a:t>
            </a:r>
            <a:r>
              <a:rPr sz="3000" b="1" spc="-265" dirty="0">
                <a:solidFill>
                  <a:srgbClr val="006F73"/>
                </a:solidFill>
                <a:latin typeface="Verdana"/>
                <a:cs typeface="Verdana"/>
              </a:rPr>
              <a:t>Gephi</a:t>
            </a:r>
            <a:r>
              <a:rPr sz="3000" b="1" spc="-270" dirty="0">
                <a:solidFill>
                  <a:srgbClr val="006F73"/>
                </a:solidFill>
                <a:latin typeface="Verdana"/>
                <a:cs typeface="Verdana"/>
              </a:rPr>
              <a:t> </a:t>
            </a:r>
            <a:r>
              <a:rPr sz="3000" b="1" spc="-335" dirty="0">
                <a:solidFill>
                  <a:srgbClr val="006F73"/>
                </a:solidFill>
                <a:latin typeface="Verdana"/>
                <a:cs typeface="Verdana"/>
              </a:rPr>
              <a:t>visualisations</a:t>
            </a:r>
            <a:r>
              <a:rPr sz="3000" b="1" spc="-265" dirty="0">
                <a:solidFill>
                  <a:srgbClr val="006F73"/>
                </a:solidFill>
                <a:latin typeface="Verdana"/>
                <a:cs typeface="Verdana"/>
              </a:rPr>
              <a:t> </a:t>
            </a:r>
            <a:r>
              <a:rPr sz="3000" b="1" spc="-375" dirty="0">
                <a:solidFill>
                  <a:srgbClr val="006F73"/>
                </a:solidFill>
                <a:latin typeface="Verdana"/>
                <a:cs typeface="Verdana"/>
              </a:rPr>
              <a:t>allow</a:t>
            </a:r>
            <a:r>
              <a:rPr sz="3000" b="1" spc="-270" dirty="0">
                <a:solidFill>
                  <a:srgbClr val="006F73"/>
                </a:solidFill>
                <a:latin typeface="Verdana"/>
                <a:cs typeface="Verdana"/>
              </a:rPr>
              <a:t> </a:t>
            </a:r>
            <a:r>
              <a:rPr sz="3000" b="1" spc="-310" dirty="0">
                <a:solidFill>
                  <a:srgbClr val="006F73"/>
                </a:solidFill>
                <a:latin typeface="Verdana"/>
                <a:cs typeface="Verdana"/>
              </a:rPr>
              <a:t>for </a:t>
            </a:r>
            <a:r>
              <a:rPr sz="3000" b="1" spc="-305" dirty="0">
                <a:solidFill>
                  <a:srgbClr val="006F73"/>
                </a:solidFill>
                <a:latin typeface="Verdana"/>
                <a:cs typeface="Verdana"/>
              </a:rPr>
              <a:t> </a:t>
            </a:r>
            <a:r>
              <a:rPr sz="3000" b="1" spc="-310" dirty="0">
                <a:solidFill>
                  <a:srgbClr val="006F73"/>
                </a:solidFill>
                <a:latin typeface="Verdana"/>
                <a:cs typeface="Verdana"/>
              </a:rPr>
              <a:t>continuous</a:t>
            </a:r>
            <a:r>
              <a:rPr sz="3000" b="1" spc="-270" dirty="0">
                <a:solidFill>
                  <a:srgbClr val="006F73"/>
                </a:solidFill>
                <a:latin typeface="Verdana"/>
                <a:cs typeface="Verdana"/>
              </a:rPr>
              <a:t> </a:t>
            </a:r>
            <a:r>
              <a:rPr sz="3000" b="1" spc="-380" dirty="0">
                <a:solidFill>
                  <a:srgbClr val="006F73"/>
                </a:solidFill>
                <a:latin typeface="Verdana"/>
                <a:cs typeface="Verdana"/>
              </a:rPr>
              <a:t>improvement</a:t>
            </a:r>
            <a:r>
              <a:rPr sz="3000" b="1" spc="-270" dirty="0">
                <a:solidFill>
                  <a:srgbClr val="006F73"/>
                </a:solidFill>
                <a:latin typeface="Verdana"/>
                <a:cs typeface="Verdana"/>
              </a:rPr>
              <a:t> </a:t>
            </a:r>
            <a:r>
              <a:rPr sz="3000" b="1" spc="-365" dirty="0">
                <a:solidFill>
                  <a:srgbClr val="006F73"/>
                </a:solidFill>
                <a:latin typeface="Verdana"/>
                <a:cs typeface="Verdana"/>
              </a:rPr>
              <a:t>and</a:t>
            </a:r>
            <a:r>
              <a:rPr sz="3000" b="1" spc="-270" dirty="0">
                <a:solidFill>
                  <a:srgbClr val="006F73"/>
                </a:solidFill>
                <a:latin typeface="Verdana"/>
                <a:cs typeface="Verdana"/>
              </a:rPr>
              <a:t> </a:t>
            </a:r>
            <a:r>
              <a:rPr sz="3000" b="1" spc="-345" dirty="0">
                <a:solidFill>
                  <a:srgbClr val="006F73"/>
                </a:solidFill>
                <a:latin typeface="Verdana"/>
                <a:cs typeface="Verdana"/>
              </a:rPr>
              <a:t>refinement.</a:t>
            </a:r>
            <a:endParaRPr sz="3000">
              <a:latin typeface="Verdana"/>
              <a:cs typeface="Verdana"/>
            </a:endParaRPr>
          </a:p>
          <a:p>
            <a:pPr>
              <a:lnSpc>
                <a:spcPct val="100000"/>
              </a:lnSpc>
              <a:spcBef>
                <a:spcPts val="5"/>
              </a:spcBef>
            </a:pPr>
            <a:endParaRPr sz="3450">
              <a:latin typeface="Verdana"/>
              <a:cs typeface="Verdana"/>
            </a:endParaRPr>
          </a:p>
          <a:p>
            <a:pPr marL="12700" marR="5080">
              <a:lnSpc>
                <a:spcPct val="116700"/>
              </a:lnSpc>
              <a:spcBef>
                <a:spcPts val="5"/>
              </a:spcBef>
            </a:pPr>
            <a:r>
              <a:rPr sz="3000" b="1" spc="-320" dirty="0">
                <a:solidFill>
                  <a:srgbClr val="006F73"/>
                </a:solidFill>
                <a:latin typeface="Verdana"/>
                <a:cs typeface="Verdana"/>
              </a:rPr>
              <a:t>The</a:t>
            </a:r>
            <a:r>
              <a:rPr sz="3000" b="1" spc="-270" dirty="0">
                <a:solidFill>
                  <a:srgbClr val="006F73"/>
                </a:solidFill>
                <a:latin typeface="Verdana"/>
                <a:cs typeface="Verdana"/>
              </a:rPr>
              <a:t> </a:t>
            </a:r>
            <a:r>
              <a:rPr sz="3000" b="1" spc="-355" dirty="0">
                <a:solidFill>
                  <a:srgbClr val="006F73"/>
                </a:solidFill>
                <a:latin typeface="Verdana"/>
                <a:cs typeface="Verdana"/>
              </a:rPr>
              <a:t>implementation</a:t>
            </a:r>
            <a:r>
              <a:rPr sz="3000" b="1" spc="-265" dirty="0">
                <a:solidFill>
                  <a:srgbClr val="006F73"/>
                </a:solidFill>
                <a:latin typeface="Verdana"/>
                <a:cs typeface="Verdana"/>
              </a:rPr>
              <a:t> </a:t>
            </a:r>
            <a:r>
              <a:rPr sz="3000" b="1" spc="-270" dirty="0">
                <a:solidFill>
                  <a:srgbClr val="006F73"/>
                </a:solidFill>
                <a:latin typeface="Verdana"/>
                <a:cs typeface="Verdana"/>
              </a:rPr>
              <a:t>of </a:t>
            </a:r>
            <a:r>
              <a:rPr sz="3000" b="1" spc="-315" dirty="0">
                <a:solidFill>
                  <a:srgbClr val="006F73"/>
                </a:solidFill>
                <a:latin typeface="Verdana"/>
                <a:cs typeface="Verdana"/>
              </a:rPr>
              <a:t>this</a:t>
            </a:r>
            <a:r>
              <a:rPr sz="3000" b="1" spc="-265" dirty="0">
                <a:solidFill>
                  <a:srgbClr val="006F73"/>
                </a:solidFill>
                <a:latin typeface="Verdana"/>
                <a:cs typeface="Verdana"/>
              </a:rPr>
              <a:t> </a:t>
            </a:r>
            <a:r>
              <a:rPr sz="3000" b="1" spc="-315" dirty="0">
                <a:solidFill>
                  <a:srgbClr val="006F73"/>
                </a:solidFill>
                <a:latin typeface="Verdana"/>
                <a:cs typeface="Verdana"/>
              </a:rPr>
              <a:t>engine</a:t>
            </a:r>
            <a:r>
              <a:rPr sz="3000" b="1" spc="-265" dirty="0">
                <a:solidFill>
                  <a:srgbClr val="006F73"/>
                </a:solidFill>
                <a:latin typeface="Verdana"/>
                <a:cs typeface="Verdana"/>
              </a:rPr>
              <a:t> </a:t>
            </a:r>
            <a:r>
              <a:rPr sz="3000" b="1" spc="-295" dirty="0">
                <a:solidFill>
                  <a:srgbClr val="006F73"/>
                </a:solidFill>
                <a:latin typeface="Verdana"/>
                <a:cs typeface="Verdana"/>
              </a:rPr>
              <a:t>can</a:t>
            </a:r>
            <a:r>
              <a:rPr sz="3000" b="1" spc="-270" dirty="0">
                <a:solidFill>
                  <a:srgbClr val="006F73"/>
                </a:solidFill>
                <a:latin typeface="Verdana"/>
                <a:cs typeface="Verdana"/>
              </a:rPr>
              <a:t> </a:t>
            </a:r>
            <a:r>
              <a:rPr sz="3000" b="1" spc="-305" dirty="0">
                <a:solidFill>
                  <a:srgbClr val="006F73"/>
                </a:solidFill>
                <a:latin typeface="Verdana"/>
                <a:cs typeface="Verdana"/>
              </a:rPr>
              <a:t>lead</a:t>
            </a:r>
            <a:r>
              <a:rPr sz="3000" b="1" spc="-265" dirty="0">
                <a:solidFill>
                  <a:srgbClr val="006F73"/>
                </a:solidFill>
                <a:latin typeface="Verdana"/>
                <a:cs typeface="Verdana"/>
              </a:rPr>
              <a:t> </a:t>
            </a:r>
            <a:r>
              <a:rPr sz="3000" b="1" spc="-280" dirty="0">
                <a:solidFill>
                  <a:srgbClr val="006F73"/>
                </a:solidFill>
                <a:latin typeface="Verdana"/>
                <a:cs typeface="Verdana"/>
              </a:rPr>
              <a:t>to</a:t>
            </a:r>
            <a:r>
              <a:rPr sz="3000" b="1" spc="-270" dirty="0">
                <a:solidFill>
                  <a:srgbClr val="006F73"/>
                </a:solidFill>
                <a:latin typeface="Verdana"/>
                <a:cs typeface="Verdana"/>
              </a:rPr>
              <a:t> </a:t>
            </a:r>
            <a:r>
              <a:rPr sz="3000" b="1" spc="-330" dirty="0">
                <a:solidFill>
                  <a:srgbClr val="006F73"/>
                </a:solidFill>
                <a:latin typeface="Verdana"/>
                <a:cs typeface="Verdana"/>
              </a:rPr>
              <a:t>higher</a:t>
            </a:r>
            <a:r>
              <a:rPr sz="3000" b="1" spc="-265" dirty="0">
                <a:solidFill>
                  <a:srgbClr val="006F73"/>
                </a:solidFill>
                <a:latin typeface="Verdana"/>
                <a:cs typeface="Verdana"/>
              </a:rPr>
              <a:t> </a:t>
            </a:r>
            <a:r>
              <a:rPr sz="3000" b="1" spc="-340" dirty="0">
                <a:solidFill>
                  <a:srgbClr val="006F73"/>
                </a:solidFill>
                <a:latin typeface="Verdana"/>
                <a:cs typeface="Verdana"/>
              </a:rPr>
              <a:t>customer</a:t>
            </a:r>
            <a:r>
              <a:rPr sz="3000" b="1" spc="-265" dirty="0">
                <a:solidFill>
                  <a:srgbClr val="006F73"/>
                </a:solidFill>
                <a:latin typeface="Verdana"/>
                <a:cs typeface="Verdana"/>
              </a:rPr>
              <a:t> </a:t>
            </a:r>
            <a:r>
              <a:rPr sz="3000" b="1" spc="-310" dirty="0">
                <a:solidFill>
                  <a:srgbClr val="006F73"/>
                </a:solidFill>
                <a:latin typeface="Verdana"/>
                <a:cs typeface="Verdana"/>
              </a:rPr>
              <a:t>satisfaction, </a:t>
            </a:r>
            <a:r>
              <a:rPr sz="3000" b="1" spc="-305" dirty="0">
                <a:solidFill>
                  <a:srgbClr val="006F73"/>
                </a:solidFill>
                <a:latin typeface="Verdana"/>
                <a:cs typeface="Verdana"/>
              </a:rPr>
              <a:t> increased</a:t>
            </a:r>
            <a:r>
              <a:rPr sz="3000" b="1" spc="-270" dirty="0">
                <a:solidFill>
                  <a:srgbClr val="006F73"/>
                </a:solidFill>
                <a:latin typeface="Verdana"/>
                <a:cs typeface="Verdana"/>
              </a:rPr>
              <a:t> </a:t>
            </a:r>
            <a:r>
              <a:rPr sz="3000" b="1" spc="-345" dirty="0">
                <a:solidFill>
                  <a:srgbClr val="006F73"/>
                </a:solidFill>
                <a:latin typeface="Verdana"/>
                <a:cs typeface="Verdana"/>
              </a:rPr>
              <a:t>sales,</a:t>
            </a:r>
            <a:r>
              <a:rPr sz="3000" b="1" spc="-265" dirty="0">
                <a:solidFill>
                  <a:srgbClr val="006F73"/>
                </a:solidFill>
                <a:latin typeface="Verdana"/>
                <a:cs typeface="Verdana"/>
              </a:rPr>
              <a:t> </a:t>
            </a:r>
            <a:r>
              <a:rPr sz="3000" b="1" spc="-365" dirty="0">
                <a:solidFill>
                  <a:srgbClr val="006F73"/>
                </a:solidFill>
                <a:latin typeface="Verdana"/>
                <a:cs typeface="Verdana"/>
              </a:rPr>
              <a:t>and</a:t>
            </a:r>
            <a:r>
              <a:rPr sz="3000" b="1" spc="-265" dirty="0">
                <a:solidFill>
                  <a:srgbClr val="006F73"/>
                </a:solidFill>
                <a:latin typeface="Verdana"/>
                <a:cs typeface="Verdana"/>
              </a:rPr>
              <a:t> </a:t>
            </a:r>
            <a:r>
              <a:rPr sz="3000" b="1" spc="-360" dirty="0">
                <a:solidFill>
                  <a:srgbClr val="006F73"/>
                </a:solidFill>
                <a:latin typeface="Verdana"/>
                <a:cs typeface="Verdana"/>
              </a:rPr>
              <a:t>improved</a:t>
            </a:r>
            <a:r>
              <a:rPr sz="3000" b="1" spc="-265" dirty="0">
                <a:solidFill>
                  <a:srgbClr val="006F73"/>
                </a:solidFill>
                <a:latin typeface="Verdana"/>
                <a:cs typeface="Verdana"/>
              </a:rPr>
              <a:t> </a:t>
            </a:r>
            <a:r>
              <a:rPr sz="3000" b="1" spc="-340" dirty="0">
                <a:solidFill>
                  <a:srgbClr val="006F73"/>
                </a:solidFill>
                <a:latin typeface="Verdana"/>
                <a:cs typeface="Verdana"/>
              </a:rPr>
              <a:t>customer</a:t>
            </a:r>
            <a:r>
              <a:rPr sz="3000" b="1" spc="-265" dirty="0">
                <a:solidFill>
                  <a:srgbClr val="006F73"/>
                </a:solidFill>
                <a:latin typeface="Verdana"/>
                <a:cs typeface="Verdana"/>
              </a:rPr>
              <a:t> </a:t>
            </a:r>
            <a:r>
              <a:rPr sz="3000" b="1" spc="-320" dirty="0">
                <a:solidFill>
                  <a:srgbClr val="006F73"/>
                </a:solidFill>
                <a:latin typeface="Verdana"/>
                <a:cs typeface="Verdana"/>
              </a:rPr>
              <a:t>retention.</a:t>
            </a:r>
            <a:r>
              <a:rPr sz="3000" b="1" spc="-265" dirty="0">
                <a:solidFill>
                  <a:srgbClr val="006F73"/>
                </a:solidFill>
                <a:latin typeface="Verdana"/>
                <a:cs typeface="Verdana"/>
              </a:rPr>
              <a:t> </a:t>
            </a:r>
            <a:r>
              <a:rPr sz="3000" b="1" spc="-375" dirty="0">
                <a:solidFill>
                  <a:srgbClr val="006F73"/>
                </a:solidFill>
                <a:latin typeface="Verdana"/>
                <a:cs typeface="Verdana"/>
              </a:rPr>
              <a:t>As</a:t>
            </a:r>
            <a:r>
              <a:rPr sz="3000" b="1" spc="-265" dirty="0">
                <a:solidFill>
                  <a:srgbClr val="006F73"/>
                </a:solidFill>
                <a:latin typeface="Verdana"/>
                <a:cs typeface="Verdana"/>
              </a:rPr>
              <a:t> </a:t>
            </a:r>
            <a:r>
              <a:rPr sz="3000" b="1" spc="-300" dirty="0">
                <a:solidFill>
                  <a:srgbClr val="006F73"/>
                </a:solidFill>
                <a:latin typeface="Verdana"/>
                <a:cs typeface="Verdana"/>
              </a:rPr>
              <a:t>the</a:t>
            </a:r>
            <a:r>
              <a:rPr sz="3000" b="1" spc="-265" dirty="0">
                <a:solidFill>
                  <a:srgbClr val="006F73"/>
                </a:solidFill>
                <a:latin typeface="Verdana"/>
                <a:cs typeface="Verdana"/>
              </a:rPr>
              <a:t> </a:t>
            </a:r>
            <a:r>
              <a:rPr sz="3000" b="1" spc="-320" dirty="0">
                <a:solidFill>
                  <a:srgbClr val="006F73"/>
                </a:solidFill>
                <a:latin typeface="Verdana"/>
                <a:cs typeface="Verdana"/>
              </a:rPr>
              <a:t>e-commerce</a:t>
            </a:r>
            <a:r>
              <a:rPr sz="3000" b="1" spc="-265" dirty="0">
                <a:solidFill>
                  <a:srgbClr val="006F73"/>
                </a:solidFill>
                <a:latin typeface="Verdana"/>
                <a:cs typeface="Verdana"/>
              </a:rPr>
              <a:t> </a:t>
            </a:r>
            <a:r>
              <a:rPr sz="3000" b="1" spc="-340" dirty="0">
                <a:solidFill>
                  <a:srgbClr val="006F73"/>
                </a:solidFill>
                <a:latin typeface="Verdana"/>
                <a:cs typeface="Verdana"/>
              </a:rPr>
              <a:t>industry </a:t>
            </a:r>
            <a:r>
              <a:rPr sz="3000" b="1" spc="-335" dirty="0">
                <a:solidFill>
                  <a:srgbClr val="006F73"/>
                </a:solidFill>
                <a:latin typeface="Verdana"/>
                <a:cs typeface="Verdana"/>
              </a:rPr>
              <a:t> </a:t>
            </a:r>
            <a:r>
              <a:rPr sz="3000" b="1" spc="-300" dirty="0">
                <a:solidFill>
                  <a:srgbClr val="006F73"/>
                </a:solidFill>
                <a:latin typeface="Verdana"/>
                <a:cs typeface="Verdana"/>
              </a:rPr>
              <a:t>continues</a:t>
            </a:r>
            <a:r>
              <a:rPr sz="3000" b="1" spc="-265" dirty="0">
                <a:solidFill>
                  <a:srgbClr val="006F73"/>
                </a:solidFill>
                <a:latin typeface="Verdana"/>
                <a:cs typeface="Verdana"/>
              </a:rPr>
              <a:t> </a:t>
            </a:r>
            <a:r>
              <a:rPr sz="3000" b="1" spc="-280" dirty="0">
                <a:solidFill>
                  <a:srgbClr val="006F73"/>
                </a:solidFill>
                <a:latin typeface="Verdana"/>
                <a:cs typeface="Verdana"/>
              </a:rPr>
              <a:t>to</a:t>
            </a:r>
            <a:r>
              <a:rPr sz="3000" b="1" spc="-260" dirty="0">
                <a:solidFill>
                  <a:srgbClr val="006F73"/>
                </a:solidFill>
                <a:latin typeface="Verdana"/>
                <a:cs typeface="Verdana"/>
              </a:rPr>
              <a:t> </a:t>
            </a:r>
            <a:r>
              <a:rPr sz="3000" b="1" spc="-420" dirty="0">
                <a:solidFill>
                  <a:srgbClr val="006F73"/>
                </a:solidFill>
                <a:latin typeface="Verdana"/>
                <a:cs typeface="Verdana"/>
              </a:rPr>
              <a:t>grow,</a:t>
            </a:r>
            <a:r>
              <a:rPr sz="3000" b="1" spc="-265" dirty="0">
                <a:solidFill>
                  <a:srgbClr val="006F73"/>
                </a:solidFill>
                <a:latin typeface="Verdana"/>
                <a:cs typeface="Verdana"/>
              </a:rPr>
              <a:t> </a:t>
            </a:r>
            <a:r>
              <a:rPr sz="3000" b="1" spc="-325" dirty="0">
                <a:solidFill>
                  <a:srgbClr val="006F73"/>
                </a:solidFill>
                <a:latin typeface="Verdana"/>
                <a:cs typeface="Verdana"/>
              </a:rPr>
              <a:t>personalized</a:t>
            </a:r>
            <a:r>
              <a:rPr sz="3000" b="1" spc="-260" dirty="0">
                <a:solidFill>
                  <a:srgbClr val="006F73"/>
                </a:solidFill>
                <a:latin typeface="Verdana"/>
                <a:cs typeface="Verdana"/>
              </a:rPr>
              <a:t> </a:t>
            </a:r>
            <a:r>
              <a:rPr sz="3000" b="1" spc="-285" dirty="0">
                <a:solidFill>
                  <a:srgbClr val="006F73"/>
                </a:solidFill>
                <a:latin typeface="Verdana"/>
                <a:cs typeface="Verdana"/>
              </a:rPr>
              <a:t>product</a:t>
            </a:r>
            <a:r>
              <a:rPr sz="3000" b="1" spc="-260" dirty="0">
                <a:solidFill>
                  <a:srgbClr val="006F73"/>
                </a:solidFill>
                <a:latin typeface="Verdana"/>
                <a:cs typeface="Verdana"/>
              </a:rPr>
              <a:t> </a:t>
            </a:r>
            <a:r>
              <a:rPr sz="3000" b="1" spc="-355" dirty="0">
                <a:solidFill>
                  <a:srgbClr val="006F73"/>
                </a:solidFill>
                <a:latin typeface="Verdana"/>
                <a:cs typeface="Verdana"/>
              </a:rPr>
              <a:t>recommendations</a:t>
            </a:r>
            <a:r>
              <a:rPr sz="3000" b="1" spc="-265" dirty="0">
                <a:solidFill>
                  <a:srgbClr val="006F73"/>
                </a:solidFill>
                <a:latin typeface="Verdana"/>
                <a:cs typeface="Verdana"/>
              </a:rPr>
              <a:t> </a:t>
            </a:r>
            <a:r>
              <a:rPr sz="3000" b="1" spc="-355" dirty="0">
                <a:solidFill>
                  <a:srgbClr val="006F73"/>
                </a:solidFill>
                <a:latin typeface="Verdana"/>
                <a:cs typeface="Verdana"/>
              </a:rPr>
              <a:t>will</a:t>
            </a:r>
            <a:r>
              <a:rPr sz="3000" b="1" spc="-260" dirty="0">
                <a:solidFill>
                  <a:srgbClr val="006F73"/>
                </a:solidFill>
                <a:latin typeface="Verdana"/>
                <a:cs typeface="Verdana"/>
              </a:rPr>
              <a:t> </a:t>
            </a:r>
            <a:r>
              <a:rPr sz="3000" b="1" spc="-315" dirty="0">
                <a:solidFill>
                  <a:srgbClr val="006F73"/>
                </a:solidFill>
                <a:latin typeface="Verdana"/>
                <a:cs typeface="Verdana"/>
              </a:rPr>
              <a:t>become</a:t>
            </a:r>
            <a:r>
              <a:rPr sz="3000" b="1" spc="-260" dirty="0">
                <a:solidFill>
                  <a:srgbClr val="006F73"/>
                </a:solidFill>
                <a:latin typeface="Verdana"/>
                <a:cs typeface="Verdana"/>
              </a:rPr>
              <a:t> </a:t>
            </a:r>
            <a:r>
              <a:rPr sz="3000" b="1" spc="-315" dirty="0">
                <a:solidFill>
                  <a:srgbClr val="006F73"/>
                </a:solidFill>
                <a:latin typeface="Verdana"/>
                <a:cs typeface="Verdana"/>
              </a:rPr>
              <a:t>increasingly </a:t>
            </a:r>
            <a:r>
              <a:rPr sz="3000" b="1" spc="-1010" dirty="0">
                <a:solidFill>
                  <a:srgbClr val="006F73"/>
                </a:solidFill>
                <a:latin typeface="Verdana"/>
                <a:cs typeface="Verdana"/>
              </a:rPr>
              <a:t> </a:t>
            </a:r>
            <a:r>
              <a:rPr sz="3000" b="1" spc="-360" dirty="0">
                <a:solidFill>
                  <a:srgbClr val="006F73"/>
                </a:solidFill>
                <a:latin typeface="Verdana"/>
                <a:cs typeface="Verdana"/>
              </a:rPr>
              <a:t>important</a:t>
            </a:r>
            <a:r>
              <a:rPr sz="3000" b="1" spc="-270" dirty="0">
                <a:solidFill>
                  <a:srgbClr val="006F73"/>
                </a:solidFill>
                <a:latin typeface="Verdana"/>
                <a:cs typeface="Verdana"/>
              </a:rPr>
              <a:t> </a:t>
            </a:r>
            <a:r>
              <a:rPr sz="3000" b="1" spc="-310" dirty="0">
                <a:solidFill>
                  <a:srgbClr val="006F73"/>
                </a:solidFill>
                <a:latin typeface="Verdana"/>
                <a:cs typeface="Verdana"/>
              </a:rPr>
              <a:t>for</a:t>
            </a:r>
            <a:r>
              <a:rPr sz="3000" b="1" spc="-270" dirty="0">
                <a:solidFill>
                  <a:srgbClr val="006F73"/>
                </a:solidFill>
                <a:latin typeface="Verdana"/>
                <a:cs typeface="Verdana"/>
              </a:rPr>
              <a:t> </a:t>
            </a:r>
            <a:r>
              <a:rPr sz="3000" b="1" spc="-330" dirty="0">
                <a:solidFill>
                  <a:srgbClr val="006F73"/>
                </a:solidFill>
                <a:latin typeface="Verdana"/>
                <a:cs typeface="Verdana"/>
              </a:rPr>
              <a:t>businesses</a:t>
            </a:r>
            <a:r>
              <a:rPr sz="3000" b="1" spc="-265" dirty="0">
                <a:solidFill>
                  <a:srgbClr val="006F73"/>
                </a:solidFill>
                <a:latin typeface="Verdana"/>
                <a:cs typeface="Verdana"/>
              </a:rPr>
              <a:t> </a:t>
            </a:r>
            <a:r>
              <a:rPr sz="3000" b="1" spc="-335" dirty="0">
                <a:solidFill>
                  <a:srgbClr val="006F73"/>
                </a:solidFill>
                <a:latin typeface="Verdana"/>
                <a:cs typeface="Verdana"/>
              </a:rPr>
              <a:t>seeking</a:t>
            </a:r>
            <a:r>
              <a:rPr sz="3000" b="1" spc="-270" dirty="0">
                <a:solidFill>
                  <a:srgbClr val="006F73"/>
                </a:solidFill>
                <a:latin typeface="Verdana"/>
                <a:cs typeface="Verdana"/>
              </a:rPr>
              <a:t> </a:t>
            </a:r>
            <a:r>
              <a:rPr sz="3000" b="1" spc="-280" dirty="0">
                <a:solidFill>
                  <a:srgbClr val="006F73"/>
                </a:solidFill>
                <a:latin typeface="Verdana"/>
                <a:cs typeface="Verdana"/>
              </a:rPr>
              <a:t>to</a:t>
            </a:r>
            <a:r>
              <a:rPr sz="3000" b="1" spc="-265" dirty="0">
                <a:solidFill>
                  <a:srgbClr val="006F73"/>
                </a:solidFill>
                <a:latin typeface="Verdana"/>
                <a:cs typeface="Verdana"/>
              </a:rPr>
              <a:t> </a:t>
            </a:r>
            <a:r>
              <a:rPr sz="3000" b="1" spc="-345" dirty="0">
                <a:solidFill>
                  <a:srgbClr val="006F73"/>
                </a:solidFill>
                <a:latin typeface="Verdana"/>
                <a:cs typeface="Verdana"/>
              </a:rPr>
              <a:t>stand</a:t>
            </a:r>
            <a:r>
              <a:rPr sz="3000" b="1" spc="-270" dirty="0">
                <a:solidFill>
                  <a:srgbClr val="006F73"/>
                </a:solidFill>
                <a:latin typeface="Verdana"/>
                <a:cs typeface="Verdana"/>
              </a:rPr>
              <a:t> </a:t>
            </a:r>
            <a:r>
              <a:rPr sz="3000" b="1" spc="-315" dirty="0">
                <a:solidFill>
                  <a:srgbClr val="006F73"/>
                </a:solidFill>
                <a:latin typeface="Verdana"/>
                <a:cs typeface="Verdana"/>
              </a:rPr>
              <a:t>out</a:t>
            </a:r>
            <a:r>
              <a:rPr sz="3000" b="1" spc="-270" dirty="0">
                <a:solidFill>
                  <a:srgbClr val="006F73"/>
                </a:solidFill>
                <a:latin typeface="Verdana"/>
                <a:cs typeface="Verdana"/>
              </a:rPr>
              <a:t> </a:t>
            </a:r>
            <a:r>
              <a:rPr sz="3000" b="1" spc="-365" dirty="0">
                <a:solidFill>
                  <a:srgbClr val="006F73"/>
                </a:solidFill>
                <a:latin typeface="Verdana"/>
                <a:cs typeface="Verdana"/>
              </a:rPr>
              <a:t>and</a:t>
            </a:r>
            <a:r>
              <a:rPr sz="3000" b="1" spc="-265" dirty="0">
                <a:solidFill>
                  <a:srgbClr val="006F73"/>
                </a:solidFill>
                <a:latin typeface="Verdana"/>
                <a:cs typeface="Verdana"/>
              </a:rPr>
              <a:t> </a:t>
            </a:r>
            <a:r>
              <a:rPr sz="3000" b="1" spc="-290" dirty="0">
                <a:solidFill>
                  <a:srgbClr val="006F73"/>
                </a:solidFill>
                <a:latin typeface="Verdana"/>
                <a:cs typeface="Verdana"/>
              </a:rPr>
              <a:t>build</a:t>
            </a:r>
            <a:r>
              <a:rPr sz="3000" b="1" spc="-270" dirty="0">
                <a:solidFill>
                  <a:srgbClr val="006F73"/>
                </a:solidFill>
                <a:latin typeface="Verdana"/>
                <a:cs typeface="Verdana"/>
              </a:rPr>
              <a:t> </a:t>
            </a:r>
            <a:r>
              <a:rPr sz="3000" b="1" spc="-430" dirty="0">
                <a:solidFill>
                  <a:srgbClr val="006F73"/>
                </a:solidFill>
                <a:latin typeface="Verdana"/>
                <a:cs typeface="Verdana"/>
              </a:rPr>
              <a:t>a</a:t>
            </a:r>
            <a:r>
              <a:rPr sz="3000" b="1" spc="-265" dirty="0">
                <a:solidFill>
                  <a:srgbClr val="006F73"/>
                </a:solidFill>
                <a:latin typeface="Verdana"/>
                <a:cs typeface="Verdana"/>
              </a:rPr>
              <a:t> </a:t>
            </a:r>
            <a:r>
              <a:rPr sz="3000" b="1" spc="-320" dirty="0">
                <a:solidFill>
                  <a:srgbClr val="006F73"/>
                </a:solidFill>
                <a:latin typeface="Verdana"/>
                <a:cs typeface="Verdana"/>
              </a:rPr>
              <a:t>loyal</a:t>
            </a:r>
            <a:r>
              <a:rPr sz="3000" b="1" spc="-270" dirty="0">
                <a:solidFill>
                  <a:srgbClr val="006F73"/>
                </a:solidFill>
                <a:latin typeface="Verdana"/>
                <a:cs typeface="Verdana"/>
              </a:rPr>
              <a:t> </a:t>
            </a:r>
            <a:r>
              <a:rPr sz="3000" b="1" spc="-340" dirty="0">
                <a:solidFill>
                  <a:srgbClr val="006F73"/>
                </a:solidFill>
                <a:latin typeface="Verdana"/>
                <a:cs typeface="Verdana"/>
              </a:rPr>
              <a:t>customer</a:t>
            </a:r>
            <a:r>
              <a:rPr sz="3000" b="1" spc="-270" dirty="0">
                <a:solidFill>
                  <a:srgbClr val="006F73"/>
                </a:solidFill>
                <a:latin typeface="Verdana"/>
                <a:cs typeface="Verdana"/>
              </a:rPr>
              <a:t> </a:t>
            </a:r>
            <a:r>
              <a:rPr sz="3000" b="1" spc="-350" dirty="0">
                <a:solidFill>
                  <a:srgbClr val="006F73"/>
                </a:solidFill>
                <a:latin typeface="Verdana"/>
                <a:cs typeface="Verdana"/>
              </a:rPr>
              <a:t>base.</a:t>
            </a:r>
            <a:endParaRPr sz="3000">
              <a:latin typeface="Verdana"/>
              <a:cs typeface="Verdana"/>
            </a:endParaRPr>
          </a:p>
          <a:p>
            <a:pPr>
              <a:lnSpc>
                <a:spcPct val="100000"/>
              </a:lnSpc>
              <a:spcBef>
                <a:spcPts val="5"/>
              </a:spcBef>
            </a:pPr>
            <a:endParaRPr sz="3450">
              <a:latin typeface="Verdana"/>
              <a:cs typeface="Verdana"/>
            </a:endParaRPr>
          </a:p>
          <a:p>
            <a:pPr marL="12700" marR="687705">
              <a:lnSpc>
                <a:spcPct val="116700"/>
              </a:lnSpc>
            </a:pPr>
            <a:r>
              <a:rPr sz="3000" b="1" spc="-330" dirty="0">
                <a:solidFill>
                  <a:srgbClr val="006F73"/>
                </a:solidFill>
                <a:latin typeface="Verdana"/>
                <a:cs typeface="Verdana"/>
              </a:rPr>
              <a:t>Overall,</a:t>
            </a:r>
            <a:r>
              <a:rPr sz="3000" b="1" spc="-270" dirty="0">
                <a:solidFill>
                  <a:srgbClr val="006F73"/>
                </a:solidFill>
                <a:latin typeface="Verdana"/>
                <a:cs typeface="Verdana"/>
              </a:rPr>
              <a:t> </a:t>
            </a:r>
            <a:r>
              <a:rPr sz="3000" b="1" spc="-300" dirty="0">
                <a:solidFill>
                  <a:srgbClr val="006F73"/>
                </a:solidFill>
                <a:latin typeface="Verdana"/>
                <a:cs typeface="Verdana"/>
              </a:rPr>
              <a:t>the</a:t>
            </a:r>
            <a:r>
              <a:rPr sz="3000" b="1" spc="-265" dirty="0">
                <a:solidFill>
                  <a:srgbClr val="006F73"/>
                </a:solidFill>
                <a:latin typeface="Verdana"/>
                <a:cs typeface="Verdana"/>
              </a:rPr>
              <a:t> </a:t>
            </a:r>
            <a:r>
              <a:rPr sz="3000" b="1" spc="-300" dirty="0">
                <a:solidFill>
                  <a:srgbClr val="006F73"/>
                </a:solidFill>
                <a:latin typeface="Verdana"/>
                <a:cs typeface="Verdana"/>
              </a:rPr>
              <a:t>collaborative</a:t>
            </a:r>
            <a:r>
              <a:rPr sz="3000" b="1" spc="-265" dirty="0">
                <a:solidFill>
                  <a:srgbClr val="006F73"/>
                </a:solidFill>
                <a:latin typeface="Verdana"/>
                <a:cs typeface="Verdana"/>
              </a:rPr>
              <a:t> </a:t>
            </a:r>
            <a:r>
              <a:rPr sz="3000" b="1" spc="-285" dirty="0">
                <a:solidFill>
                  <a:srgbClr val="006F73"/>
                </a:solidFill>
                <a:latin typeface="Verdana"/>
                <a:cs typeface="Verdana"/>
              </a:rPr>
              <a:t>product</a:t>
            </a:r>
            <a:r>
              <a:rPr sz="3000" b="1" spc="-265" dirty="0">
                <a:solidFill>
                  <a:srgbClr val="006F73"/>
                </a:solidFill>
                <a:latin typeface="Verdana"/>
                <a:cs typeface="Verdana"/>
              </a:rPr>
              <a:t> </a:t>
            </a:r>
            <a:r>
              <a:rPr sz="3000" b="1" spc="-355" dirty="0">
                <a:solidFill>
                  <a:srgbClr val="006F73"/>
                </a:solidFill>
                <a:latin typeface="Verdana"/>
                <a:cs typeface="Verdana"/>
              </a:rPr>
              <a:t>recommendation</a:t>
            </a:r>
            <a:r>
              <a:rPr sz="3000" b="1" spc="-270" dirty="0">
                <a:solidFill>
                  <a:srgbClr val="006F73"/>
                </a:solidFill>
                <a:latin typeface="Verdana"/>
                <a:cs typeface="Verdana"/>
              </a:rPr>
              <a:t> </a:t>
            </a:r>
            <a:r>
              <a:rPr sz="3000" b="1" spc="-315" dirty="0">
                <a:solidFill>
                  <a:srgbClr val="006F73"/>
                </a:solidFill>
                <a:latin typeface="Verdana"/>
                <a:cs typeface="Verdana"/>
              </a:rPr>
              <a:t>engine</a:t>
            </a:r>
            <a:r>
              <a:rPr sz="3000" b="1" spc="-265" dirty="0">
                <a:solidFill>
                  <a:srgbClr val="006F73"/>
                </a:solidFill>
                <a:latin typeface="Verdana"/>
                <a:cs typeface="Verdana"/>
              </a:rPr>
              <a:t> </a:t>
            </a:r>
            <a:r>
              <a:rPr sz="3000" b="1" spc="-315" dirty="0">
                <a:solidFill>
                  <a:srgbClr val="006F73"/>
                </a:solidFill>
                <a:latin typeface="Verdana"/>
                <a:cs typeface="Verdana"/>
              </a:rPr>
              <a:t>is</a:t>
            </a:r>
            <a:r>
              <a:rPr sz="3000" b="1" spc="-265" dirty="0">
                <a:solidFill>
                  <a:srgbClr val="006F73"/>
                </a:solidFill>
                <a:latin typeface="Verdana"/>
                <a:cs typeface="Verdana"/>
              </a:rPr>
              <a:t> </a:t>
            </a:r>
            <a:r>
              <a:rPr sz="3000" b="1" spc="-430" dirty="0">
                <a:solidFill>
                  <a:srgbClr val="006F73"/>
                </a:solidFill>
                <a:latin typeface="Verdana"/>
                <a:cs typeface="Verdana"/>
              </a:rPr>
              <a:t>a</a:t>
            </a:r>
            <a:r>
              <a:rPr sz="3000" b="1" spc="-265" dirty="0">
                <a:solidFill>
                  <a:srgbClr val="006F73"/>
                </a:solidFill>
                <a:latin typeface="Verdana"/>
                <a:cs typeface="Verdana"/>
              </a:rPr>
              <a:t> </a:t>
            </a:r>
            <a:r>
              <a:rPr sz="3000" b="1" spc="-330" dirty="0">
                <a:solidFill>
                  <a:srgbClr val="006F73"/>
                </a:solidFill>
                <a:latin typeface="Verdana"/>
                <a:cs typeface="Verdana"/>
              </a:rPr>
              <a:t>valuable</a:t>
            </a:r>
            <a:r>
              <a:rPr sz="3000" b="1" spc="-265" dirty="0">
                <a:solidFill>
                  <a:srgbClr val="006F73"/>
                </a:solidFill>
                <a:latin typeface="Verdana"/>
                <a:cs typeface="Verdana"/>
              </a:rPr>
              <a:t> </a:t>
            </a:r>
            <a:r>
              <a:rPr sz="3000" b="1" spc="-275" dirty="0">
                <a:solidFill>
                  <a:srgbClr val="006F73"/>
                </a:solidFill>
                <a:latin typeface="Verdana"/>
                <a:cs typeface="Verdana"/>
              </a:rPr>
              <a:t>tool</a:t>
            </a:r>
            <a:r>
              <a:rPr sz="3000" b="1" spc="-270" dirty="0">
                <a:solidFill>
                  <a:srgbClr val="006F73"/>
                </a:solidFill>
                <a:latin typeface="Verdana"/>
                <a:cs typeface="Verdana"/>
              </a:rPr>
              <a:t> </a:t>
            </a:r>
            <a:r>
              <a:rPr sz="3000" b="1" spc="-310" dirty="0">
                <a:solidFill>
                  <a:srgbClr val="006F73"/>
                </a:solidFill>
                <a:latin typeface="Verdana"/>
                <a:cs typeface="Verdana"/>
              </a:rPr>
              <a:t>for </a:t>
            </a:r>
            <a:r>
              <a:rPr sz="3000" b="1" spc="-305" dirty="0">
                <a:solidFill>
                  <a:srgbClr val="006F73"/>
                </a:solidFill>
                <a:latin typeface="Verdana"/>
                <a:cs typeface="Verdana"/>
              </a:rPr>
              <a:t> </a:t>
            </a:r>
            <a:r>
              <a:rPr sz="3000" b="1" spc="-330" dirty="0">
                <a:solidFill>
                  <a:srgbClr val="006F73"/>
                </a:solidFill>
                <a:latin typeface="Verdana"/>
                <a:cs typeface="Verdana"/>
              </a:rPr>
              <a:t>businesses</a:t>
            </a:r>
            <a:r>
              <a:rPr sz="3000" b="1" spc="-265" dirty="0">
                <a:solidFill>
                  <a:srgbClr val="006F73"/>
                </a:solidFill>
                <a:latin typeface="Verdana"/>
                <a:cs typeface="Verdana"/>
              </a:rPr>
              <a:t> </a:t>
            </a:r>
            <a:r>
              <a:rPr sz="3000" b="1" spc="-325" dirty="0">
                <a:solidFill>
                  <a:srgbClr val="006F73"/>
                </a:solidFill>
                <a:latin typeface="Verdana"/>
                <a:cs typeface="Verdana"/>
              </a:rPr>
              <a:t>looking</a:t>
            </a:r>
            <a:r>
              <a:rPr sz="3000" b="1" spc="-265" dirty="0">
                <a:solidFill>
                  <a:srgbClr val="006F73"/>
                </a:solidFill>
                <a:latin typeface="Verdana"/>
                <a:cs typeface="Verdana"/>
              </a:rPr>
              <a:t> </a:t>
            </a:r>
            <a:r>
              <a:rPr sz="3000" b="1" spc="-280" dirty="0">
                <a:solidFill>
                  <a:srgbClr val="006F73"/>
                </a:solidFill>
                <a:latin typeface="Verdana"/>
                <a:cs typeface="Verdana"/>
              </a:rPr>
              <a:t>to</a:t>
            </a:r>
            <a:r>
              <a:rPr sz="3000" b="1" spc="-265" dirty="0">
                <a:solidFill>
                  <a:srgbClr val="006F73"/>
                </a:solidFill>
                <a:latin typeface="Verdana"/>
                <a:cs typeface="Verdana"/>
              </a:rPr>
              <a:t> </a:t>
            </a:r>
            <a:r>
              <a:rPr sz="3000" b="1" spc="-370" dirty="0">
                <a:solidFill>
                  <a:srgbClr val="006F73"/>
                </a:solidFill>
                <a:latin typeface="Verdana"/>
                <a:cs typeface="Verdana"/>
              </a:rPr>
              <a:t>improve</a:t>
            </a:r>
            <a:r>
              <a:rPr sz="3000" b="1" spc="-265" dirty="0">
                <a:solidFill>
                  <a:srgbClr val="006F73"/>
                </a:solidFill>
                <a:latin typeface="Verdana"/>
                <a:cs typeface="Verdana"/>
              </a:rPr>
              <a:t> </a:t>
            </a:r>
            <a:r>
              <a:rPr sz="3000" b="1" spc="-310" dirty="0">
                <a:solidFill>
                  <a:srgbClr val="006F73"/>
                </a:solidFill>
                <a:latin typeface="Verdana"/>
                <a:cs typeface="Verdana"/>
              </a:rPr>
              <a:t>their</a:t>
            </a:r>
            <a:r>
              <a:rPr sz="3000" b="1" spc="-260" dirty="0">
                <a:solidFill>
                  <a:srgbClr val="006F73"/>
                </a:solidFill>
                <a:latin typeface="Verdana"/>
                <a:cs typeface="Verdana"/>
              </a:rPr>
              <a:t> </a:t>
            </a:r>
            <a:r>
              <a:rPr sz="3000" b="1" spc="-320" dirty="0">
                <a:solidFill>
                  <a:srgbClr val="006F73"/>
                </a:solidFill>
                <a:latin typeface="Verdana"/>
                <a:cs typeface="Verdana"/>
              </a:rPr>
              <a:t>e-commerce</a:t>
            </a:r>
            <a:r>
              <a:rPr sz="3000" b="1" spc="-265" dirty="0">
                <a:solidFill>
                  <a:srgbClr val="006F73"/>
                </a:solidFill>
                <a:latin typeface="Verdana"/>
                <a:cs typeface="Verdana"/>
              </a:rPr>
              <a:t> </a:t>
            </a:r>
            <a:r>
              <a:rPr sz="3000" b="1" spc="-310" dirty="0">
                <a:solidFill>
                  <a:srgbClr val="006F73"/>
                </a:solidFill>
                <a:latin typeface="Verdana"/>
                <a:cs typeface="Verdana"/>
              </a:rPr>
              <a:t>offerings</a:t>
            </a:r>
            <a:r>
              <a:rPr sz="3000" b="1" spc="-265" dirty="0">
                <a:solidFill>
                  <a:srgbClr val="006F73"/>
                </a:solidFill>
                <a:latin typeface="Verdana"/>
                <a:cs typeface="Verdana"/>
              </a:rPr>
              <a:t> </a:t>
            </a:r>
            <a:r>
              <a:rPr sz="3000" b="1" spc="-365" dirty="0">
                <a:solidFill>
                  <a:srgbClr val="006F73"/>
                </a:solidFill>
                <a:latin typeface="Verdana"/>
                <a:cs typeface="Verdana"/>
              </a:rPr>
              <a:t>and</a:t>
            </a:r>
            <a:r>
              <a:rPr sz="3000" b="1" spc="-265" dirty="0">
                <a:solidFill>
                  <a:srgbClr val="006F73"/>
                </a:solidFill>
                <a:latin typeface="Verdana"/>
                <a:cs typeface="Verdana"/>
              </a:rPr>
              <a:t> </a:t>
            </a:r>
            <a:r>
              <a:rPr sz="3000" b="1" spc="-365" dirty="0">
                <a:solidFill>
                  <a:srgbClr val="006F73"/>
                </a:solidFill>
                <a:latin typeface="Verdana"/>
                <a:cs typeface="Verdana"/>
              </a:rPr>
              <a:t>stay</a:t>
            </a:r>
            <a:r>
              <a:rPr sz="3000" b="1" spc="-265" dirty="0">
                <a:solidFill>
                  <a:srgbClr val="006F73"/>
                </a:solidFill>
                <a:latin typeface="Verdana"/>
                <a:cs typeface="Verdana"/>
              </a:rPr>
              <a:t> </a:t>
            </a:r>
            <a:r>
              <a:rPr sz="3000" b="1" spc="-355" dirty="0">
                <a:solidFill>
                  <a:srgbClr val="006F73"/>
                </a:solidFill>
                <a:latin typeface="Verdana"/>
                <a:cs typeface="Verdana"/>
              </a:rPr>
              <a:t>ahead</a:t>
            </a:r>
            <a:r>
              <a:rPr sz="3000" b="1" spc="-260" dirty="0">
                <a:solidFill>
                  <a:srgbClr val="006F73"/>
                </a:solidFill>
                <a:latin typeface="Verdana"/>
                <a:cs typeface="Verdana"/>
              </a:rPr>
              <a:t> </a:t>
            </a:r>
            <a:r>
              <a:rPr sz="3000" b="1" spc="-270" dirty="0">
                <a:solidFill>
                  <a:srgbClr val="006F73"/>
                </a:solidFill>
                <a:latin typeface="Verdana"/>
                <a:cs typeface="Verdana"/>
              </a:rPr>
              <a:t>of</a:t>
            </a:r>
            <a:r>
              <a:rPr sz="3000" b="1" spc="-265" dirty="0">
                <a:solidFill>
                  <a:srgbClr val="006F73"/>
                </a:solidFill>
                <a:latin typeface="Verdana"/>
                <a:cs typeface="Verdana"/>
              </a:rPr>
              <a:t> </a:t>
            </a:r>
            <a:r>
              <a:rPr sz="3000" b="1" spc="-300" dirty="0">
                <a:solidFill>
                  <a:srgbClr val="006F73"/>
                </a:solidFill>
                <a:latin typeface="Verdana"/>
                <a:cs typeface="Verdana"/>
              </a:rPr>
              <a:t>the </a:t>
            </a:r>
            <a:r>
              <a:rPr sz="3000" b="1" spc="-1010" dirty="0">
                <a:solidFill>
                  <a:srgbClr val="006F73"/>
                </a:solidFill>
                <a:latin typeface="Verdana"/>
                <a:cs typeface="Verdana"/>
              </a:rPr>
              <a:t> </a:t>
            </a:r>
            <a:r>
              <a:rPr sz="3000" b="1" spc="-310" dirty="0">
                <a:solidFill>
                  <a:srgbClr val="006F73"/>
                </a:solidFill>
                <a:latin typeface="Verdana"/>
                <a:cs typeface="Verdana"/>
              </a:rPr>
              <a:t>competition.</a:t>
            </a:r>
            <a:endParaRPr sz="3000">
              <a:latin typeface="Verdana"/>
              <a:cs typeface="Verdan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880232" y="1"/>
            <a:ext cx="12407900" cy="6045835"/>
          </a:xfrm>
          <a:custGeom>
            <a:avLst/>
            <a:gdLst/>
            <a:ahLst/>
            <a:cxnLst/>
            <a:rect l="l" t="t" r="r" b="b"/>
            <a:pathLst>
              <a:path w="12407900" h="6045835">
                <a:moveTo>
                  <a:pt x="8153915" y="5411609"/>
                </a:moveTo>
                <a:lnTo>
                  <a:pt x="7785739" y="5524008"/>
                </a:lnTo>
                <a:lnTo>
                  <a:pt x="7710183" y="5543083"/>
                </a:lnTo>
                <a:lnTo>
                  <a:pt x="7658709" y="5555193"/>
                </a:lnTo>
                <a:lnTo>
                  <a:pt x="7607728" y="5566498"/>
                </a:lnTo>
                <a:lnTo>
                  <a:pt x="7557353" y="5576962"/>
                </a:lnTo>
                <a:lnTo>
                  <a:pt x="7507695" y="5586552"/>
                </a:lnTo>
                <a:lnTo>
                  <a:pt x="7458868" y="5595233"/>
                </a:lnTo>
                <a:lnTo>
                  <a:pt x="7410984" y="5602971"/>
                </a:lnTo>
                <a:lnTo>
                  <a:pt x="7364156" y="5609732"/>
                </a:lnTo>
                <a:lnTo>
                  <a:pt x="7318496" y="5615480"/>
                </a:lnTo>
                <a:lnTo>
                  <a:pt x="7274118" y="5620182"/>
                </a:lnTo>
                <a:lnTo>
                  <a:pt x="1622665" y="6043334"/>
                </a:lnTo>
                <a:lnTo>
                  <a:pt x="1577308" y="6045321"/>
                </a:lnTo>
                <a:lnTo>
                  <a:pt x="1531837" y="6044748"/>
                </a:lnTo>
                <a:lnTo>
                  <a:pt x="1486350" y="6041681"/>
                </a:lnTo>
                <a:lnTo>
                  <a:pt x="1440941" y="6036186"/>
                </a:lnTo>
                <a:lnTo>
                  <a:pt x="1395706" y="6028329"/>
                </a:lnTo>
                <a:lnTo>
                  <a:pt x="1350741" y="6018176"/>
                </a:lnTo>
                <a:lnTo>
                  <a:pt x="1306143" y="6005793"/>
                </a:lnTo>
                <a:lnTo>
                  <a:pt x="1262007" y="5991245"/>
                </a:lnTo>
                <a:lnTo>
                  <a:pt x="1218428" y="5974600"/>
                </a:lnTo>
                <a:lnTo>
                  <a:pt x="1175504" y="5955923"/>
                </a:lnTo>
                <a:lnTo>
                  <a:pt x="1133328" y="5935280"/>
                </a:lnTo>
                <a:lnTo>
                  <a:pt x="1091998" y="5912736"/>
                </a:lnTo>
                <a:lnTo>
                  <a:pt x="1051610" y="5888359"/>
                </a:lnTo>
                <a:lnTo>
                  <a:pt x="1012258" y="5862213"/>
                </a:lnTo>
                <a:lnTo>
                  <a:pt x="974040" y="5834365"/>
                </a:lnTo>
                <a:lnTo>
                  <a:pt x="937050" y="5804881"/>
                </a:lnTo>
                <a:lnTo>
                  <a:pt x="901385" y="5773827"/>
                </a:lnTo>
                <a:lnTo>
                  <a:pt x="867140" y="5741269"/>
                </a:lnTo>
                <a:lnTo>
                  <a:pt x="834412" y="5707272"/>
                </a:lnTo>
                <a:lnTo>
                  <a:pt x="803296" y="5671904"/>
                </a:lnTo>
                <a:lnTo>
                  <a:pt x="773888" y="5635229"/>
                </a:lnTo>
                <a:lnTo>
                  <a:pt x="746284" y="5597313"/>
                </a:lnTo>
                <a:lnTo>
                  <a:pt x="720580" y="5558224"/>
                </a:lnTo>
                <a:lnTo>
                  <a:pt x="696871" y="5518026"/>
                </a:lnTo>
                <a:lnTo>
                  <a:pt x="675254" y="5476786"/>
                </a:lnTo>
                <a:lnTo>
                  <a:pt x="655824" y="5434570"/>
                </a:lnTo>
                <a:lnTo>
                  <a:pt x="638678" y="5391443"/>
                </a:lnTo>
                <a:lnTo>
                  <a:pt x="623913" y="5347481"/>
                </a:lnTo>
                <a:lnTo>
                  <a:pt x="36410" y="3423047"/>
                </a:lnTo>
                <a:lnTo>
                  <a:pt x="23971" y="3377570"/>
                </a:lnTo>
                <a:lnTo>
                  <a:pt x="14157" y="3331414"/>
                </a:lnTo>
                <a:lnTo>
                  <a:pt x="6923" y="3284705"/>
                </a:lnTo>
                <a:lnTo>
                  <a:pt x="2220" y="3237560"/>
                </a:lnTo>
                <a:lnTo>
                  <a:pt x="0" y="3190099"/>
                </a:lnTo>
                <a:lnTo>
                  <a:pt x="214" y="3142442"/>
                </a:lnTo>
                <a:lnTo>
                  <a:pt x="2816" y="3094706"/>
                </a:lnTo>
                <a:lnTo>
                  <a:pt x="7756" y="3047013"/>
                </a:lnTo>
                <a:lnTo>
                  <a:pt x="14987" y="2999479"/>
                </a:lnTo>
                <a:lnTo>
                  <a:pt x="24461" y="2952226"/>
                </a:lnTo>
                <a:lnTo>
                  <a:pt x="36129" y="2905371"/>
                </a:lnTo>
                <a:lnTo>
                  <a:pt x="49944" y="2859034"/>
                </a:lnTo>
                <a:lnTo>
                  <a:pt x="65856" y="2813333"/>
                </a:lnTo>
                <a:lnTo>
                  <a:pt x="83820" y="2768389"/>
                </a:lnTo>
                <a:lnTo>
                  <a:pt x="103785" y="2724320"/>
                </a:lnTo>
                <a:lnTo>
                  <a:pt x="125705" y="2681244"/>
                </a:lnTo>
                <a:lnTo>
                  <a:pt x="149530" y="2639282"/>
                </a:lnTo>
                <a:lnTo>
                  <a:pt x="175214" y="2598553"/>
                </a:lnTo>
                <a:lnTo>
                  <a:pt x="202707" y="2559174"/>
                </a:lnTo>
                <a:lnTo>
                  <a:pt x="231963" y="2521267"/>
                </a:lnTo>
                <a:lnTo>
                  <a:pt x="262932" y="2484949"/>
                </a:lnTo>
                <a:lnTo>
                  <a:pt x="295566" y="2450339"/>
                </a:lnTo>
                <a:lnTo>
                  <a:pt x="329818" y="2417557"/>
                </a:lnTo>
                <a:lnTo>
                  <a:pt x="365640" y="2386722"/>
                </a:lnTo>
                <a:lnTo>
                  <a:pt x="402983" y="2357953"/>
                </a:lnTo>
                <a:lnTo>
                  <a:pt x="441799" y="2331370"/>
                </a:lnTo>
                <a:lnTo>
                  <a:pt x="482041" y="2307090"/>
                </a:lnTo>
                <a:lnTo>
                  <a:pt x="4577791" y="0"/>
                </a:lnTo>
                <a:lnTo>
                  <a:pt x="12407766" y="0"/>
                </a:lnTo>
                <a:lnTo>
                  <a:pt x="12407766" y="3054589"/>
                </a:lnTo>
                <a:lnTo>
                  <a:pt x="8632016" y="5205634"/>
                </a:lnTo>
                <a:lnTo>
                  <a:pt x="8592578" y="5226520"/>
                </a:lnTo>
                <a:lnTo>
                  <a:pt x="8551493" y="5247254"/>
                </a:lnTo>
                <a:lnTo>
                  <a:pt x="8508873" y="5267801"/>
                </a:lnTo>
                <a:lnTo>
                  <a:pt x="8464832" y="5288126"/>
                </a:lnTo>
                <a:lnTo>
                  <a:pt x="8419482" y="5308196"/>
                </a:lnTo>
                <a:lnTo>
                  <a:pt x="8372935" y="5327976"/>
                </a:lnTo>
                <a:lnTo>
                  <a:pt x="8325304" y="5347432"/>
                </a:lnTo>
                <a:lnTo>
                  <a:pt x="8276702" y="5366528"/>
                </a:lnTo>
                <a:lnTo>
                  <a:pt x="8227241" y="5385232"/>
                </a:lnTo>
                <a:lnTo>
                  <a:pt x="8177034" y="5403508"/>
                </a:lnTo>
                <a:lnTo>
                  <a:pt x="8153915" y="5411609"/>
                </a:lnTo>
                <a:close/>
              </a:path>
            </a:pathLst>
          </a:custGeom>
          <a:solidFill>
            <a:srgbClr val="006F73"/>
          </a:solidFill>
        </p:spPr>
        <p:txBody>
          <a:bodyPr wrap="square" lIns="0" tIns="0" rIns="0" bIns="0" rtlCol="0"/>
          <a:lstStyle/>
          <a:p>
            <a:endParaRPr/>
          </a:p>
        </p:txBody>
      </p:sp>
      <p:sp>
        <p:nvSpPr>
          <p:cNvPr id="3" name="object 3"/>
          <p:cNvSpPr txBox="1">
            <a:spLocks noGrp="1"/>
          </p:cNvSpPr>
          <p:nvPr>
            <p:ph type="title"/>
          </p:nvPr>
        </p:nvSpPr>
        <p:spPr>
          <a:xfrm>
            <a:off x="1395554" y="6410567"/>
            <a:ext cx="8441055" cy="2003425"/>
          </a:xfrm>
          <a:prstGeom prst="rect">
            <a:avLst/>
          </a:prstGeom>
        </p:spPr>
        <p:txBody>
          <a:bodyPr vert="horz" wrap="square" lIns="0" tIns="15875" rIns="0" bIns="0" rtlCol="0">
            <a:spAutoFit/>
          </a:bodyPr>
          <a:lstStyle/>
          <a:p>
            <a:pPr marL="12700">
              <a:lnSpc>
                <a:spcPct val="100000"/>
              </a:lnSpc>
              <a:spcBef>
                <a:spcPts val="125"/>
              </a:spcBef>
            </a:pPr>
            <a:r>
              <a:rPr spc="844" dirty="0"/>
              <a:t>Thank</a:t>
            </a:r>
            <a:r>
              <a:rPr spc="125" dirty="0"/>
              <a:t> </a:t>
            </a:r>
            <a:r>
              <a:rPr spc="350"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687933" y="8616176"/>
            <a:ext cx="6600190" cy="1671320"/>
          </a:xfrm>
          <a:custGeom>
            <a:avLst/>
            <a:gdLst/>
            <a:ahLst/>
            <a:cxnLst/>
            <a:rect l="l" t="t" r="r" b="b"/>
            <a:pathLst>
              <a:path w="6600190" h="1671320">
                <a:moveTo>
                  <a:pt x="6600065" y="1670823"/>
                </a:moveTo>
                <a:lnTo>
                  <a:pt x="0" y="1670823"/>
                </a:lnTo>
                <a:lnTo>
                  <a:pt x="1695661" y="715675"/>
                </a:lnTo>
                <a:lnTo>
                  <a:pt x="1733420" y="694934"/>
                </a:lnTo>
                <a:lnTo>
                  <a:pt x="1772933" y="674294"/>
                </a:lnTo>
                <a:lnTo>
                  <a:pt x="1814088" y="653787"/>
                </a:lnTo>
                <a:lnTo>
                  <a:pt x="1856771" y="633449"/>
                </a:lnTo>
                <a:lnTo>
                  <a:pt x="1900870" y="613315"/>
                </a:lnTo>
                <a:lnTo>
                  <a:pt x="1946273" y="593417"/>
                </a:lnTo>
                <a:lnTo>
                  <a:pt x="1992867" y="573792"/>
                </a:lnTo>
                <a:lnTo>
                  <a:pt x="2040540" y="554472"/>
                </a:lnTo>
                <a:lnTo>
                  <a:pt x="2089178" y="535494"/>
                </a:lnTo>
                <a:lnTo>
                  <a:pt x="2138669" y="516890"/>
                </a:lnTo>
                <a:lnTo>
                  <a:pt x="2188901" y="498696"/>
                </a:lnTo>
                <a:lnTo>
                  <a:pt x="2239760" y="480945"/>
                </a:lnTo>
                <a:lnTo>
                  <a:pt x="2291135" y="463672"/>
                </a:lnTo>
                <a:lnTo>
                  <a:pt x="2342913" y="446912"/>
                </a:lnTo>
                <a:lnTo>
                  <a:pt x="2394980" y="430699"/>
                </a:lnTo>
                <a:lnTo>
                  <a:pt x="2447225" y="415067"/>
                </a:lnTo>
                <a:lnTo>
                  <a:pt x="2499535" y="400051"/>
                </a:lnTo>
                <a:lnTo>
                  <a:pt x="2551798" y="385684"/>
                </a:lnTo>
                <a:lnTo>
                  <a:pt x="2603899" y="372002"/>
                </a:lnTo>
                <a:lnTo>
                  <a:pt x="2655728" y="359039"/>
                </a:lnTo>
                <a:lnTo>
                  <a:pt x="2707171" y="346829"/>
                </a:lnTo>
                <a:lnTo>
                  <a:pt x="2758116" y="335406"/>
                </a:lnTo>
                <a:lnTo>
                  <a:pt x="2808450" y="324805"/>
                </a:lnTo>
                <a:lnTo>
                  <a:pt x="2858060" y="315061"/>
                </a:lnTo>
                <a:lnTo>
                  <a:pt x="2906835" y="306207"/>
                </a:lnTo>
                <a:lnTo>
                  <a:pt x="2954660" y="298278"/>
                </a:lnTo>
                <a:lnTo>
                  <a:pt x="3001425" y="291309"/>
                </a:lnTo>
                <a:lnTo>
                  <a:pt x="3047015" y="285334"/>
                </a:lnTo>
                <a:lnTo>
                  <a:pt x="3091319" y="280386"/>
                </a:lnTo>
                <a:lnTo>
                  <a:pt x="3134224" y="276501"/>
                </a:lnTo>
                <a:lnTo>
                  <a:pt x="6600065" y="0"/>
                </a:lnTo>
                <a:lnTo>
                  <a:pt x="6600065" y="1670823"/>
                </a:lnTo>
                <a:close/>
              </a:path>
            </a:pathLst>
          </a:custGeom>
          <a:solidFill>
            <a:srgbClr val="006F73"/>
          </a:solidFill>
        </p:spPr>
        <p:txBody>
          <a:bodyPr wrap="square" lIns="0" tIns="0" rIns="0" bIns="0" rtlCol="0"/>
          <a:lstStyle/>
          <a:p>
            <a:endParaRPr/>
          </a:p>
        </p:txBody>
      </p:sp>
      <p:sp>
        <p:nvSpPr>
          <p:cNvPr id="3" name="object 3"/>
          <p:cNvSpPr txBox="1"/>
          <p:nvPr/>
        </p:nvSpPr>
        <p:spPr>
          <a:xfrm>
            <a:off x="1016000" y="2903545"/>
            <a:ext cx="11841480" cy="5835650"/>
          </a:xfrm>
          <a:prstGeom prst="rect">
            <a:avLst/>
          </a:prstGeom>
        </p:spPr>
        <p:txBody>
          <a:bodyPr vert="horz" wrap="square" lIns="0" tIns="12065" rIns="0" bIns="0" rtlCol="0">
            <a:spAutoFit/>
          </a:bodyPr>
          <a:lstStyle/>
          <a:p>
            <a:pPr marL="12700" marR="5080">
              <a:lnSpc>
                <a:spcPct val="131500"/>
              </a:lnSpc>
              <a:spcBef>
                <a:spcPts val="95"/>
              </a:spcBef>
            </a:pPr>
            <a:r>
              <a:rPr sz="2900" b="1" spc="-140" dirty="0">
                <a:solidFill>
                  <a:srgbClr val="006F73"/>
                </a:solidFill>
                <a:latin typeface="Tahoma"/>
                <a:cs typeface="Tahoma"/>
              </a:rPr>
              <a:t>Our</a:t>
            </a:r>
            <a:r>
              <a:rPr sz="2900" b="1" spc="-120" dirty="0">
                <a:solidFill>
                  <a:srgbClr val="006F73"/>
                </a:solidFill>
                <a:latin typeface="Tahoma"/>
                <a:cs typeface="Tahoma"/>
              </a:rPr>
              <a:t> </a:t>
            </a:r>
            <a:r>
              <a:rPr sz="2900" b="1" spc="-135" dirty="0">
                <a:solidFill>
                  <a:srgbClr val="006F73"/>
                </a:solidFill>
                <a:latin typeface="Tahoma"/>
                <a:cs typeface="Tahoma"/>
              </a:rPr>
              <a:t>goal</a:t>
            </a:r>
            <a:r>
              <a:rPr sz="2900" b="1" spc="-120" dirty="0">
                <a:solidFill>
                  <a:srgbClr val="006F73"/>
                </a:solidFill>
                <a:latin typeface="Tahoma"/>
                <a:cs typeface="Tahoma"/>
              </a:rPr>
              <a:t> </a:t>
            </a:r>
            <a:r>
              <a:rPr sz="2900" b="1" spc="-135" dirty="0">
                <a:solidFill>
                  <a:srgbClr val="006F73"/>
                </a:solidFill>
                <a:latin typeface="Tahoma"/>
                <a:cs typeface="Tahoma"/>
              </a:rPr>
              <a:t>is</a:t>
            </a:r>
            <a:r>
              <a:rPr sz="2900" b="1" spc="-120" dirty="0">
                <a:solidFill>
                  <a:srgbClr val="006F73"/>
                </a:solidFill>
                <a:latin typeface="Tahoma"/>
                <a:cs typeface="Tahoma"/>
              </a:rPr>
              <a:t> </a:t>
            </a:r>
            <a:r>
              <a:rPr sz="2900" b="1" spc="-114" dirty="0">
                <a:solidFill>
                  <a:srgbClr val="006F73"/>
                </a:solidFill>
                <a:latin typeface="Tahoma"/>
                <a:cs typeface="Tahoma"/>
              </a:rPr>
              <a:t>to</a:t>
            </a:r>
            <a:r>
              <a:rPr sz="2900" b="1" spc="-120" dirty="0">
                <a:solidFill>
                  <a:srgbClr val="006F73"/>
                </a:solidFill>
                <a:latin typeface="Tahoma"/>
                <a:cs typeface="Tahoma"/>
              </a:rPr>
              <a:t> </a:t>
            </a:r>
            <a:r>
              <a:rPr sz="2900" b="1" spc="-114" dirty="0">
                <a:solidFill>
                  <a:srgbClr val="006F73"/>
                </a:solidFill>
                <a:latin typeface="Tahoma"/>
                <a:cs typeface="Tahoma"/>
              </a:rPr>
              <a:t>design</a:t>
            </a:r>
            <a:r>
              <a:rPr sz="2900" b="1" spc="-120" dirty="0">
                <a:solidFill>
                  <a:srgbClr val="006F73"/>
                </a:solidFill>
                <a:latin typeface="Tahoma"/>
                <a:cs typeface="Tahoma"/>
              </a:rPr>
              <a:t> </a:t>
            </a:r>
            <a:r>
              <a:rPr sz="2900" b="1" spc="-150" dirty="0">
                <a:solidFill>
                  <a:srgbClr val="006F73"/>
                </a:solidFill>
                <a:latin typeface="Tahoma"/>
                <a:cs typeface="Tahoma"/>
              </a:rPr>
              <a:t>and</a:t>
            </a:r>
            <a:r>
              <a:rPr sz="2900" b="1" spc="-114" dirty="0">
                <a:solidFill>
                  <a:srgbClr val="006F73"/>
                </a:solidFill>
                <a:latin typeface="Tahoma"/>
                <a:cs typeface="Tahoma"/>
              </a:rPr>
              <a:t> </a:t>
            </a:r>
            <a:r>
              <a:rPr sz="2900" b="1" spc="-100" dirty="0">
                <a:solidFill>
                  <a:srgbClr val="006F73"/>
                </a:solidFill>
                <a:latin typeface="Tahoma"/>
                <a:cs typeface="Tahoma"/>
              </a:rPr>
              <a:t>develop</a:t>
            </a:r>
            <a:r>
              <a:rPr sz="2900" b="1" spc="-120" dirty="0">
                <a:solidFill>
                  <a:srgbClr val="006F73"/>
                </a:solidFill>
                <a:latin typeface="Tahoma"/>
                <a:cs typeface="Tahoma"/>
              </a:rPr>
              <a:t> </a:t>
            </a:r>
            <a:r>
              <a:rPr sz="2900" b="1" spc="-185" dirty="0">
                <a:solidFill>
                  <a:srgbClr val="006F73"/>
                </a:solidFill>
                <a:latin typeface="Tahoma"/>
                <a:cs typeface="Tahoma"/>
              </a:rPr>
              <a:t>an</a:t>
            </a:r>
            <a:r>
              <a:rPr sz="2900" b="1" spc="-120" dirty="0">
                <a:solidFill>
                  <a:srgbClr val="006F73"/>
                </a:solidFill>
                <a:latin typeface="Tahoma"/>
                <a:cs typeface="Tahoma"/>
              </a:rPr>
              <a:t> </a:t>
            </a:r>
            <a:r>
              <a:rPr sz="2900" b="1" spc="-175" dirty="0">
                <a:solidFill>
                  <a:srgbClr val="006F73"/>
                </a:solidFill>
                <a:latin typeface="Tahoma"/>
                <a:cs typeface="Tahoma"/>
              </a:rPr>
              <a:t>AI-powered</a:t>
            </a:r>
            <a:r>
              <a:rPr sz="2900" b="1" spc="-120" dirty="0">
                <a:solidFill>
                  <a:srgbClr val="006F73"/>
                </a:solidFill>
                <a:latin typeface="Tahoma"/>
                <a:cs typeface="Tahoma"/>
              </a:rPr>
              <a:t> </a:t>
            </a:r>
            <a:r>
              <a:rPr sz="2900" b="1" spc="-95" dirty="0">
                <a:solidFill>
                  <a:srgbClr val="006F73"/>
                </a:solidFill>
                <a:latin typeface="Tahoma"/>
                <a:cs typeface="Tahoma"/>
              </a:rPr>
              <a:t>product </a:t>
            </a:r>
            <a:r>
              <a:rPr sz="2900" b="1" spc="-90" dirty="0">
                <a:solidFill>
                  <a:srgbClr val="006F73"/>
                </a:solidFill>
                <a:latin typeface="Tahoma"/>
                <a:cs typeface="Tahoma"/>
              </a:rPr>
              <a:t> </a:t>
            </a:r>
            <a:r>
              <a:rPr sz="2900" b="1" spc="-145" dirty="0">
                <a:solidFill>
                  <a:srgbClr val="006F73"/>
                </a:solidFill>
                <a:latin typeface="Tahoma"/>
                <a:cs typeface="Tahoma"/>
              </a:rPr>
              <a:t>recommendation</a:t>
            </a:r>
            <a:r>
              <a:rPr sz="2900" b="1" spc="-114" dirty="0">
                <a:solidFill>
                  <a:srgbClr val="006F73"/>
                </a:solidFill>
                <a:latin typeface="Tahoma"/>
                <a:cs typeface="Tahoma"/>
              </a:rPr>
              <a:t> </a:t>
            </a:r>
            <a:r>
              <a:rPr sz="2900" b="1" spc="-120" dirty="0">
                <a:solidFill>
                  <a:srgbClr val="006F73"/>
                </a:solidFill>
                <a:latin typeface="Tahoma"/>
                <a:cs typeface="Tahoma"/>
              </a:rPr>
              <a:t>engine</a:t>
            </a:r>
            <a:r>
              <a:rPr sz="2900" b="1" spc="-110" dirty="0">
                <a:solidFill>
                  <a:srgbClr val="006F73"/>
                </a:solidFill>
                <a:latin typeface="Tahoma"/>
                <a:cs typeface="Tahoma"/>
              </a:rPr>
              <a:t> </a:t>
            </a:r>
            <a:r>
              <a:rPr sz="2900" b="1" spc="-140" dirty="0">
                <a:solidFill>
                  <a:srgbClr val="006F73"/>
                </a:solidFill>
                <a:latin typeface="Tahoma"/>
                <a:cs typeface="Tahoma"/>
              </a:rPr>
              <a:t>for</a:t>
            </a:r>
            <a:r>
              <a:rPr sz="2900" b="1" spc="-114" dirty="0">
                <a:solidFill>
                  <a:srgbClr val="006F73"/>
                </a:solidFill>
                <a:latin typeface="Tahoma"/>
                <a:cs typeface="Tahoma"/>
              </a:rPr>
              <a:t> </a:t>
            </a:r>
            <a:r>
              <a:rPr sz="2900" b="1" spc="-185" dirty="0">
                <a:solidFill>
                  <a:srgbClr val="006F73"/>
                </a:solidFill>
                <a:latin typeface="Tahoma"/>
                <a:cs typeface="Tahoma"/>
              </a:rPr>
              <a:t>an</a:t>
            </a:r>
            <a:r>
              <a:rPr sz="2900" b="1" spc="-110" dirty="0">
                <a:solidFill>
                  <a:srgbClr val="006F73"/>
                </a:solidFill>
                <a:latin typeface="Tahoma"/>
                <a:cs typeface="Tahoma"/>
              </a:rPr>
              <a:t> ecommerce</a:t>
            </a:r>
            <a:r>
              <a:rPr sz="2900" b="1" spc="-114" dirty="0">
                <a:solidFill>
                  <a:srgbClr val="006F73"/>
                </a:solidFill>
                <a:latin typeface="Tahoma"/>
                <a:cs typeface="Tahoma"/>
              </a:rPr>
              <a:t> </a:t>
            </a:r>
            <a:r>
              <a:rPr sz="2900" b="1" spc="-165" dirty="0">
                <a:solidFill>
                  <a:srgbClr val="006F73"/>
                </a:solidFill>
                <a:latin typeface="Tahoma"/>
                <a:cs typeface="Tahoma"/>
              </a:rPr>
              <a:t>platform</a:t>
            </a:r>
            <a:r>
              <a:rPr sz="2900" b="1" spc="-110" dirty="0">
                <a:solidFill>
                  <a:srgbClr val="006F73"/>
                </a:solidFill>
                <a:latin typeface="Tahoma"/>
                <a:cs typeface="Tahoma"/>
              </a:rPr>
              <a:t> </a:t>
            </a:r>
            <a:r>
              <a:rPr sz="2900" b="1" spc="-160" dirty="0">
                <a:solidFill>
                  <a:srgbClr val="006F73"/>
                </a:solidFill>
                <a:latin typeface="Tahoma"/>
                <a:cs typeface="Tahoma"/>
              </a:rPr>
              <a:t>that</a:t>
            </a:r>
            <a:r>
              <a:rPr sz="2900" b="1" spc="-110" dirty="0">
                <a:solidFill>
                  <a:srgbClr val="006F73"/>
                </a:solidFill>
                <a:latin typeface="Tahoma"/>
                <a:cs typeface="Tahoma"/>
              </a:rPr>
              <a:t> </a:t>
            </a:r>
            <a:r>
              <a:rPr sz="2900" b="1" spc="-95" dirty="0">
                <a:solidFill>
                  <a:srgbClr val="006F73"/>
                </a:solidFill>
                <a:latin typeface="Tahoma"/>
                <a:cs typeface="Tahoma"/>
              </a:rPr>
              <a:t>can</a:t>
            </a:r>
            <a:r>
              <a:rPr sz="2900" b="1" spc="-114" dirty="0">
                <a:solidFill>
                  <a:srgbClr val="006F73"/>
                </a:solidFill>
                <a:latin typeface="Tahoma"/>
                <a:cs typeface="Tahoma"/>
              </a:rPr>
              <a:t> </a:t>
            </a:r>
            <a:r>
              <a:rPr sz="2900" b="1" spc="-125" dirty="0">
                <a:solidFill>
                  <a:srgbClr val="006F73"/>
                </a:solidFill>
                <a:latin typeface="Tahoma"/>
                <a:cs typeface="Tahoma"/>
              </a:rPr>
              <a:t>provide </a:t>
            </a:r>
            <a:r>
              <a:rPr sz="2900" b="1" spc="-120" dirty="0">
                <a:solidFill>
                  <a:srgbClr val="006F73"/>
                </a:solidFill>
                <a:latin typeface="Tahoma"/>
                <a:cs typeface="Tahoma"/>
              </a:rPr>
              <a:t> </a:t>
            </a:r>
            <a:r>
              <a:rPr sz="2900" b="1" spc="-130" dirty="0">
                <a:solidFill>
                  <a:srgbClr val="006F73"/>
                </a:solidFill>
                <a:latin typeface="Tahoma"/>
                <a:cs typeface="Tahoma"/>
              </a:rPr>
              <a:t>personalized</a:t>
            </a:r>
            <a:r>
              <a:rPr sz="2900" b="1" spc="-120" dirty="0">
                <a:solidFill>
                  <a:srgbClr val="006F73"/>
                </a:solidFill>
                <a:latin typeface="Tahoma"/>
                <a:cs typeface="Tahoma"/>
              </a:rPr>
              <a:t> </a:t>
            </a:r>
            <a:r>
              <a:rPr sz="2900" b="1" spc="-95" dirty="0">
                <a:solidFill>
                  <a:srgbClr val="006F73"/>
                </a:solidFill>
                <a:latin typeface="Tahoma"/>
                <a:cs typeface="Tahoma"/>
              </a:rPr>
              <a:t>product</a:t>
            </a:r>
            <a:r>
              <a:rPr sz="2900" b="1" spc="-120" dirty="0">
                <a:solidFill>
                  <a:srgbClr val="006F73"/>
                </a:solidFill>
                <a:latin typeface="Tahoma"/>
                <a:cs typeface="Tahoma"/>
              </a:rPr>
              <a:t> </a:t>
            </a:r>
            <a:r>
              <a:rPr sz="2900" b="1" spc="-145" dirty="0">
                <a:solidFill>
                  <a:srgbClr val="006F73"/>
                </a:solidFill>
                <a:latin typeface="Tahoma"/>
                <a:cs typeface="Tahoma"/>
              </a:rPr>
              <a:t>recommendations</a:t>
            </a:r>
            <a:r>
              <a:rPr sz="2900" b="1" spc="-114" dirty="0">
                <a:solidFill>
                  <a:srgbClr val="006F73"/>
                </a:solidFill>
                <a:latin typeface="Tahoma"/>
                <a:cs typeface="Tahoma"/>
              </a:rPr>
              <a:t> to</a:t>
            </a:r>
            <a:r>
              <a:rPr sz="2900" b="1" spc="-120" dirty="0">
                <a:solidFill>
                  <a:srgbClr val="006F73"/>
                </a:solidFill>
                <a:latin typeface="Tahoma"/>
                <a:cs typeface="Tahoma"/>
              </a:rPr>
              <a:t> </a:t>
            </a:r>
            <a:r>
              <a:rPr sz="2900" b="1" spc="-140" dirty="0">
                <a:solidFill>
                  <a:srgbClr val="006F73"/>
                </a:solidFill>
                <a:latin typeface="Tahoma"/>
                <a:cs typeface="Tahoma"/>
              </a:rPr>
              <a:t>users</a:t>
            </a:r>
            <a:r>
              <a:rPr sz="2900" b="1" spc="-114" dirty="0">
                <a:solidFill>
                  <a:srgbClr val="006F73"/>
                </a:solidFill>
                <a:latin typeface="Tahoma"/>
                <a:cs typeface="Tahoma"/>
              </a:rPr>
              <a:t> based</a:t>
            </a:r>
            <a:r>
              <a:rPr sz="2900" b="1" spc="-120" dirty="0">
                <a:solidFill>
                  <a:srgbClr val="006F73"/>
                </a:solidFill>
                <a:latin typeface="Tahoma"/>
                <a:cs typeface="Tahoma"/>
              </a:rPr>
              <a:t> </a:t>
            </a:r>
            <a:r>
              <a:rPr sz="2900" b="1" spc="-125" dirty="0">
                <a:solidFill>
                  <a:srgbClr val="006F73"/>
                </a:solidFill>
                <a:latin typeface="Tahoma"/>
                <a:cs typeface="Tahoma"/>
              </a:rPr>
              <a:t>on</a:t>
            </a:r>
            <a:r>
              <a:rPr sz="2900" b="1" spc="-114" dirty="0">
                <a:solidFill>
                  <a:srgbClr val="006F73"/>
                </a:solidFill>
                <a:latin typeface="Tahoma"/>
                <a:cs typeface="Tahoma"/>
              </a:rPr>
              <a:t> </a:t>
            </a:r>
            <a:r>
              <a:rPr sz="2900" b="1" spc="-140" dirty="0">
                <a:solidFill>
                  <a:srgbClr val="006F73"/>
                </a:solidFill>
                <a:latin typeface="Tahoma"/>
                <a:cs typeface="Tahoma"/>
              </a:rPr>
              <a:t>their </a:t>
            </a:r>
            <a:r>
              <a:rPr sz="2900" b="1" spc="-135" dirty="0">
                <a:solidFill>
                  <a:srgbClr val="006F73"/>
                </a:solidFill>
                <a:latin typeface="Tahoma"/>
                <a:cs typeface="Tahoma"/>
              </a:rPr>
              <a:t> </a:t>
            </a:r>
            <a:r>
              <a:rPr sz="2900" b="1" spc="-114" dirty="0">
                <a:solidFill>
                  <a:srgbClr val="006F73"/>
                </a:solidFill>
                <a:latin typeface="Tahoma"/>
                <a:cs typeface="Tahoma"/>
              </a:rPr>
              <a:t>purchase </a:t>
            </a:r>
            <a:r>
              <a:rPr sz="2900" b="1" spc="-150" dirty="0">
                <a:solidFill>
                  <a:srgbClr val="006F73"/>
                </a:solidFill>
                <a:latin typeface="Tahoma"/>
                <a:cs typeface="Tahoma"/>
              </a:rPr>
              <a:t>history</a:t>
            </a:r>
            <a:r>
              <a:rPr sz="2900" b="1" spc="-114" dirty="0">
                <a:solidFill>
                  <a:srgbClr val="006F73"/>
                </a:solidFill>
                <a:latin typeface="Tahoma"/>
                <a:cs typeface="Tahoma"/>
              </a:rPr>
              <a:t> </a:t>
            </a:r>
            <a:r>
              <a:rPr sz="2900" b="1" spc="-150" dirty="0">
                <a:solidFill>
                  <a:srgbClr val="006F73"/>
                </a:solidFill>
                <a:latin typeface="Tahoma"/>
                <a:cs typeface="Tahoma"/>
              </a:rPr>
              <a:t>and</a:t>
            </a:r>
            <a:r>
              <a:rPr sz="2900" b="1" spc="-114" dirty="0">
                <a:solidFill>
                  <a:srgbClr val="006F73"/>
                </a:solidFill>
                <a:latin typeface="Tahoma"/>
                <a:cs typeface="Tahoma"/>
              </a:rPr>
              <a:t> </a:t>
            </a:r>
            <a:r>
              <a:rPr sz="2900" b="1" spc="-130" dirty="0">
                <a:solidFill>
                  <a:srgbClr val="006F73"/>
                </a:solidFill>
                <a:latin typeface="Tahoma"/>
                <a:cs typeface="Tahoma"/>
              </a:rPr>
              <a:t>other</a:t>
            </a:r>
            <a:r>
              <a:rPr sz="2900" b="1" spc="-114" dirty="0">
                <a:solidFill>
                  <a:srgbClr val="006F73"/>
                </a:solidFill>
                <a:latin typeface="Tahoma"/>
                <a:cs typeface="Tahoma"/>
              </a:rPr>
              <a:t> </a:t>
            </a:r>
            <a:r>
              <a:rPr sz="2900" b="1" spc="-145" dirty="0">
                <a:solidFill>
                  <a:srgbClr val="006F73"/>
                </a:solidFill>
                <a:latin typeface="Tahoma"/>
                <a:cs typeface="Tahoma"/>
              </a:rPr>
              <a:t>relevant</a:t>
            </a:r>
            <a:r>
              <a:rPr sz="2900" b="1" spc="-110" dirty="0">
                <a:solidFill>
                  <a:srgbClr val="006F73"/>
                </a:solidFill>
                <a:latin typeface="Tahoma"/>
                <a:cs typeface="Tahoma"/>
              </a:rPr>
              <a:t> </a:t>
            </a:r>
            <a:r>
              <a:rPr sz="2900" b="1" spc="-180" dirty="0">
                <a:solidFill>
                  <a:srgbClr val="006F73"/>
                </a:solidFill>
                <a:latin typeface="Tahoma"/>
                <a:cs typeface="Tahoma"/>
              </a:rPr>
              <a:t>data.</a:t>
            </a:r>
            <a:r>
              <a:rPr sz="2900" b="1" spc="-114" dirty="0">
                <a:solidFill>
                  <a:srgbClr val="006F73"/>
                </a:solidFill>
                <a:latin typeface="Tahoma"/>
                <a:cs typeface="Tahoma"/>
              </a:rPr>
              <a:t> </a:t>
            </a:r>
            <a:r>
              <a:rPr sz="2900" b="1" spc="-155" dirty="0">
                <a:solidFill>
                  <a:srgbClr val="006F73"/>
                </a:solidFill>
                <a:latin typeface="Tahoma"/>
                <a:cs typeface="Tahoma"/>
              </a:rPr>
              <a:t>By</a:t>
            </a:r>
            <a:r>
              <a:rPr sz="2900" b="1" spc="-114" dirty="0">
                <a:solidFill>
                  <a:srgbClr val="006F73"/>
                </a:solidFill>
                <a:latin typeface="Tahoma"/>
                <a:cs typeface="Tahoma"/>
              </a:rPr>
              <a:t> </a:t>
            </a:r>
            <a:r>
              <a:rPr sz="2900" b="1" spc="-170" dirty="0">
                <a:solidFill>
                  <a:srgbClr val="006F73"/>
                </a:solidFill>
                <a:latin typeface="Tahoma"/>
                <a:cs typeface="Tahoma"/>
              </a:rPr>
              <a:t>analyzing</a:t>
            </a:r>
            <a:r>
              <a:rPr sz="2900" b="1" spc="-114" dirty="0">
                <a:solidFill>
                  <a:srgbClr val="006F73"/>
                </a:solidFill>
                <a:latin typeface="Tahoma"/>
                <a:cs typeface="Tahoma"/>
              </a:rPr>
              <a:t> </a:t>
            </a:r>
            <a:r>
              <a:rPr sz="2900" b="1" spc="-145" dirty="0">
                <a:solidFill>
                  <a:srgbClr val="006F73"/>
                </a:solidFill>
                <a:latin typeface="Tahoma"/>
                <a:cs typeface="Tahoma"/>
              </a:rPr>
              <a:t>large</a:t>
            </a:r>
            <a:r>
              <a:rPr sz="2900" b="1" spc="-110" dirty="0">
                <a:solidFill>
                  <a:srgbClr val="006F73"/>
                </a:solidFill>
                <a:latin typeface="Tahoma"/>
                <a:cs typeface="Tahoma"/>
              </a:rPr>
              <a:t> </a:t>
            </a:r>
            <a:r>
              <a:rPr sz="2900" b="1" spc="-114" dirty="0">
                <a:solidFill>
                  <a:srgbClr val="006F73"/>
                </a:solidFill>
                <a:latin typeface="Tahoma"/>
                <a:cs typeface="Tahoma"/>
              </a:rPr>
              <a:t>sets </a:t>
            </a:r>
            <a:r>
              <a:rPr sz="2900" b="1" spc="-105" dirty="0">
                <a:solidFill>
                  <a:srgbClr val="006F73"/>
                </a:solidFill>
                <a:latin typeface="Tahoma"/>
                <a:cs typeface="Tahoma"/>
              </a:rPr>
              <a:t>of </a:t>
            </a:r>
            <a:r>
              <a:rPr sz="2900" b="1" spc="-100" dirty="0">
                <a:solidFill>
                  <a:srgbClr val="006F73"/>
                </a:solidFill>
                <a:latin typeface="Tahoma"/>
                <a:cs typeface="Tahoma"/>
              </a:rPr>
              <a:t> </a:t>
            </a:r>
            <a:r>
              <a:rPr sz="2900" b="1" spc="-140" dirty="0">
                <a:solidFill>
                  <a:srgbClr val="006F73"/>
                </a:solidFill>
                <a:latin typeface="Tahoma"/>
                <a:cs typeface="Tahoma"/>
              </a:rPr>
              <a:t>user</a:t>
            </a:r>
            <a:r>
              <a:rPr sz="2900" b="1" spc="-114" dirty="0">
                <a:solidFill>
                  <a:srgbClr val="006F73"/>
                </a:solidFill>
                <a:latin typeface="Tahoma"/>
                <a:cs typeface="Tahoma"/>
              </a:rPr>
              <a:t> </a:t>
            </a:r>
            <a:r>
              <a:rPr sz="2900" b="1" spc="-180" dirty="0">
                <a:solidFill>
                  <a:srgbClr val="006F73"/>
                </a:solidFill>
                <a:latin typeface="Tahoma"/>
                <a:cs typeface="Tahoma"/>
              </a:rPr>
              <a:t>data,</a:t>
            </a:r>
            <a:r>
              <a:rPr sz="2900" b="1" spc="-110" dirty="0">
                <a:solidFill>
                  <a:srgbClr val="006F73"/>
                </a:solidFill>
                <a:latin typeface="Tahoma"/>
                <a:cs typeface="Tahoma"/>
              </a:rPr>
              <a:t> </a:t>
            </a:r>
            <a:r>
              <a:rPr sz="2900" b="1" spc="-155" dirty="0">
                <a:solidFill>
                  <a:srgbClr val="006F73"/>
                </a:solidFill>
                <a:latin typeface="Tahoma"/>
                <a:cs typeface="Tahoma"/>
              </a:rPr>
              <a:t>our</a:t>
            </a:r>
            <a:r>
              <a:rPr sz="2900" b="1" spc="-114" dirty="0">
                <a:solidFill>
                  <a:srgbClr val="006F73"/>
                </a:solidFill>
                <a:latin typeface="Tahoma"/>
                <a:cs typeface="Tahoma"/>
              </a:rPr>
              <a:t> </a:t>
            </a:r>
            <a:r>
              <a:rPr sz="2900" b="1" spc="-145" dirty="0">
                <a:solidFill>
                  <a:srgbClr val="006F73"/>
                </a:solidFill>
                <a:latin typeface="Tahoma"/>
                <a:cs typeface="Tahoma"/>
              </a:rPr>
              <a:t>recommendation</a:t>
            </a:r>
            <a:r>
              <a:rPr sz="2900" b="1" spc="-110" dirty="0">
                <a:solidFill>
                  <a:srgbClr val="006F73"/>
                </a:solidFill>
                <a:latin typeface="Tahoma"/>
                <a:cs typeface="Tahoma"/>
              </a:rPr>
              <a:t> </a:t>
            </a:r>
            <a:r>
              <a:rPr sz="2900" b="1" spc="-120" dirty="0">
                <a:solidFill>
                  <a:srgbClr val="006F73"/>
                </a:solidFill>
                <a:latin typeface="Tahoma"/>
                <a:cs typeface="Tahoma"/>
              </a:rPr>
              <a:t>engine</a:t>
            </a:r>
            <a:r>
              <a:rPr sz="2900" b="1" spc="-114" dirty="0">
                <a:solidFill>
                  <a:srgbClr val="006F73"/>
                </a:solidFill>
                <a:latin typeface="Tahoma"/>
                <a:cs typeface="Tahoma"/>
              </a:rPr>
              <a:t> </a:t>
            </a:r>
            <a:r>
              <a:rPr sz="2900" b="1" spc="-195" dirty="0">
                <a:solidFill>
                  <a:srgbClr val="006F73"/>
                </a:solidFill>
                <a:latin typeface="Tahoma"/>
                <a:cs typeface="Tahoma"/>
              </a:rPr>
              <a:t>will</a:t>
            </a:r>
            <a:r>
              <a:rPr sz="2900" b="1" spc="-110" dirty="0">
                <a:solidFill>
                  <a:srgbClr val="006F73"/>
                </a:solidFill>
                <a:latin typeface="Tahoma"/>
                <a:cs typeface="Tahoma"/>
              </a:rPr>
              <a:t> </a:t>
            </a:r>
            <a:r>
              <a:rPr sz="2900" b="1" spc="-90" dirty="0">
                <a:solidFill>
                  <a:srgbClr val="006F73"/>
                </a:solidFill>
                <a:latin typeface="Tahoma"/>
                <a:cs typeface="Tahoma"/>
              </a:rPr>
              <a:t>predict</a:t>
            </a:r>
            <a:r>
              <a:rPr sz="2900" b="1" spc="-114" dirty="0">
                <a:solidFill>
                  <a:srgbClr val="006F73"/>
                </a:solidFill>
                <a:latin typeface="Tahoma"/>
                <a:cs typeface="Tahoma"/>
              </a:rPr>
              <a:t> </a:t>
            </a:r>
            <a:r>
              <a:rPr sz="2900" b="1" spc="-150" dirty="0">
                <a:solidFill>
                  <a:srgbClr val="006F73"/>
                </a:solidFill>
                <a:latin typeface="Tahoma"/>
                <a:cs typeface="Tahoma"/>
              </a:rPr>
              <a:t>which</a:t>
            </a:r>
            <a:r>
              <a:rPr sz="2900" b="1" spc="-110" dirty="0">
                <a:solidFill>
                  <a:srgbClr val="006F73"/>
                </a:solidFill>
                <a:latin typeface="Tahoma"/>
                <a:cs typeface="Tahoma"/>
              </a:rPr>
              <a:t> </a:t>
            </a:r>
            <a:r>
              <a:rPr sz="2900" b="1" spc="-100" dirty="0">
                <a:solidFill>
                  <a:srgbClr val="006F73"/>
                </a:solidFill>
                <a:latin typeface="Tahoma"/>
                <a:cs typeface="Tahoma"/>
              </a:rPr>
              <a:t>products</a:t>
            </a:r>
            <a:r>
              <a:rPr sz="2900" b="1" spc="-114" dirty="0">
                <a:solidFill>
                  <a:srgbClr val="006F73"/>
                </a:solidFill>
                <a:latin typeface="Tahoma"/>
                <a:cs typeface="Tahoma"/>
              </a:rPr>
              <a:t> </a:t>
            </a:r>
            <a:r>
              <a:rPr sz="2900" b="1" spc="-215" dirty="0">
                <a:solidFill>
                  <a:srgbClr val="006F73"/>
                </a:solidFill>
                <a:latin typeface="Tahoma"/>
                <a:cs typeface="Tahoma"/>
              </a:rPr>
              <a:t>a </a:t>
            </a:r>
            <a:r>
              <a:rPr sz="2900" b="1" spc="-210" dirty="0">
                <a:solidFill>
                  <a:srgbClr val="006F73"/>
                </a:solidFill>
                <a:latin typeface="Tahoma"/>
                <a:cs typeface="Tahoma"/>
              </a:rPr>
              <a:t> </a:t>
            </a:r>
            <a:r>
              <a:rPr sz="2900" b="1" spc="-140" dirty="0">
                <a:solidFill>
                  <a:srgbClr val="006F73"/>
                </a:solidFill>
                <a:latin typeface="Tahoma"/>
                <a:cs typeface="Tahoma"/>
              </a:rPr>
              <a:t>user</a:t>
            </a:r>
            <a:r>
              <a:rPr sz="2900" b="1" spc="-120" dirty="0">
                <a:solidFill>
                  <a:srgbClr val="006F73"/>
                </a:solidFill>
                <a:latin typeface="Tahoma"/>
                <a:cs typeface="Tahoma"/>
              </a:rPr>
              <a:t> </a:t>
            </a:r>
            <a:r>
              <a:rPr sz="2900" b="1" spc="-135" dirty="0">
                <a:solidFill>
                  <a:srgbClr val="006F73"/>
                </a:solidFill>
                <a:latin typeface="Tahoma"/>
                <a:cs typeface="Tahoma"/>
              </a:rPr>
              <a:t>is</a:t>
            </a:r>
            <a:r>
              <a:rPr sz="2900" b="1" spc="-120" dirty="0">
                <a:solidFill>
                  <a:srgbClr val="006F73"/>
                </a:solidFill>
                <a:latin typeface="Tahoma"/>
                <a:cs typeface="Tahoma"/>
              </a:rPr>
              <a:t> </a:t>
            </a:r>
            <a:r>
              <a:rPr sz="2900" b="1" spc="-175" dirty="0">
                <a:solidFill>
                  <a:srgbClr val="006F73"/>
                </a:solidFill>
                <a:latin typeface="Tahoma"/>
                <a:cs typeface="Tahoma"/>
              </a:rPr>
              <a:t>most</a:t>
            </a:r>
            <a:r>
              <a:rPr sz="2900" b="1" spc="-114" dirty="0">
                <a:solidFill>
                  <a:srgbClr val="006F73"/>
                </a:solidFill>
                <a:latin typeface="Tahoma"/>
                <a:cs typeface="Tahoma"/>
              </a:rPr>
              <a:t> </a:t>
            </a:r>
            <a:r>
              <a:rPr sz="2900" b="1" spc="-145" dirty="0">
                <a:solidFill>
                  <a:srgbClr val="006F73"/>
                </a:solidFill>
                <a:latin typeface="Tahoma"/>
                <a:cs typeface="Tahoma"/>
              </a:rPr>
              <a:t>likely</a:t>
            </a:r>
            <a:r>
              <a:rPr sz="2900" b="1" spc="-120" dirty="0">
                <a:solidFill>
                  <a:srgbClr val="006F73"/>
                </a:solidFill>
                <a:latin typeface="Tahoma"/>
                <a:cs typeface="Tahoma"/>
              </a:rPr>
              <a:t> </a:t>
            </a:r>
            <a:r>
              <a:rPr sz="2900" b="1" spc="-114" dirty="0">
                <a:solidFill>
                  <a:srgbClr val="006F73"/>
                </a:solidFill>
                <a:latin typeface="Tahoma"/>
                <a:cs typeface="Tahoma"/>
              </a:rPr>
              <a:t>to </a:t>
            </a:r>
            <a:r>
              <a:rPr sz="2900" b="1" spc="-70" dirty="0">
                <a:solidFill>
                  <a:srgbClr val="006F73"/>
                </a:solidFill>
                <a:latin typeface="Tahoma"/>
                <a:cs typeface="Tahoma"/>
              </a:rPr>
              <a:t>be</a:t>
            </a:r>
            <a:r>
              <a:rPr sz="2900" b="1" spc="-120" dirty="0">
                <a:solidFill>
                  <a:srgbClr val="006F73"/>
                </a:solidFill>
                <a:latin typeface="Tahoma"/>
                <a:cs typeface="Tahoma"/>
              </a:rPr>
              <a:t> interested</a:t>
            </a:r>
            <a:r>
              <a:rPr sz="2900" b="1" spc="-114" dirty="0">
                <a:solidFill>
                  <a:srgbClr val="006F73"/>
                </a:solidFill>
                <a:latin typeface="Tahoma"/>
                <a:cs typeface="Tahoma"/>
              </a:rPr>
              <a:t> </a:t>
            </a:r>
            <a:r>
              <a:rPr sz="2900" b="1" spc="-185" dirty="0">
                <a:solidFill>
                  <a:srgbClr val="006F73"/>
                </a:solidFill>
                <a:latin typeface="Tahoma"/>
                <a:cs typeface="Tahoma"/>
              </a:rPr>
              <a:t>in,</a:t>
            </a:r>
            <a:r>
              <a:rPr sz="2900" b="1" spc="-120" dirty="0">
                <a:solidFill>
                  <a:srgbClr val="006F73"/>
                </a:solidFill>
                <a:latin typeface="Tahoma"/>
                <a:cs typeface="Tahoma"/>
              </a:rPr>
              <a:t> continuously</a:t>
            </a:r>
            <a:r>
              <a:rPr sz="2900" b="1" spc="-114" dirty="0">
                <a:solidFill>
                  <a:srgbClr val="006F73"/>
                </a:solidFill>
                <a:latin typeface="Tahoma"/>
                <a:cs typeface="Tahoma"/>
              </a:rPr>
              <a:t> </a:t>
            </a:r>
            <a:r>
              <a:rPr sz="2900" b="1" spc="-150" dirty="0">
                <a:solidFill>
                  <a:srgbClr val="006F73"/>
                </a:solidFill>
                <a:latin typeface="Tahoma"/>
                <a:cs typeface="Tahoma"/>
              </a:rPr>
              <a:t>learning</a:t>
            </a:r>
            <a:r>
              <a:rPr sz="2900" b="1" spc="-120" dirty="0">
                <a:solidFill>
                  <a:srgbClr val="006F73"/>
                </a:solidFill>
                <a:latin typeface="Tahoma"/>
                <a:cs typeface="Tahoma"/>
              </a:rPr>
              <a:t> </a:t>
            </a:r>
            <a:r>
              <a:rPr sz="2900" b="1" spc="-150" dirty="0">
                <a:solidFill>
                  <a:srgbClr val="006F73"/>
                </a:solidFill>
                <a:latin typeface="Tahoma"/>
                <a:cs typeface="Tahoma"/>
              </a:rPr>
              <a:t>and </a:t>
            </a:r>
            <a:r>
              <a:rPr sz="2900" b="1" spc="-145" dirty="0">
                <a:solidFill>
                  <a:srgbClr val="006F73"/>
                </a:solidFill>
                <a:latin typeface="Tahoma"/>
                <a:cs typeface="Tahoma"/>
              </a:rPr>
              <a:t> </a:t>
            </a:r>
            <a:r>
              <a:rPr sz="2900" b="1" spc="-165" dirty="0">
                <a:solidFill>
                  <a:srgbClr val="006F73"/>
                </a:solidFill>
                <a:latin typeface="Tahoma"/>
                <a:cs typeface="Tahoma"/>
              </a:rPr>
              <a:t>improving</a:t>
            </a:r>
            <a:r>
              <a:rPr sz="2900" b="1" spc="-120" dirty="0">
                <a:solidFill>
                  <a:srgbClr val="006F73"/>
                </a:solidFill>
                <a:latin typeface="Tahoma"/>
                <a:cs typeface="Tahoma"/>
              </a:rPr>
              <a:t> </a:t>
            </a:r>
            <a:r>
              <a:rPr sz="2900" b="1" spc="-135" dirty="0">
                <a:solidFill>
                  <a:srgbClr val="006F73"/>
                </a:solidFill>
                <a:latin typeface="Tahoma"/>
                <a:cs typeface="Tahoma"/>
              </a:rPr>
              <a:t>its</a:t>
            </a:r>
            <a:r>
              <a:rPr sz="2900" b="1" spc="-114" dirty="0">
                <a:solidFill>
                  <a:srgbClr val="006F73"/>
                </a:solidFill>
                <a:latin typeface="Tahoma"/>
                <a:cs typeface="Tahoma"/>
              </a:rPr>
              <a:t> </a:t>
            </a:r>
            <a:r>
              <a:rPr sz="2900" b="1" spc="-145" dirty="0">
                <a:solidFill>
                  <a:srgbClr val="006F73"/>
                </a:solidFill>
                <a:latin typeface="Tahoma"/>
                <a:cs typeface="Tahoma"/>
              </a:rPr>
              <a:t>recommendations</a:t>
            </a:r>
            <a:r>
              <a:rPr sz="2900" b="1" spc="-114" dirty="0">
                <a:solidFill>
                  <a:srgbClr val="006F73"/>
                </a:solidFill>
                <a:latin typeface="Tahoma"/>
                <a:cs typeface="Tahoma"/>
              </a:rPr>
              <a:t> </a:t>
            </a:r>
            <a:r>
              <a:rPr sz="2900" b="1" spc="-135" dirty="0">
                <a:solidFill>
                  <a:srgbClr val="006F73"/>
                </a:solidFill>
                <a:latin typeface="Tahoma"/>
                <a:cs typeface="Tahoma"/>
              </a:rPr>
              <a:t>over</a:t>
            </a:r>
            <a:r>
              <a:rPr sz="2900" b="1" spc="-114" dirty="0">
                <a:solidFill>
                  <a:srgbClr val="006F73"/>
                </a:solidFill>
                <a:latin typeface="Tahoma"/>
                <a:cs typeface="Tahoma"/>
              </a:rPr>
              <a:t> </a:t>
            </a:r>
            <a:r>
              <a:rPr sz="2900" b="1" spc="-175" dirty="0">
                <a:solidFill>
                  <a:srgbClr val="006F73"/>
                </a:solidFill>
                <a:latin typeface="Tahoma"/>
                <a:cs typeface="Tahoma"/>
              </a:rPr>
              <a:t>time</a:t>
            </a:r>
            <a:r>
              <a:rPr sz="2900" b="1" spc="-114" dirty="0">
                <a:solidFill>
                  <a:srgbClr val="006F73"/>
                </a:solidFill>
                <a:latin typeface="Tahoma"/>
                <a:cs typeface="Tahoma"/>
              </a:rPr>
              <a:t> </a:t>
            </a:r>
            <a:r>
              <a:rPr sz="2900" b="1" spc="-170" dirty="0">
                <a:solidFill>
                  <a:srgbClr val="006F73"/>
                </a:solidFill>
                <a:latin typeface="Tahoma"/>
                <a:cs typeface="Tahoma"/>
              </a:rPr>
              <a:t>as</a:t>
            </a:r>
            <a:r>
              <a:rPr sz="2900" b="1" spc="-114" dirty="0">
                <a:solidFill>
                  <a:srgbClr val="006F73"/>
                </a:solidFill>
                <a:latin typeface="Tahoma"/>
                <a:cs typeface="Tahoma"/>
              </a:rPr>
              <a:t> </a:t>
            </a:r>
            <a:r>
              <a:rPr sz="2900" b="1" spc="-140" dirty="0">
                <a:solidFill>
                  <a:srgbClr val="006F73"/>
                </a:solidFill>
                <a:latin typeface="Tahoma"/>
                <a:cs typeface="Tahoma"/>
              </a:rPr>
              <a:t>it</a:t>
            </a:r>
            <a:r>
              <a:rPr sz="2900" b="1" spc="-114" dirty="0">
                <a:solidFill>
                  <a:srgbClr val="006F73"/>
                </a:solidFill>
                <a:latin typeface="Tahoma"/>
                <a:cs typeface="Tahoma"/>
              </a:rPr>
              <a:t> </a:t>
            </a:r>
            <a:r>
              <a:rPr sz="2900" b="1" spc="-145" dirty="0">
                <a:solidFill>
                  <a:srgbClr val="006F73"/>
                </a:solidFill>
                <a:latin typeface="Tahoma"/>
                <a:cs typeface="Tahoma"/>
              </a:rPr>
              <a:t>gathers</a:t>
            </a:r>
            <a:r>
              <a:rPr sz="2900" b="1" spc="-114" dirty="0">
                <a:solidFill>
                  <a:srgbClr val="006F73"/>
                </a:solidFill>
                <a:latin typeface="Tahoma"/>
                <a:cs typeface="Tahoma"/>
              </a:rPr>
              <a:t> </a:t>
            </a:r>
            <a:r>
              <a:rPr sz="2900" b="1" spc="-175" dirty="0">
                <a:solidFill>
                  <a:srgbClr val="006F73"/>
                </a:solidFill>
                <a:latin typeface="Tahoma"/>
                <a:cs typeface="Tahoma"/>
              </a:rPr>
              <a:t>more</a:t>
            </a:r>
            <a:r>
              <a:rPr sz="2900" b="1" spc="-114" dirty="0">
                <a:solidFill>
                  <a:srgbClr val="006F73"/>
                </a:solidFill>
                <a:latin typeface="Tahoma"/>
                <a:cs typeface="Tahoma"/>
              </a:rPr>
              <a:t> </a:t>
            </a:r>
            <a:r>
              <a:rPr sz="2900" b="1" spc="-180" dirty="0">
                <a:solidFill>
                  <a:srgbClr val="006F73"/>
                </a:solidFill>
                <a:latin typeface="Tahoma"/>
                <a:cs typeface="Tahoma"/>
              </a:rPr>
              <a:t>data.</a:t>
            </a:r>
            <a:r>
              <a:rPr sz="2900" b="1" spc="-114" dirty="0">
                <a:solidFill>
                  <a:srgbClr val="006F73"/>
                </a:solidFill>
                <a:latin typeface="Tahoma"/>
                <a:cs typeface="Tahoma"/>
              </a:rPr>
              <a:t> </a:t>
            </a:r>
            <a:r>
              <a:rPr sz="2900" b="1" spc="-105" dirty="0">
                <a:solidFill>
                  <a:srgbClr val="006F73"/>
                </a:solidFill>
                <a:latin typeface="Tahoma"/>
                <a:cs typeface="Tahoma"/>
              </a:rPr>
              <a:t>The </a:t>
            </a:r>
            <a:r>
              <a:rPr sz="2900" b="1" spc="-835" dirty="0">
                <a:solidFill>
                  <a:srgbClr val="006F73"/>
                </a:solidFill>
                <a:latin typeface="Tahoma"/>
                <a:cs typeface="Tahoma"/>
              </a:rPr>
              <a:t> </a:t>
            </a:r>
            <a:r>
              <a:rPr sz="2900" b="1" spc="-165" dirty="0">
                <a:solidFill>
                  <a:srgbClr val="006F73"/>
                </a:solidFill>
                <a:latin typeface="Tahoma"/>
                <a:cs typeface="Tahoma"/>
              </a:rPr>
              <a:t>system</a:t>
            </a:r>
            <a:r>
              <a:rPr sz="2900" b="1" spc="-120" dirty="0">
                <a:solidFill>
                  <a:srgbClr val="006F73"/>
                </a:solidFill>
                <a:latin typeface="Tahoma"/>
                <a:cs typeface="Tahoma"/>
              </a:rPr>
              <a:t> </a:t>
            </a:r>
            <a:r>
              <a:rPr sz="2900" b="1" spc="-210" dirty="0">
                <a:solidFill>
                  <a:srgbClr val="006F73"/>
                </a:solidFill>
                <a:latin typeface="Tahoma"/>
                <a:cs typeface="Tahoma"/>
              </a:rPr>
              <a:t>aims</a:t>
            </a:r>
            <a:r>
              <a:rPr sz="2900" b="1" spc="-114" dirty="0">
                <a:solidFill>
                  <a:srgbClr val="006F73"/>
                </a:solidFill>
                <a:latin typeface="Tahoma"/>
                <a:cs typeface="Tahoma"/>
              </a:rPr>
              <a:t> to </a:t>
            </a:r>
            <a:r>
              <a:rPr sz="2900" b="1" spc="-110" dirty="0">
                <a:solidFill>
                  <a:srgbClr val="006F73"/>
                </a:solidFill>
                <a:latin typeface="Tahoma"/>
                <a:cs typeface="Tahoma"/>
              </a:rPr>
              <a:t>increase</a:t>
            </a:r>
            <a:r>
              <a:rPr sz="2900" b="1" spc="-114" dirty="0">
                <a:solidFill>
                  <a:srgbClr val="006F73"/>
                </a:solidFill>
                <a:latin typeface="Tahoma"/>
                <a:cs typeface="Tahoma"/>
              </a:rPr>
              <a:t> </a:t>
            </a:r>
            <a:r>
              <a:rPr sz="2900" b="1" spc="-130" dirty="0">
                <a:solidFill>
                  <a:srgbClr val="006F73"/>
                </a:solidFill>
                <a:latin typeface="Tahoma"/>
                <a:cs typeface="Tahoma"/>
              </a:rPr>
              <a:t>customer</a:t>
            </a:r>
            <a:r>
              <a:rPr sz="2900" b="1" spc="-114" dirty="0">
                <a:solidFill>
                  <a:srgbClr val="006F73"/>
                </a:solidFill>
                <a:latin typeface="Tahoma"/>
                <a:cs typeface="Tahoma"/>
              </a:rPr>
              <a:t> </a:t>
            </a:r>
            <a:r>
              <a:rPr sz="2900" b="1" spc="-155" dirty="0">
                <a:solidFill>
                  <a:srgbClr val="006F73"/>
                </a:solidFill>
                <a:latin typeface="Tahoma"/>
                <a:cs typeface="Tahoma"/>
              </a:rPr>
              <a:t>engagement,</a:t>
            </a:r>
            <a:r>
              <a:rPr sz="2900" b="1" spc="-114" dirty="0">
                <a:solidFill>
                  <a:srgbClr val="006F73"/>
                </a:solidFill>
                <a:latin typeface="Tahoma"/>
                <a:cs typeface="Tahoma"/>
              </a:rPr>
              <a:t> </a:t>
            </a:r>
            <a:r>
              <a:rPr sz="2900" b="1" spc="-140" dirty="0">
                <a:solidFill>
                  <a:srgbClr val="006F73"/>
                </a:solidFill>
                <a:latin typeface="Tahoma"/>
                <a:cs typeface="Tahoma"/>
              </a:rPr>
              <a:t>satisfaction,</a:t>
            </a:r>
            <a:r>
              <a:rPr sz="2900" b="1" spc="-114" dirty="0">
                <a:solidFill>
                  <a:srgbClr val="006F73"/>
                </a:solidFill>
                <a:latin typeface="Tahoma"/>
                <a:cs typeface="Tahoma"/>
              </a:rPr>
              <a:t> </a:t>
            </a:r>
            <a:r>
              <a:rPr sz="2900" b="1" spc="-150" dirty="0">
                <a:solidFill>
                  <a:srgbClr val="006F73"/>
                </a:solidFill>
                <a:latin typeface="Tahoma"/>
                <a:cs typeface="Tahoma"/>
              </a:rPr>
              <a:t>and </a:t>
            </a:r>
            <a:r>
              <a:rPr sz="2900" b="1" spc="-145" dirty="0">
                <a:solidFill>
                  <a:srgbClr val="006F73"/>
                </a:solidFill>
                <a:latin typeface="Tahoma"/>
                <a:cs typeface="Tahoma"/>
              </a:rPr>
              <a:t> </a:t>
            </a:r>
            <a:r>
              <a:rPr sz="2900" b="1" spc="-160" dirty="0">
                <a:solidFill>
                  <a:srgbClr val="006F73"/>
                </a:solidFill>
                <a:latin typeface="Tahoma"/>
                <a:cs typeface="Tahoma"/>
              </a:rPr>
              <a:t>u</a:t>
            </a:r>
            <a:r>
              <a:rPr sz="2900" b="1" spc="-114" dirty="0">
                <a:solidFill>
                  <a:srgbClr val="006F73"/>
                </a:solidFill>
                <a:latin typeface="Tahoma"/>
                <a:cs typeface="Tahoma"/>
              </a:rPr>
              <a:t>l</a:t>
            </a:r>
            <a:r>
              <a:rPr sz="2900" b="1" spc="-140" dirty="0">
                <a:solidFill>
                  <a:srgbClr val="006F73"/>
                </a:solidFill>
                <a:latin typeface="Tahoma"/>
                <a:cs typeface="Tahoma"/>
              </a:rPr>
              <a:t>t</a:t>
            </a:r>
            <a:r>
              <a:rPr sz="2900" b="1" spc="-145" dirty="0">
                <a:solidFill>
                  <a:srgbClr val="006F73"/>
                </a:solidFill>
                <a:latin typeface="Tahoma"/>
                <a:cs typeface="Tahoma"/>
              </a:rPr>
              <a:t>i</a:t>
            </a:r>
            <a:r>
              <a:rPr sz="2900" b="1" spc="-345" dirty="0">
                <a:solidFill>
                  <a:srgbClr val="006F73"/>
                </a:solidFill>
                <a:latin typeface="Tahoma"/>
                <a:cs typeface="Tahoma"/>
              </a:rPr>
              <a:t>m</a:t>
            </a:r>
            <a:r>
              <a:rPr sz="2900" b="1" spc="-220" dirty="0">
                <a:solidFill>
                  <a:srgbClr val="006F73"/>
                </a:solidFill>
                <a:latin typeface="Tahoma"/>
                <a:cs typeface="Tahoma"/>
              </a:rPr>
              <a:t>a</a:t>
            </a:r>
            <a:r>
              <a:rPr sz="2900" b="1" spc="-140" dirty="0">
                <a:solidFill>
                  <a:srgbClr val="006F73"/>
                </a:solidFill>
                <a:latin typeface="Tahoma"/>
                <a:cs typeface="Tahoma"/>
              </a:rPr>
              <a:t>t</a:t>
            </a:r>
            <a:r>
              <a:rPr sz="2900" b="1" spc="-65" dirty="0">
                <a:solidFill>
                  <a:srgbClr val="006F73"/>
                </a:solidFill>
                <a:latin typeface="Tahoma"/>
                <a:cs typeface="Tahoma"/>
              </a:rPr>
              <a:t>e</a:t>
            </a:r>
            <a:r>
              <a:rPr sz="2900" b="1" spc="-114" dirty="0">
                <a:solidFill>
                  <a:srgbClr val="006F73"/>
                </a:solidFill>
                <a:latin typeface="Tahoma"/>
                <a:cs typeface="Tahoma"/>
              </a:rPr>
              <a:t>l</a:t>
            </a:r>
            <a:r>
              <a:rPr sz="2900" b="1" spc="-170" dirty="0">
                <a:solidFill>
                  <a:srgbClr val="006F73"/>
                </a:solidFill>
                <a:latin typeface="Tahoma"/>
                <a:cs typeface="Tahoma"/>
              </a:rPr>
              <a:t>y</a:t>
            </a:r>
            <a:r>
              <a:rPr sz="2900" b="1" spc="-120" dirty="0">
                <a:solidFill>
                  <a:srgbClr val="006F73"/>
                </a:solidFill>
                <a:latin typeface="Tahoma"/>
                <a:cs typeface="Tahoma"/>
              </a:rPr>
              <a:t> </a:t>
            </a:r>
            <a:r>
              <a:rPr sz="2900" b="1" spc="-75" dirty="0">
                <a:solidFill>
                  <a:srgbClr val="006F73"/>
                </a:solidFill>
                <a:latin typeface="Tahoma"/>
                <a:cs typeface="Tahoma"/>
              </a:rPr>
              <a:t>d</a:t>
            </a:r>
            <a:r>
              <a:rPr sz="2900" b="1" spc="-175" dirty="0">
                <a:solidFill>
                  <a:srgbClr val="006F73"/>
                </a:solidFill>
                <a:latin typeface="Tahoma"/>
                <a:cs typeface="Tahoma"/>
              </a:rPr>
              <a:t>ri</a:t>
            </a:r>
            <a:r>
              <a:rPr sz="2900" b="1" spc="-185" dirty="0">
                <a:solidFill>
                  <a:srgbClr val="006F73"/>
                </a:solidFill>
                <a:latin typeface="Tahoma"/>
                <a:cs typeface="Tahoma"/>
              </a:rPr>
              <a:t>v</a:t>
            </a:r>
            <a:r>
              <a:rPr sz="2900" b="1" spc="-60" dirty="0">
                <a:solidFill>
                  <a:srgbClr val="006F73"/>
                </a:solidFill>
                <a:latin typeface="Tahoma"/>
                <a:cs typeface="Tahoma"/>
              </a:rPr>
              <a:t>e</a:t>
            </a:r>
            <a:r>
              <a:rPr sz="2900" b="1" spc="-120" dirty="0">
                <a:solidFill>
                  <a:srgbClr val="006F73"/>
                </a:solidFill>
                <a:latin typeface="Tahoma"/>
                <a:cs typeface="Tahoma"/>
              </a:rPr>
              <a:t> </a:t>
            </a:r>
            <a:r>
              <a:rPr sz="2900" b="1" spc="-345" dirty="0">
                <a:solidFill>
                  <a:srgbClr val="006F73"/>
                </a:solidFill>
                <a:latin typeface="Tahoma"/>
                <a:cs typeface="Tahoma"/>
              </a:rPr>
              <a:t>m</a:t>
            </a:r>
            <a:r>
              <a:rPr sz="2900" b="1" spc="-100" dirty="0">
                <a:solidFill>
                  <a:srgbClr val="006F73"/>
                </a:solidFill>
                <a:latin typeface="Tahoma"/>
                <a:cs typeface="Tahoma"/>
              </a:rPr>
              <a:t>o</a:t>
            </a:r>
            <a:r>
              <a:rPr sz="2900" b="1" spc="-204" dirty="0">
                <a:solidFill>
                  <a:srgbClr val="006F73"/>
                </a:solidFill>
                <a:latin typeface="Tahoma"/>
                <a:cs typeface="Tahoma"/>
              </a:rPr>
              <a:t>r</a:t>
            </a:r>
            <a:r>
              <a:rPr sz="2900" b="1" spc="-60" dirty="0">
                <a:solidFill>
                  <a:srgbClr val="006F73"/>
                </a:solidFill>
                <a:latin typeface="Tahoma"/>
                <a:cs typeface="Tahoma"/>
              </a:rPr>
              <a:t>e</a:t>
            </a:r>
            <a:r>
              <a:rPr sz="2900" b="1" spc="-120" dirty="0">
                <a:solidFill>
                  <a:srgbClr val="006F73"/>
                </a:solidFill>
                <a:latin typeface="Tahoma"/>
                <a:cs typeface="Tahoma"/>
              </a:rPr>
              <a:t> </a:t>
            </a:r>
            <a:r>
              <a:rPr sz="2900" b="1" spc="-130" dirty="0">
                <a:solidFill>
                  <a:srgbClr val="006F73"/>
                </a:solidFill>
                <a:latin typeface="Tahoma"/>
                <a:cs typeface="Tahoma"/>
              </a:rPr>
              <a:t>s</a:t>
            </a:r>
            <a:r>
              <a:rPr sz="2900" b="1" spc="-220" dirty="0">
                <a:solidFill>
                  <a:srgbClr val="006F73"/>
                </a:solidFill>
                <a:latin typeface="Tahoma"/>
                <a:cs typeface="Tahoma"/>
              </a:rPr>
              <a:t>a</a:t>
            </a:r>
            <a:r>
              <a:rPr sz="2900" b="1" spc="-114" dirty="0">
                <a:solidFill>
                  <a:srgbClr val="006F73"/>
                </a:solidFill>
                <a:latin typeface="Tahoma"/>
                <a:cs typeface="Tahoma"/>
              </a:rPr>
              <a:t>l</a:t>
            </a:r>
            <a:r>
              <a:rPr sz="2900" b="1" spc="-65" dirty="0">
                <a:solidFill>
                  <a:srgbClr val="006F73"/>
                </a:solidFill>
                <a:latin typeface="Tahoma"/>
                <a:cs typeface="Tahoma"/>
              </a:rPr>
              <a:t>e</a:t>
            </a:r>
            <a:r>
              <a:rPr sz="2900" b="1" spc="-125" dirty="0">
                <a:solidFill>
                  <a:srgbClr val="006F73"/>
                </a:solidFill>
                <a:latin typeface="Tahoma"/>
                <a:cs typeface="Tahoma"/>
              </a:rPr>
              <a:t>s</a:t>
            </a:r>
            <a:r>
              <a:rPr sz="2900" b="1" spc="-120" dirty="0">
                <a:solidFill>
                  <a:srgbClr val="006F73"/>
                </a:solidFill>
                <a:latin typeface="Tahoma"/>
                <a:cs typeface="Tahoma"/>
              </a:rPr>
              <a:t> </a:t>
            </a:r>
            <a:r>
              <a:rPr sz="2900" b="1" spc="-114" dirty="0">
                <a:solidFill>
                  <a:srgbClr val="006F73"/>
                </a:solidFill>
                <a:latin typeface="Tahoma"/>
                <a:cs typeface="Tahoma"/>
              </a:rPr>
              <a:t>f</a:t>
            </a:r>
            <a:r>
              <a:rPr sz="2900" b="1" spc="-100" dirty="0">
                <a:solidFill>
                  <a:srgbClr val="006F73"/>
                </a:solidFill>
                <a:latin typeface="Tahoma"/>
                <a:cs typeface="Tahoma"/>
              </a:rPr>
              <a:t>o</a:t>
            </a:r>
            <a:r>
              <a:rPr sz="2900" b="1" spc="-200" dirty="0">
                <a:solidFill>
                  <a:srgbClr val="006F73"/>
                </a:solidFill>
                <a:latin typeface="Tahoma"/>
                <a:cs typeface="Tahoma"/>
              </a:rPr>
              <a:t>r</a:t>
            </a:r>
            <a:r>
              <a:rPr sz="2900" b="1" spc="-120" dirty="0">
                <a:solidFill>
                  <a:srgbClr val="006F73"/>
                </a:solidFill>
                <a:latin typeface="Tahoma"/>
                <a:cs typeface="Tahoma"/>
              </a:rPr>
              <a:t> </a:t>
            </a:r>
            <a:r>
              <a:rPr sz="2900" b="1" spc="-140" dirty="0">
                <a:solidFill>
                  <a:srgbClr val="006F73"/>
                </a:solidFill>
                <a:latin typeface="Tahoma"/>
                <a:cs typeface="Tahoma"/>
              </a:rPr>
              <a:t>t</a:t>
            </a:r>
            <a:r>
              <a:rPr sz="2900" b="1" spc="-145" dirty="0">
                <a:solidFill>
                  <a:srgbClr val="006F73"/>
                </a:solidFill>
                <a:latin typeface="Tahoma"/>
                <a:cs typeface="Tahoma"/>
              </a:rPr>
              <a:t>h</a:t>
            </a:r>
            <a:r>
              <a:rPr sz="2900" b="1" spc="-60" dirty="0">
                <a:solidFill>
                  <a:srgbClr val="006F73"/>
                </a:solidFill>
                <a:latin typeface="Tahoma"/>
                <a:cs typeface="Tahoma"/>
              </a:rPr>
              <a:t>e</a:t>
            </a:r>
            <a:r>
              <a:rPr sz="2900" b="1" spc="-120" dirty="0">
                <a:solidFill>
                  <a:srgbClr val="006F73"/>
                </a:solidFill>
                <a:latin typeface="Tahoma"/>
                <a:cs typeface="Tahoma"/>
              </a:rPr>
              <a:t> </a:t>
            </a:r>
            <a:r>
              <a:rPr sz="2900" b="1" spc="-65" dirty="0">
                <a:solidFill>
                  <a:srgbClr val="006F73"/>
                </a:solidFill>
                <a:latin typeface="Tahoma"/>
                <a:cs typeface="Tahoma"/>
              </a:rPr>
              <a:t>e</a:t>
            </a:r>
            <a:r>
              <a:rPr sz="2900" b="1" spc="95" dirty="0">
                <a:solidFill>
                  <a:srgbClr val="006F73"/>
                </a:solidFill>
                <a:latin typeface="Tahoma"/>
                <a:cs typeface="Tahoma"/>
              </a:rPr>
              <a:t>c</a:t>
            </a:r>
            <a:r>
              <a:rPr sz="2900" b="1" spc="-100" dirty="0">
                <a:solidFill>
                  <a:srgbClr val="006F73"/>
                </a:solidFill>
                <a:latin typeface="Tahoma"/>
                <a:cs typeface="Tahoma"/>
              </a:rPr>
              <a:t>o</a:t>
            </a:r>
            <a:r>
              <a:rPr sz="2900" b="1" spc="-345" dirty="0">
                <a:solidFill>
                  <a:srgbClr val="006F73"/>
                </a:solidFill>
                <a:latin typeface="Tahoma"/>
                <a:cs typeface="Tahoma"/>
              </a:rPr>
              <a:t>mm</a:t>
            </a:r>
            <a:r>
              <a:rPr sz="2900" b="1" spc="-65" dirty="0">
                <a:solidFill>
                  <a:srgbClr val="006F73"/>
                </a:solidFill>
                <a:latin typeface="Tahoma"/>
                <a:cs typeface="Tahoma"/>
              </a:rPr>
              <a:t>e</a:t>
            </a:r>
            <a:r>
              <a:rPr sz="2900" b="1" spc="-204" dirty="0">
                <a:solidFill>
                  <a:srgbClr val="006F73"/>
                </a:solidFill>
                <a:latin typeface="Tahoma"/>
                <a:cs typeface="Tahoma"/>
              </a:rPr>
              <a:t>r</a:t>
            </a:r>
            <a:r>
              <a:rPr sz="2900" b="1" spc="95" dirty="0">
                <a:solidFill>
                  <a:srgbClr val="006F73"/>
                </a:solidFill>
                <a:latin typeface="Tahoma"/>
                <a:cs typeface="Tahoma"/>
              </a:rPr>
              <a:t>c</a:t>
            </a:r>
            <a:r>
              <a:rPr sz="2900" b="1" spc="-60" dirty="0">
                <a:solidFill>
                  <a:srgbClr val="006F73"/>
                </a:solidFill>
                <a:latin typeface="Tahoma"/>
                <a:cs typeface="Tahoma"/>
              </a:rPr>
              <a:t>e</a:t>
            </a:r>
            <a:r>
              <a:rPr sz="2900" b="1" spc="-120" dirty="0">
                <a:solidFill>
                  <a:srgbClr val="006F73"/>
                </a:solidFill>
                <a:latin typeface="Tahoma"/>
                <a:cs typeface="Tahoma"/>
              </a:rPr>
              <a:t> </a:t>
            </a:r>
            <a:r>
              <a:rPr sz="2900" b="1" spc="-90" dirty="0">
                <a:solidFill>
                  <a:srgbClr val="006F73"/>
                </a:solidFill>
                <a:latin typeface="Tahoma"/>
                <a:cs typeface="Tahoma"/>
              </a:rPr>
              <a:t>p</a:t>
            </a:r>
            <a:r>
              <a:rPr sz="2900" b="1" spc="-114" dirty="0">
                <a:solidFill>
                  <a:srgbClr val="006F73"/>
                </a:solidFill>
                <a:latin typeface="Tahoma"/>
                <a:cs typeface="Tahoma"/>
              </a:rPr>
              <a:t>l</a:t>
            </a:r>
            <a:r>
              <a:rPr sz="2900" b="1" spc="-220" dirty="0">
                <a:solidFill>
                  <a:srgbClr val="006F73"/>
                </a:solidFill>
                <a:latin typeface="Tahoma"/>
                <a:cs typeface="Tahoma"/>
              </a:rPr>
              <a:t>a</a:t>
            </a:r>
            <a:r>
              <a:rPr sz="2900" b="1" spc="-140" dirty="0">
                <a:solidFill>
                  <a:srgbClr val="006F73"/>
                </a:solidFill>
                <a:latin typeface="Tahoma"/>
                <a:cs typeface="Tahoma"/>
              </a:rPr>
              <a:t>t</a:t>
            </a:r>
            <a:r>
              <a:rPr sz="2900" b="1" spc="-114" dirty="0">
                <a:solidFill>
                  <a:srgbClr val="006F73"/>
                </a:solidFill>
                <a:latin typeface="Tahoma"/>
                <a:cs typeface="Tahoma"/>
              </a:rPr>
              <a:t>f</a:t>
            </a:r>
            <a:r>
              <a:rPr sz="2900" b="1" spc="-100" dirty="0">
                <a:solidFill>
                  <a:srgbClr val="006F73"/>
                </a:solidFill>
                <a:latin typeface="Tahoma"/>
                <a:cs typeface="Tahoma"/>
              </a:rPr>
              <a:t>o</a:t>
            </a:r>
            <a:r>
              <a:rPr sz="2900" b="1" spc="-204" dirty="0">
                <a:solidFill>
                  <a:srgbClr val="006F73"/>
                </a:solidFill>
                <a:latin typeface="Tahoma"/>
                <a:cs typeface="Tahoma"/>
              </a:rPr>
              <a:t>r</a:t>
            </a:r>
            <a:r>
              <a:rPr sz="2900" b="1" spc="-340" dirty="0">
                <a:solidFill>
                  <a:srgbClr val="006F73"/>
                </a:solidFill>
                <a:latin typeface="Tahoma"/>
                <a:cs typeface="Tahoma"/>
              </a:rPr>
              <a:t>m</a:t>
            </a:r>
            <a:r>
              <a:rPr sz="2900" b="1" spc="-120" dirty="0">
                <a:solidFill>
                  <a:srgbClr val="006F73"/>
                </a:solidFill>
                <a:latin typeface="Tahoma"/>
                <a:cs typeface="Tahoma"/>
              </a:rPr>
              <a:t> </a:t>
            </a:r>
            <a:r>
              <a:rPr sz="2900" b="1" spc="-80" dirty="0">
                <a:solidFill>
                  <a:srgbClr val="006F73"/>
                </a:solidFill>
                <a:latin typeface="Tahoma"/>
                <a:cs typeface="Tahoma"/>
              </a:rPr>
              <a:t>b</a:t>
            </a:r>
            <a:r>
              <a:rPr sz="2900" b="1" spc="-170" dirty="0">
                <a:solidFill>
                  <a:srgbClr val="006F73"/>
                </a:solidFill>
                <a:latin typeface="Tahoma"/>
                <a:cs typeface="Tahoma"/>
              </a:rPr>
              <a:t>y</a:t>
            </a:r>
            <a:r>
              <a:rPr sz="2900" b="1" spc="-120" dirty="0">
                <a:solidFill>
                  <a:srgbClr val="006F73"/>
                </a:solidFill>
                <a:latin typeface="Tahoma"/>
                <a:cs typeface="Tahoma"/>
              </a:rPr>
              <a:t> </a:t>
            </a:r>
            <a:r>
              <a:rPr sz="2900" b="1" spc="-75" dirty="0">
                <a:solidFill>
                  <a:srgbClr val="006F73"/>
                </a:solidFill>
                <a:latin typeface="Tahoma"/>
                <a:cs typeface="Tahoma"/>
              </a:rPr>
              <a:t>d</a:t>
            </a:r>
            <a:r>
              <a:rPr sz="2900" b="1" spc="-65" dirty="0">
                <a:solidFill>
                  <a:srgbClr val="006F73"/>
                </a:solidFill>
                <a:latin typeface="Tahoma"/>
                <a:cs typeface="Tahoma"/>
              </a:rPr>
              <a:t>e</a:t>
            </a:r>
            <a:r>
              <a:rPr sz="2900" b="1" spc="-114" dirty="0">
                <a:solidFill>
                  <a:srgbClr val="006F73"/>
                </a:solidFill>
                <a:latin typeface="Tahoma"/>
                <a:cs typeface="Tahoma"/>
              </a:rPr>
              <a:t>l</a:t>
            </a:r>
            <a:r>
              <a:rPr sz="2900" b="1" spc="-145" dirty="0">
                <a:solidFill>
                  <a:srgbClr val="006F73"/>
                </a:solidFill>
                <a:latin typeface="Tahoma"/>
                <a:cs typeface="Tahoma"/>
              </a:rPr>
              <a:t>i</a:t>
            </a:r>
            <a:r>
              <a:rPr sz="2900" b="1" spc="-185" dirty="0">
                <a:solidFill>
                  <a:srgbClr val="006F73"/>
                </a:solidFill>
                <a:latin typeface="Tahoma"/>
                <a:cs typeface="Tahoma"/>
              </a:rPr>
              <a:t>v</a:t>
            </a:r>
            <a:r>
              <a:rPr sz="2900" b="1" spc="-65" dirty="0">
                <a:solidFill>
                  <a:srgbClr val="006F73"/>
                </a:solidFill>
                <a:latin typeface="Tahoma"/>
                <a:cs typeface="Tahoma"/>
              </a:rPr>
              <a:t>e</a:t>
            </a:r>
            <a:r>
              <a:rPr sz="2900" b="1" spc="-175" dirty="0">
                <a:solidFill>
                  <a:srgbClr val="006F73"/>
                </a:solidFill>
                <a:latin typeface="Tahoma"/>
                <a:cs typeface="Tahoma"/>
              </a:rPr>
              <a:t>ri</a:t>
            </a:r>
            <a:r>
              <a:rPr sz="2900" b="1" spc="-160" dirty="0">
                <a:solidFill>
                  <a:srgbClr val="006F73"/>
                </a:solidFill>
                <a:latin typeface="Tahoma"/>
                <a:cs typeface="Tahoma"/>
              </a:rPr>
              <a:t>n</a:t>
            </a:r>
            <a:r>
              <a:rPr sz="2900" b="1" spc="-70" dirty="0">
                <a:solidFill>
                  <a:srgbClr val="006F73"/>
                </a:solidFill>
                <a:latin typeface="Tahoma"/>
                <a:cs typeface="Tahoma"/>
              </a:rPr>
              <a:t>g  </a:t>
            </a:r>
            <a:r>
              <a:rPr sz="2900" b="1" spc="-145" dirty="0">
                <a:solidFill>
                  <a:srgbClr val="006F73"/>
                </a:solidFill>
                <a:latin typeface="Tahoma"/>
                <a:cs typeface="Tahoma"/>
              </a:rPr>
              <a:t>relevant</a:t>
            </a:r>
            <a:r>
              <a:rPr sz="2900" b="1" spc="-120" dirty="0">
                <a:solidFill>
                  <a:srgbClr val="006F73"/>
                </a:solidFill>
                <a:latin typeface="Tahoma"/>
                <a:cs typeface="Tahoma"/>
              </a:rPr>
              <a:t> </a:t>
            </a:r>
            <a:r>
              <a:rPr sz="2900" b="1" spc="-150" dirty="0">
                <a:solidFill>
                  <a:srgbClr val="006F73"/>
                </a:solidFill>
                <a:latin typeface="Tahoma"/>
                <a:cs typeface="Tahoma"/>
              </a:rPr>
              <a:t>and</a:t>
            </a:r>
            <a:r>
              <a:rPr sz="2900" b="1" spc="-120" dirty="0">
                <a:solidFill>
                  <a:srgbClr val="006F73"/>
                </a:solidFill>
                <a:latin typeface="Tahoma"/>
                <a:cs typeface="Tahoma"/>
              </a:rPr>
              <a:t> </a:t>
            </a:r>
            <a:r>
              <a:rPr sz="2900" b="1" spc="-130" dirty="0">
                <a:solidFill>
                  <a:srgbClr val="006F73"/>
                </a:solidFill>
                <a:latin typeface="Tahoma"/>
                <a:cs typeface="Tahoma"/>
              </a:rPr>
              <a:t>personalized</a:t>
            </a:r>
            <a:r>
              <a:rPr sz="2900" b="1" spc="-120" dirty="0">
                <a:solidFill>
                  <a:srgbClr val="006F73"/>
                </a:solidFill>
                <a:latin typeface="Tahoma"/>
                <a:cs typeface="Tahoma"/>
              </a:rPr>
              <a:t> </a:t>
            </a:r>
            <a:r>
              <a:rPr sz="2900" b="1" spc="-145" dirty="0">
                <a:solidFill>
                  <a:srgbClr val="006F73"/>
                </a:solidFill>
                <a:latin typeface="Tahoma"/>
                <a:cs typeface="Tahoma"/>
              </a:rPr>
              <a:t>recommendations</a:t>
            </a:r>
            <a:r>
              <a:rPr sz="2900" b="1" spc="-120" dirty="0">
                <a:solidFill>
                  <a:srgbClr val="006F73"/>
                </a:solidFill>
                <a:latin typeface="Tahoma"/>
                <a:cs typeface="Tahoma"/>
              </a:rPr>
              <a:t> </a:t>
            </a:r>
            <a:r>
              <a:rPr sz="2900" b="1" spc="-114" dirty="0">
                <a:solidFill>
                  <a:srgbClr val="006F73"/>
                </a:solidFill>
                <a:latin typeface="Tahoma"/>
                <a:cs typeface="Tahoma"/>
              </a:rPr>
              <a:t>to</a:t>
            </a:r>
            <a:r>
              <a:rPr sz="2900" b="1" spc="-120" dirty="0">
                <a:solidFill>
                  <a:srgbClr val="006F73"/>
                </a:solidFill>
                <a:latin typeface="Tahoma"/>
                <a:cs typeface="Tahoma"/>
              </a:rPr>
              <a:t> </a:t>
            </a:r>
            <a:r>
              <a:rPr sz="2900" b="1" spc="-135" dirty="0">
                <a:solidFill>
                  <a:srgbClr val="006F73"/>
                </a:solidFill>
                <a:latin typeface="Tahoma"/>
                <a:cs typeface="Tahoma"/>
              </a:rPr>
              <a:t>its</a:t>
            </a:r>
            <a:r>
              <a:rPr sz="2900" b="1" spc="-120" dirty="0">
                <a:solidFill>
                  <a:srgbClr val="006F73"/>
                </a:solidFill>
                <a:latin typeface="Tahoma"/>
                <a:cs typeface="Tahoma"/>
              </a:rPr>
              <a:t> </a:t>
            </a:r>
            <a:r>
              <a:rPr sz="2900" b="1" spc="-155" dirty="0">
                <a:solidFill>
                  <a:srgbClr val="006F73"/>
                </a:solidFill>
                <a:latin typeface="Tahoma"/>
                <a:cs typeface="Tahoma"/>
              </a:rPr>
              <a:t>users.</a:t>
            </a:r>
            <a:endParaRPr sz="2900">
              <a:latin typeface="Tahoma"/>
              <a:cs typeface="Tahoma"/>
            </a:endParaRPr>
          </a:p>
        </p:txBody>
      </p:sp>
      <p:sp>
        <p:nvSpPr>
          <p:cNvPr id="4" name="object 4"/>
          <p:cNvSpPr txBox="1">
            <a:spLocks noGrp="1"/>
          </p:cNvSpPr>
          <p:nvPr>
            <p:ph type="title"/>
          </p:nvPr>
        </p:nvSpPr>
        <p:spPr>
          <a:xfrm>
            <a:off x="1016000" y="1133279"/>
            <a:ext cx="5688330" cy="1373505"/>
          </a:xfrm>
          <a:prstGeom prst="rect">
            <a:avLst/>
          </a:prstGeom>
        </p:spPr>
        <p:txBody>
          <a:bodyPr vert="horz" wrap="square" lIns="0" tIns="12065" rIns="0" bIns="0" rtlCol="0">
            <a:spAutoFit/>
          </a:bodyPr>
          <a:lstStyle/>
          <a:p>
            <a:pPr marL="12700">
              <a:lnSpc>
                <a:spcPct val="100000"/>
              </a:lnSpc>
              <a:spcBef>
                <a:spcPts val="95"/>
              </a:spcBef>
            </a:pPr>
            <a:r>
              <a:rPr sz="8850" b="1" i="0" spc="-305" dirty="0">
                <a:latin typeface="Tahoma"/>
                <a:cs typeface="Tahoma"/>
              </a:rPr>
              <a:t>ABSTRACT</a:t>
            </a:r>
            <a:endParaRPr sz="8850">
              <a:latin typeface="Tahoma"/>
              <a:cs typeface="Tahom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687932" y="8616175"/>
            <a:ext cx="6600190" cy="1671320"/>
          </a:xfrm>
          <a:custGeom>
            <a:avLst/>
            <a:gdLst/>
            <a:ahLst/>
            <a:cxnLst/>
            <a:rect l="l" t="t" r="r" b="b"/>
            <a:pathLst>
              <a:path w="6600190" h="1671320">
                <a:moveTo>
                  <a:pt x="6600067" y="1670824"/>
                </a:moveTo>
                <a:lnTo>
                  <a:pt x="0" y="1670824"/>
                </a:lnTo>
                <a:lnTo>
                  <a:pt x="1695663" y="715675"/>
                </a:lnTo>
                <a:lnTo>
                  <a:pt x="1733422" y="694934"/>
                </a:lnTo>
                <a:lnTo>
                  <a:pt x="1772935" y="674293"/>
                </a:lnTo>
                <a:lnTo>
                  <a:pt x="1814090" y="653787"/>
                </a:lnTo>
                <a:lnTo>
                  <a:pt x="1856773" y="633449"/>
                </a:lnTo>
                <a:lnTo>
                  <a:pt x="1900872" y="613314"/>
                </a:lnTo>
                <a:lnTo>
                  <a:pt x="1946275" y="593417"/>
                </a:lnTo>
                <a:lnTo>
                  <a:pt x="1992869" y="573792"/>
                </a:lnTo>
                <a:lnTo>
                  <a:pt x="2040542" y="554472"/>
                </a:lnTo>
                <a:lnTo>
                  <a:pt x="2089180" y="535494"/>
                </a:lnTo>
                <a:lnTo>
                  <a:pt x="2138671" y="516890"/>
                </a:lnTo>
                <a:lnTo>
                  <a:pt x="2188903" y="498696"/>
                </a:lnTo>
                <a:lnTo>
                  <a:pt x="2239762" y="480945"/>
                </a:lnTo>
                <a:lnTo>
                  <a:pt x="2291137" y="463672"/>
                </a:lnTo>
                <a:lnTo>
                  <a:pt x="2342915" y="446912"/>
                </a:lnTo>
                <a:lnTo>
                  <a:pt x="2394982" y="430699"/>
                </a:lnTo>
                <a:lnTo>
                  <a:pt x="2447227" y="415067"/>
                </a:lnTo>
                <a:lnTo>
                  <a:pt x="2499537" y="400051"/>
                </a:lnTo>
                <a:lnTo>
                  <a:pt x="2551799" y="385684"/>
                </a:lnTo>
                <a:lnTo>
                  <a:pt x="2603901" y="372002"/>
                </a:lnTo>
                <a:lnTo>
                  <a:pt x="2655730" y="359039"/>
                </a:lnTo>
                <a:lnTo>
                  <a:pt x="2707173" y="346829"/>
                </a:lnTo>
                <a:lnTo>
                  <a:pt x="2758118" y="335406"/>
                </a:lnTo>
                <a:lnTo>
                  <a:pt x="2808452" y="324806"/>
                </a:lnTo>
                <a:lnTo>
                  <a:pt x="2858062" y="315061"/>
                </a:lnTo>
                <a:lnTo>
                  <a:pt x="2906837" y="306207"/>
                </a:lnTo>
                <a:lnTo>
                  <a:pt x="2954662" y="298279"/>
                </a:lnTo>
                <a:lnTo>
                  <a:pt x="3001427" y="291309"/>
                </a:lnTo>
                <a:lnTo>
                  <a:pt x="3047017" y="285334"/>
                </a:lnTo>
                <a:lnTo>
                  <a:pt x="3091321" y="280386"/>
                </a:lnTo>
                <a:lnTo>
                  <a:pt x="3134226" y="276502"/>
                </a:lnTo>
                <a:lnTo>
                  <a:pt x="6600067" y="0"/>
                </a:lnTo>
                <a:lnTo>
                  <a:pt x="6600067" y="1670824"/>
                </a:lnTo>
                <a:close/>
              </a:path>
            </a:pathLst>
          </a:custGeom>
          <a:solidFill>
            <a:srgbClr val="006F73"/>
          </a:solidFill>
        </p:spPr>
        <p:txBody>
          <a:bodyPr wrap="square" lIns="0" tIns="0" rIns="0" bIns="0" rtlCol="0"/>
          <a:lstStyle/>
          <a:p>
            <a:endParaRPr/>
          </a:p>
        </p:txBody>
      </p:sp>
      <p:sp>
        <p:nvSpPr>
          <p:cNvPr id="3" name="object 3"/>
          <p:cNvSpPr txBox="1">
            <a:spLocks noGrp="1"/>
          </p:cNvSpPr>
          <p:nvPr>
            <p:ph type="title"/>
          </p:nvPr>
        </p:nvSpPr>
        <p:spPr>
          <a:xfrm>
            <a:off x="1016000" y="1120241"/>
            <a:ext cx="8344534" cy="1373505"/>
          </a:xfrm>
          <a:prstGeom prst="rect">
            <a:avLst/>
          </a:prstGeom>
        </p:spPr>
        <p:txBody>
          <a:bodyPr vert="horz" wrap="square" lIns="0" tIns="12065" rIns="0" bIns="0" rtlCol="0">
            <a:spAutoFit/>
          </a:bodyPr>
          <a:lstStyle/>
          <a:p>
            <a:pPr marL="12700">
              <a:lnSpc>
                <a:spcPct val="100000"/>
              </a:lnSpc>
              <a:spcBef>
                <a:spcPts val="95"/>
              </a:spcBef>
            </a:pPr>
            <a:r>
              <a:rPr sz="8850" b="1" i="0" spc="-565" dirty="0">
                <a:latin typeface="Tahoma"/>
                <a:cs typeface="Tahoma"/>
              </a:rPr>
              <a:t>INTRODUCTION</a:t>
            </a:r>
            <a:endParaRPr sz="8850">
              <a:latin typeface="Tahoma"/>
              <a:cs typeface="Tahoma"/>
            </a:endParaRPr>
          </a:p>
        </p:txBody>
      </p:sp>
      <p:sp>
        <p:nvSpPr>
          <p:cNvPr id="4" name="object 4"/>
          <p:cNvSpPr txBox="1"/>
          <p:nvPr/>
        </p:nvSpPr>
        <p:spPr>
          <a:xfrm>
            <a:off x="1016000" y="2806223"/>
            <a:ext cx="15448280" cy="6197600"/>
          </a:xfrm>
          <a:prstGeom prst="rect">
            <a:avLst/>
          </a:prstGeom>
        </p:spPr>
        <p:txBody>
          <a:bodyPr vert="horz" wrap="square" lIns="0" tIns="12700" rIns="0" bIns="0" rtlCol="0">
            <a:spAutoFit/>
          </a:bodyPr>
          <a:lstStyle/>
          <a:p>
            <a:pPr marL="12700" marR="5080" algn="just">
              <a:lnSpc>
                <a:spcPct val="116399"/>
              </a:lnSpc>
              <a:spcBef>
                <a:spcPts val="100"/>
              </a:spcBef>
            </a:pPr>
            <a:r>
              <a:rPr sz="2900" b="1" spc="-375" dirty="0">
                <a:solidFill>
                  <a:srgbClr val="006F73"/>
                </a:solidFill>
                <a:latin typeface="Tahoma"/>
                <a:cs typeface="Tahoma"/>
              </a:rPr>
              <a:t>In </a:t>
            </a:r>
            <a:r>
              <a:rPr sz="2900" b="1" spc="-114" dirty="0">
                <a:solidFill>
                  <a:srgbClr val="006F73"/>
                </a:solidFill>
                <a:latin typeface="Tahoma"/>
                <a:cs typeface="Tahoma"/>
              </a:rPr>
              <a:t>the </a:t>
            </a:r>
            <a:r>
              <a:rPr sz="2900" b="1" spc="-180" dirty="0">
                <a:solidFill>
                  <a:srgbClr val="006F73"/>
                </a:solidFill>
                <a:latin typeface="Tahoma"/>
                <a:cs typeface="Tahoma"/>
              </a:rPr>
              <a:t>world </a:t>
            </a:r>
            <a:r>
              <a:rPr sz="2900" b="1" spc="-105" dirty="0">
                <a:solidFill>
                  <a:srgbClr val="006F73"/>
                </a:solidFill>
                <a:latin typeface="Tahoma"/>
                <a:cs typeface="Tahoma"/>
              </a:rPr>
              <a:t>of </a:t>
            </a:r>
            <a:r>
              <a:rPr sz="2900" b="1" spc="-114" dirty="0">
                <a:solidFill>
                  <a:srgbClr val="006F73"/>
                </a:solidFill>
                <a:latin typeface="Tahoma"/>
                <a:cs typeface="Tahoma"/>
              </a:rPr>
              <a:t>e-commerce, </a:t>
            </a:r>
            <a:r>
              <a:rPr sz="2900" b="1" spc="-125" dirty="0">
                <a:solidFill>
                  <a:srgbClr val="006F73"/>
                </a:solidFill>
                <a:latin typeface="Tahoma"/>
                <a:cs typeface="Tahoma"/>
              </a:rPr>
              <a:t>keeping </a:t>
            </a:r>
            <a:r>
              <a:rPr sz="2900" b="1" spc="-130" dirty="0">
                <a:solidFill>
                  <a:srgbClr val="006F73"/>
                </a:solidFill>
                <a:latin typeface="Tahoma"/>
                <a:cs typeface="Tahoma"/>
              </a:rPr>
              <a:t>customers </a:t>
            </a:r>
            <a:r>
              <a:rPr sz="2900" b="1" spc="-114" dirty="0">
                <a:solidFill>
                  <a:srgbClr val="006F73"/>
                </a:solidFill>
                <a:latin typeface="Tahoma"/>
                <a:cs typeface="Tahoma"/>
              </a:rPr>
              <a:t>engaged </a:t>
            </a:r>
            <a:r>
              <a:rPr sz="2900" b="1" spc="-150" dirty="0">
                <a:solidFill>
                  <a:srgbClr val="006F73"/>
                </a:solidFill>
                <a:latin typeface="Tahoma"/>
                <a:cs typeface="Tahoma"/>
              </a:rPr>
              <a:t>and </a:t>
            </a:r>
            <a:r>
              <a:rPr sz="2900" b="1" spc="-130" dirty="0">
                <a:solidFill>
                  <a:srgbClr val="006F73"/>
                </a:solidFill>
                <a:latin typeface="Tahoma"/>
                <a:cs typeface="Tahoma"/>
              </a:rPr>
              <a:t>satisfied </a:t>
            </a:r>
            <a:r>
              <a:rPr sz="2900" b="1" spc="-135" dirty="0">
                <a:solidFill>
                  <a:srgbClr val="006F73"/>
                </a:solidFill>
                <a:latin typeface="Tahoma"/>
                <a:cs typeface="Tahoma"/>
              </a:rPr>
              <a:t>is </a:t>
            </a:r>
            <a:r>
              <a:rPr sz="2900" b="1" spc="-95" dirty="0">
                <a:solidFill>
                  <a:srgbClr val="006F73"/>
                </a:solidFill>
                <a:latin typeface="Tahoma"/>
                <a:cs typeface="Tahoma"/>
              </a:rPr>
              <a:t>crucial </a:t>
            </a:r>
            <a:r>
              <a:rPr sz="2900" b="1" spc="-114" dirty="0">
                <a:solidFill>
                  <a:srgbClr val="006F73"/>
                </a:solidFill>
                <a:latin typeface="Tahoma"/>
                <a:cs typeface="Tahoma"/>
              </a:rPr>
              <a:t>to </a:t>
            </a:r>
            <a:r>
              <a:rPr sz="2900" b="1" spc="-145" dirty="0">
                <a:solidFill>
                  <a:srgbClr val="006F73"/>
                </a:solidFill>
                <a:latin typeface="Tahoma"/>
                <a:cs typeface="Tahoma"/>
              </a:rPr>
              <a:t>driving </a:t>
            </a:r>
            <a:r>
              <a:rPr sz="2900" b="1" spc="-140" dirty="0">
                <a:solidFill>
                  <a:srgbClr val="006F73"/>
                </a:solidFill>
                <a:latin typeface="Tahoma"/>
                <a:cs typeface="Tahoma"/>
              </a:rPr>
              <a:t> </a:t>
            </a:r>
            <a:r>
              <a:rPr sz="2900" b="1" spc="-130" dirty="0">
                <a:solidFill>
                  <a:srgbClr val="006F73"/>
                </a:solidFill>
                <a:latin typeface="Tahoma"/>
                <a:cs typeface="Tahoma"/>
              </a:rPr>
              <a:t>sales </a:t>
            </a:r>
            <a:r>
              <a:rPr sz="2900" b="1" spc="-150" dirty="0">
                <a:solidFill>
                  <a:srgbClr val="006F73"/>
                </a:solidFill>
                <a:latin typeface="Tahoma"/>
                <a:cs typeface="Tahoma"/>
              </a:rPr>
              <a:t>and </a:t>
            </a:r>
            <a:r>
              <a:rPr sz="2900" b="1" spc="-145" dirty="0">
                <a:solidFill>
                  <a:srgbClr val="006F73"/>
                </a:solidFill>
                <a:latin typeface="Tahoma"/>
                <a:cs typeface="Tahoma"/>
              </a:rPr>
              <a:t>revenue. </a:t>
            </a:r>
            <a:r>
              <a:rPr sz="2900" b="1" spc="-130" dirty="0">
                <a:solidFill>
                  <a:srgbClr val="006F73"/>
                </a:solidFill>
                <a:latin typeface="Tahoma"/>
                <a:cs typeface="Tahoma"/>
              </a:rPr>
              <a:t>Personalised </a:t>
            </a:r>
            <a:r>
              <a:rPr sz="2900" b="1" spc="-95" dirty="0">
                <a:solidFill>
                  <a:srgbClr val="006F73"/>
                </a:solidFill>
                <a:latin typeface="Tahoma"/>
                <a:cs typeface="Tahoma"/>
              </a:rPr>
              <a:t>product </a:t>
            </a:r>
            <a:r>
              <a:rPr sz="2900" b="1" spc="-145" dirty="0">
                <a:solidFill>
                  <a:srgbClr val="006F73"/>
                </a:solidFill>
                <a:latin typeface="Tahoma"/>
                <a:cs typeface="Tahoma"/>
              </a:rPr>
              <a:t>recommendations </a:t>
            </a:r>
            <a:r>
              <a:rPr sz="2900" b="1" spc="-95" dirty="0">
                <a:solidFill>
                  <a:srgbClr val="006F73"/>
                </a:solidFill>
                <a:latin typeface="Tahoma"/>
                <a:cs typeface="Tahoma"/>
              </a:rPr>
              <a:t>can </a:t>
            </a:r>
            <a:r>
              <a:rPr sz="2900" b="1" spc="-150" dirty="0">
                <a:solidFill>
                  <a:srgbClr val="006F73"/>
                </a:solidFill>
                <a:latin typeface="Tahoma"/>
                <a:cs typeface="Tahoma"/>
              </a:rPr>
              <a:t>play </a:t>
            </a:r>
            <a:r>
              <a:rPr sz="2900" b="1" spc="-215" dirty="0">
                <a:solidFill>
                  <a:srgbClr val="006F73"/>
                </a:solidFill>
                <a:latin typeface="Tahoma"/>
                <a:cs typeface="Tahoma"/>
              </a:rPr>
              <a:t>a </a:t>
            </a:r>
            <a:r>
              <a:rPr sz="2900" b="1" spc="-160" dirty="0">
                <a:solidFill>
                  <a:srgbClr val="006F73"/>
                </a:solidFill>
                <a:latin typeface="Tahoma"/>
                <a:cs typeface="Tahoma"/>
              </a:rPr>
              <a:t>key </a:t>
            </a:r>
            <a:r>
              <a:rPr sz="2900" b="1" spc="-120" dirty="0">
                <a:solidFill>
                  <a:srgbClr val="006F73"/>
                </a:solidFill>
                <a:latin typeface="Tahoma"/>
                <a:cs typeface="Tahoma"/>
              </a:rPr>
              <a:t>role </a:t>
            </a:r>
            <a:r>
              <a:rPr sz="2900" b="1" spc="-150" dirty="0">
                <a:solidFill>
                  <a:srgbClr val="006F73"/>
                </a:solidFill>
                <a:latin typeface="Tahoma"/>
                <a:cs typeface="Tahoma"/>
              </a:rPr>
              <a:t>in </a:t>
            </a:r>
            <a:r>
              <a:rPr sz="2900" b="1" spc="-120" dirty="0">
                <a:solidFill>
                  <a:srgbClr val="006F73"/>
                </a:solidFill>
                <a:latin typeface="Tahoma"/>
                <a:cs typeface="Tahoma"/>
              </a:rPr>
              <a:t>achieving </a:t>
            </a:r>
            <a:r>
              <a:rPr sz="2900" b="1" spc="-114" dirty="0">
                <a:solidFill>
                  <a:srgbClr val="006F73"/>
                </a:solidFill>
                <a:latin typeface="Tahoma"/>
                <a:cs typeface="Tahoma"/>
              </a:rPr>
              <a:t> </a:t>
            </a:r>
            <a:r>
              <a:rPr sz="2900" b="1" spc="-110" dirty="0">
                <a:solidFill>
                  <a:srgbClr val="006F73"/>
                </a:solidFill>
                <a:latin typeface="Tahoma"/>
                <a:cs typeface="Tahoma"/>
              </a:rPr>
              <a:t>these </a:t>
            </a:r>
            <a:r>
              <a:rPr sz="2900" b="1" spc="-135" dirty="0">
                <a:solidFill>
                  <a:srgbClr val="006F73"/>
                </a:solidFill>
                <a:latin typeface="Tahoma"/>
                <a:cs typeface="Tahoma"/>
              </a:rPr>
              <a:t>goals </a:t>
            </a:r>
            <a:r>
              <a:rPr sz="2900" b="1" spc="-125" dirty="0">
                <a:solidFill>
                  <a:srgbClr val="006F73"/>
                </a:solidFill>
                <a:latin typeface="Tahoma"/>
                <a:cs typeface="Tahoma"/>
              </a:rPr>
              <a:t>by </a:t>
            </a:r>
            <a:r>
              <a:rPr sz="2900" b="1" spc="-135" dirty="0">
                <a:solidFill>
                  <a:srgbClr val="006F73"/>
                </a:solidFill>
                <a:latin typeface="Tahoma"/>
                <a:cs typeface="Tahoma"/>
              </a:rPr>
              <a:t>providing </a:t>
            </a:r>
            <a:r>
              <a:rPr sz="2900" b="1" spc="-215" dirty="0">
                <a:solidFill>
                  <a:srgbClr val="006F73"/>
                </a:solidFill>
                <a:latin typeface="Tahoma"/>
                <a:cs typeface="Tahoma"/>
              </a:rPr>
              <a:t>a</a:t>
            </a:r>
            <a:r>
              <a:rPr sz="2900" b="1" spc="-210" dirty="0">
                <a:solidFill>
                  <a:srgbClr val="006F73"/>
                </a:solidFill>
                <a:latin typeface="Tahoma"/>
                <a:cs typeface="Tahoma"/>
              </a:rPr>
              <a:t> </a:t>
            </a:r>
            <a:r>
              <a:rPr sz="2900" b="1" spc="-150" dirty="0">
                <a:solidFill>
                  <a:srgbClr val="006F73"/>
                </a:solidFill>
                <a:latin typeface="Tahoma"/>
                <a:cs typeface="Tahoma"/>
              </a:rPr>
              <a:t>seamless </a:t>
            </a:r>
            <a:r>
              <a:rPr sz="2900" b="1" spc="-120" dirty="0">
                <a:solidFill>
                  <a:srgbClr val="006F73"/>
                </a:solidFill>
                <a:latin typeface="Tahoma"/>
                <a:cs typeface="Tahoma"/>
              </a:rPr>
              <a:t>shopping </a:t>
            </a:r>
            <a:r>
              <a:rPr sz="2900" b="1" spc="-105" dirty="0">
                <a:solidFill>
                  <a:srgbClr val="006F73"/>
                </a:solidFill>
                <a:latin typeface="Tahoma"/>
                <a:cs typeface="Tahoma"/>
              </a:rPr>
              <a:t>experience </a:t>
            </a:r>
            <a:r>
              <a:rPr sz="2900" b="1" spc="-140" dirty="0">
                <a:solidFill>
                  <a:srgbClr val="006F73"/>
                </a:solidFill>
                <a:latin typeface="Tahoma"/>
                <a:cs typeface="Tahoma"/>
              </a:rPr>
              <a:t>for </a:t>
            </a:r>
            <a:r>
              <a:rPr sz="2900" b="1" spc="-155" dirty="0">
                <a:solidFill>
                  <a:srgbClr val="006F73"/>
                </a:solidFill>
                <a:latin typeface="Tahoma"/>
                <a:cs typeface="Tahoma"/>
              </a:rPr>
              <a:t>users. </a:t>
            </a:r>
            <a:r>
              <a:rPr sz="2900" b="1" spc="-180" dirty="0">
                <a:solidFill>
                  <a:srgbClr val="006F73"/>
                </a:solidFill>
                <a:latin typeface="Tahoma"/>
                <a:cs typeface="Tahoma"/>
              </a:rPr>
              <a:t>However, </a:t>
            </a:r>
            <a:r>
              <a:rPr sz="2900" b="1" spc="-190" dirty="0">
                <a:solidFill>
                  <a:srgbClr val="006F73"/>
                </a:solidFill>
                <a:latin typeface="Tahoma"/>
                <a:cs typeface="Tahoma"/>
              </a:rPr>
              <a:t>manually </a:t>
            </a:r>
            <a:r>
              <a:rPr sz="2900" b="1" spc="-185" dirty="0">
                <a:solidFill>
                  <a:srgbClr val="006F73"/>
                </a:solidFill>
                <a:latin typeface="Tahoma"/>
                <a:cs typeface="Tahoma"/>
              </a:rPr>
              <a:t> </a:t>
            </a:r>
            <a:r>
              <a:rPr sz="2900" b="1" spc="-140" dirty="0">
                <a:solidFill>
                  <a:srgbClr val="006F73"/>
                </a:solidFill>
                <a:latin typeface="Tahoma"/>
                <a:cs typeface="Tahoma"/>
              </a:rPr>
              <a:t>generating</a:t>
            </a:r>
            <a:r>
              <a:rPr sz="2900" b="1" spc="-135" dirty="0">
                <a:solidFill>
                  <a:srgbClr val="006F73"/>
                </a:solidFill>
                <a:latin typeface="Tahoma"/>
                <a:cs typeface="Tahoma"/>
              </a:rPr>
              <a:t> </a:t>
            </a:r>
            <a:r>
              <a:rPr sz="2900" b="1" spc="-110" dirty="0">
                <a:solidFill>
                  <a:srgbClr val="006F73"/>
                </a:solidFill>
                <a:latin typeface="Tahoma"/>
                <a:cs typeface="Tahoma"/>
              </a:rPr>
              <a:t>these</a:t>
            </a:r>
            <a:r>
              <a:rPr sz="2900" b="1" spc="-105" dirty="0">
                <a:solidFill>
                  <a:srgbClr val="006F73"/>
                </a:solidFill>
                <a:latin typeface="Tahoma"/>
                <a:cs typeface="Tahoma"/>
              </a:rPr>
              <a:t> </a:t>
            </a:r>
            <a:r>
              <a:rPr sz="2900" b="1" spc="-145" dirty="0">
                <a:solidFill>
                  <a:srgbClr val="006F73"/>
                </a:solidFill>
                <a:latin typeface="Tahoma"/>
                <a:cs typeface="Tahoma"/>
              </a:rPr>
              <a:t>recommendations</a:t>
            </a:r>
            <a:r>
              <a:rPr sz="2900" b="1" spc="-140" dirty="0">
                <a:solidFill>
                  <a:srgbClr val="006F73"/>
                </a:solidFill>
                <a:latin typeface="Tahoma"/>
                <a:cs typeface="Tahoma"/>
              </a:rPr>
              <a:t> </a:t>
            </a:r>
            <a:r>
              <a:rPr sz="2900" b="1" spc="-95" dirty="0">
                <a:solidFill>
                  <a:srgbClr val="006F73"/>
                </a:solidFill>
                <a:latin typeface="Tahoma"/>
                <a:cs typeface="Tahoma"/>
              </a:rPr>
              <a:t>can</a:t>
            </a:r>
            <a:r>
              <a:rPr sz="2900" b="1" spc="-90" dirty="0">
                <a:solidFill>
                  <a:srgbClr val="006F73"/>
                </a:solidFill>
                <a:latin typeface="Tahoma"/>
                <a:cs typeface="Tahoma"/>
              </a:rPr>
              <a:t> </a:t>
            </a:r>
            <a:r>
              <a:rPr sz="2900" b="1" spc="-70" dirty="0">
                <a:solidFill>
                  <a:srgbClr val="006F73"/>
                </a:solidFill>
                <a:latin typeface="Tahoma"/>
                <a:cs typeface="Tahoma"/>
              </a:rPr>
              <a:t>be</a:t>
            </a:r>
            <a:r>
              <a:rPr sz="2900" b="1" spc="-65" dirty="0">
                <a:solidFill>
                  <a:srgbClr val="006F73"/>
                </a:solidFill>
                <a:latin typeface="Tahoma"/>
                <a:cs typeface="Tahoma"/>
              </a:rPr>
              <a:t> </a:t>
            </a:r>
            <a:r>
              <a:rPr sz="2900" b="1" spc="-140" dirty="0">
                <a:solidFill>
                  <a:srgbClr val="006F73"/>
                </a:solidFill>
                <a:latin typeface="Tahoma"/>
                <a:cs typeface="Tahoma"/>
              </a:rPr>
              <a:t>time-consuming</a:t>
            </a:r>
            <a:r>
              <a:rPr sz="2900" b="1" spc="-135" dirty="0">
                <a:solidFill>
                  <a:srgbClr val="006F73"/>
                </a:solidFill>
                <a:latin typeface="Tahoma"/>
                <a:cs typeface="Tahoma"/>
              </a:rPr>
              <a:t> </a:t>
            </a:r>
            <a:r>
              <a:rPr sz="2900" b="1" spc="-150" dirty="0">
                <a:solidFill>
                  <a:srgbClr val="006F73"/>
                </a:solidFill>
                <a:latin typeface="Tahoma"/>
                <a:cs typeface="Tahoma"/>
              </a:rPr>
              <a:t>and</a:t>
            </a:r>
            <a:r>
              <a:rPr sz="2900" b="1" spc="-145" dirty="0">
                <a:solidFill>
                  <a:srgbClr val="006F73"/>
                </a:solidFill>
                <a:latin typeface="Tahoma"/>
                <a:cs typeface="Tahoma"/>
              </a:rPr>
              <a:t> </a:t>
            </a:r>
            <a:r>
              <a:rPr sz="2900" b="1" spc="-114" dirty="0">
                <a:solidFill>
                  <a:srgbClr val="006F73"/>
                </a:solidFill>
                <a:latin typeface="Tahoma"/>
                <a:cs typeface="Tahoma"/>
              </a:rPr>
              <a:t>often</a:t>
            </a:r>
            <a:r>
              <a:rPr sz="2900" b="1" spc="-110" dirty="0">
                <a:solidFill>
                  <a:srgbClr val="006F73"/>
                </a:solidFill>
                <a:latin typeface="Tahoma"/>
                <a:cs typeface="Tahoma"/>
              </a:rPr>
              <a:t> ineffective.</a:t>
            </a:r>
            <a:r>
              <a:rPr sz="2900" b="1" spc="-105" dirty="0">
                <a:solidFill>
                  <a:srgbClr val="006F73"/>
                </a:solidFill>
                <a:latin typeface="Tahoma"/>
                <a:cs typeface="Tahoma"/>
              </a:rPr>
              <a:t> </a:t>
            </a:r>
            <a:r>
              <a:rPr sz="2900" b="1" spc="-100" dirty="0">
                <a:solidFill>
                  <a:srgbClr val="006F73"/>
                </a:solidFill>
                <a:latin typeface="Tahoma"/>
                <a:cs typeface="Tahoma"/>
              </a:rPr>
              <a:t>To </a:t>
            </a:r>
            <a:r>
              <a:rPr sz="2900" b="1" spc="-95" dirty="0">
                <a:solidFill>
                  <a:srgbClr val="006F73"/>
                </a:solidFill>
                <a:latin typeface="Tahoma"/>
                <a:cs typeface="Tahoma"/>
              </a:rPr>
              <a:t> </a:t>
            </a:r>
            <a:r>
              <a:rPr sz="2900" b="1" spc="-130" dirty="0">
                <a:solidFill>
                  <a:srgbClr val="006F73"/>
                </a:solidFill>
                <a:latin typeface="Tahoma"/>
                <a:cs typeface="Tahoma"/>
              </a:rPr>
              <a:t>address </a:t>
            </a:r>
            <a:r>
              <a:rPr sz="2900" b="1" spc="-140" dirty="0">
                <a:solidFill>
                  <a:srgbClr val="006F73"/>
                </a:solidFill>
                <a:latin typeface="Tahoma"/>
                <a:cs typeface="Tahoma"/>
              </a:rPr>
              <a:t>this </a:t>
            </a:r>
            <a:r>
              <a:rPr sz="2900" b="1" spc="-114" dirty="0">
                <a:solidFill>
                  <a:srgbClr val="006F73"/>
                </a:solidFill>
                <a:latin typeface="Tahoma"/>
                <a:cs typeface="Tahoma"/>
              </a:rPr>
              <a:t>challenge, </a:t>
            </a:r>
            <a:r>
              <a:rPr sz="2900" b="1" spc="-229" dirty="0">
                <a:solidFill>
                  <a:srgbClr val="006F73"/>
                </a:solidFill>
                <a:latin typeface="Tahoma"/>
                <a:cs typeface="Tahoma"/>
              </a:rPr>
              <a:t>we </a:t>
            </a:r>
            <a:r>
              <a:rPr sz="2900" b="1" spc="-110" dirty="0">
                <a:solidFill>
                  <a:srgbClr val="006F73"/>
                </a:solidFill>
                <a:latin typeface="Tahoma"/>
                <a:cs typeface="Tahoma"/>
              </a:rPr>
              <a:t>propose </a:t>
            </a:r>
            <a:r>
              <a:rPr sz="2900" b="1" spc="-185" dirty="0">
                <a:solidFill>
                  <a:srgbClr val="006F73"/>
                </a:solidFill>
                <a:latin typeface="Tahoma"/>
                <a:cs typeface="Tahoma"/>
              </a:rPr>
              <a:t>an </a:t>
            </a:r>
            <a:r>
              <a:rPr sz="2900" b="1" spc="-175" dirty="0">
                <a:solidFill>
                  <a:srgbClr val="006F73"/>
                </a:solidFill>
                <a:latin typeface="Tahoma"/>
                <a:cs typeface="Tahoma"/>
              </a:rPr>
              <a:t>AI-powered </a:t>
            </a:r>
            <a:r>
              <a:rPr sz="2900" b="1" spc="-95" dirty="0">
                <a:solidFill>
                  <a:srgbClr val="006F73"/>
                </a:solidFill>
                <a:latin typeface="Tahoma"/>
                <a:cs typeface="Tahoma"/>
              </a:rPr>
              <a:t>product </a:t>
            </a:r>
            <a:r>
              <a:rPr sz="2900" b="1" spc="-145" dirty="0">
                <a:solidFill>
                  <a:srgbClr val="006F73"/>
                </a:solidFill>
                <a:latin typeface="Tahoma"/>
                <a:cs typeface="Tahoma"/>
              </a:rPr>
              <a:t>recommendation </a:t>
            </a:r>
            <a:r>
              <a:rPr sz="2900" b="1" spc="-120" dirty="0">
                <a:solidFill>
                  <a:srgbClr val="006F73"/>
                </a:solidFill>
                <a:latin typeface="Tahoma"/>
                <a:cs typeface="Tahoma"/>
              </a:rPr>
              <a:t>engine </a:t>
            </a:r>
            <a:r>
              <a:rPr sz="2900" b="1" spc="-140" dirty="0">
                <a:solidFill>
                  <a:srgbClr val="006F73"/>
                </a:solidFill>
                <a:latin typeface="Tahoma"/>
                <a:cs typeface="Tahoma"/>
              </a:rPr>
              <a:t>for </a:t>
            </a:r>
            <a:r>
              <a:rPr sz="2900" b="1" spc="-50" dirty="0">
                <a:solidFill>
                  <a:srgbClr val="006F73"/>
                </a:solidFill>
                <a:latin typeface="Tahoma"/>
                <a:cs typeface="Tahoma"/>
              </a:rPr>
              <a:t>e- </a:t>
            </a:r>
            <a:r>
              <a:rPr sz="2900" b="1" spc="-45" dirty="0">
                <a:solidFill>
                  <a:srgbClr val="006F73"/>
                </a:solidFill>
                <a:latin typeface="Tahoma"/>
                <a:cs typeface="Tahoma"/>
              </a:rPr>
              <a:t> </a:t>
            </a:r>
            <a:r>
              <a:rPr sz="2900" b="1" spc="-114" dirty="0">
                <a:solidFill>
                  <a:srgbClr val="006F73"/>
                </a:solidFill>
                <a:latin typeface="Tahoma"/>
                <a:cs typeface="Tahoma"/>
              </a:rPr>
              <a:t>commerce</a:t>
            </a:r>
            <a:r>
              <a:rPr sz="2900" b="1" spc="-110" dirty="0">
                <a:solidFill>
                  <a:srgbClr val="006F73"/>
                </a:solidFill>
                <a:latin typeface="Tahoma"/>
                <a:cs typeface="Tahoma"/>
              </a:rPr>
              <a:t> </a:t>
            </a:r>
            <a:r>
              <a:rPr sz="2900" b="1" spc="-160" dirty="0">
                <a:solidFill>
                  <a:srgbClr val="006F73"/>
                </a:solidFill>
                <a:latin typeface="Tahoma"/>
                <a:cs typeface="Tahoma"/>
              </a:rPr>
              <a:t>that</a:t>
            </a:r>
            <a:r>
              <a:rPr sz="2900" b="1" spc="-155" dirty="0">
                <a:solidFill>
                  <a:srgbClr val="006F73"/>
                </a:solidFill>
                <a:latin typeface="Tahoma"/>
                <a:cs typeface="Tahoma"/>
              </a:rPr>
              <a:t> </a:t>
            </a:r>
            <a:r>
              <a:rPr sz="2900" b="1" spc="-95" dirty="0">
                <a:solidFill>
                  <a:srgbClr val="006F73"/>
                </a:solidFill>
                <a:latin typeface="Tahoma"/>
                <a:cs typeface="Tahoma"/>
              </a:rPr>
              <a:t>can</a:t>
            </a:r>
            <a:r>
              <a:rPr sz="2900" b="1" spc="-90" dirty="0">
                <a:solidFill>
                  <a:srgbClr val="006F73"/>
                </a:solidFill>
                <a:latin typeface="Tahoma"/>
                <a:cs typeface="Tahoma"/>
              </a:rPr>
              <a:t> </a:t>
            </a:r>
            <a:r>
              <a:rPr sz="2900" b="1" spc="-125" dirty="0">
                <a:solidFill>
                  <a:srgbClr val="006F73"/>
                </a:solidFill>
                <a:latin typeface="Tahoma"/>
                <a:cs typeface="Tahoma"/>
              </a:rPr>
              <a:t>provide</a:t>
            </a:r>
            <a:r>
              <a:rPr sz="2900" b="1" spc="-120" dirty="0">
                <a:solidFill>
                  <a:srgbClr val="006F73"/>
                </a:solidFill>
                <a:latin typeface="Tahoma"/>
                <a:cs typeface="Tahoma"/>
              </a:rPr>
              <a:t> </a:t>
            </a:r>
            <a:r>
              <a:rPr sz="2900" b="1" spc="-125" dirty="0">
                <a:solidFill>
                  <a:srgbClr val="006F73"/>
                </a:solidFill>
                <a:latin typeface="Tahoma"/>
                <a:cs typeface="Tahoma"/>
              </a:rPr>
              <a:t>personalised</a:t>
            </a:r>
            <a:r>
              <a:rPr sz="2900" b="1" spc="-120" dirty="0">
                <a:solidFill>
                  <a:srgbClr val="006F73"/>
                </a:solidFill>
                <a:latin typeface="Tahoma"/>
                <a:cs typeface="Tahoma"/>
              </a:rPr>
              <a:t> </a:t>
            </a:r>
            <a:r>
              <a:rPr sz="2900" b="1" spc="-145" dirty="0">
                <a:solidFill>
                  <a:srgbClr val="006F73"/>
                </a:solidFill>
                <a:latin typeface="Tahoma"/>
                <a:cs typeface="Tahoma"/>
              </a:rPr>
              <a:t>recommendations</a:t>
            </a:r>
            <a:r>
              <a:rPr sz="2900" b="1" spc="-140" dirty="0">
                <a:solidFill>
                  <a:srgbClr val="006F73"/>
                </a:solidFill>
                <a:latin typeface="Tahoma"/>
                <a:cs typeface="Tahoma"/>
              </a:rPr>
              <a:t> </a:t>
            </a:r>
            <a:r>
              <a:rPr sz="2900" b="1" spc="-114" dirty="0">
                <a:solidFill>
                  <a:srgbClr val="006F73"/>
                </a:solidFill>
                <a:latin typeface="Tahoma"/>
                <a:cs typeface="Tahoma"/>
              </a:rPr>
              <a:t>to</a:t>
            </a:r>
            <a:r>
              <a:rPr sz="2900" b="1" spc="-110" dirty="0">
                <a:solidFill>
                  <a:srgbClr val="006F73"/>
                </a:solidFill>
                <a:latin typeface="Tahoma"/>
                <a:cs typeface="Tahoma"/>
              </a:rPr>
              <a:t> </a:t>
            </a:r>
            <a:r>
              <a:rPr sz="2900" b="1" spc="-140" dirty="0">
                <a:solidFill>
                  <a:srgbClr val="006F73"/>
                </a:solidFill>
                <a:latin typeface="Tahoma"/>
                <a:cs typeface="Tahoma"/>
              </a:rPr>
              <a:t>users</a:t>
            </a:r>
            <a:r>
              <a:rPr sz="2900" b="1" spc="-135" dirty="0">
                <a:solidFill>
                  <a:srgbClr val="006F73"/>
                </a:solidFill>
                <a:latin typeface="Tahoma"/>
                <a:cs typeface="Tahoma"/>
              </a:rPr>
              <a:t> </a:t>
            </a:r>
            <a:r>
              <a:rPr sz="2900" b="1" spc="-114" dirty="0">
                <a:solidFill>
                  <a:srgbClr val="006F73"/>
                </a:solidFill>
                <a:latin typeface="Tahoma"/>
                <a:cs typeface="Tahoma"/>
              </a:rPr>
              <a:t>based</a:t>
            </a:r>
            <a:r>
              <a:rPr sz="2900" b="1" spc="-110" dirty="0">
                <a:solidFill>
                  <a:srgbClr val="006F73"/>
                </a:solidFill>
                <a:latin typeface="Tahoma"/>
                <a:cs typeface="Tahoma"/>
              </a:rPr>
              <a:t> </a:t>
            </a:r>
            <a:r>
              <a:rPr sz="2900" b="1" spc="-125" dirty="0">
                <a:solidFill>
                  <a:srgbClr val="006F73"/>
                </a:solidFill>
                <a:latin typeface="Tahoma"/>
                <a:cs typeface="Tahoma"/>
              </a:rPr>
              <a:t>on</a:t>
            </a:r>
            <a:r>
              <a:rPr sz="2900" b="1" spc="-120" dirty="0">
                <a:solidFill>
                  <a:srgbClr val="006F73"/>
                </a:solidFill>
                <a:latin typeface="Tahoma"/>
                <a:cs typeface="Tahoma"/>
              </a:rPr>
              <a:t> </a:t>
            </a:r>
            <a:r>
              <a:rPr sz="2900" b="1" spc="-140" dirty="0">
                <a:solidFill>
                  <a:srgbClr val="006F73"/>
                </a:solidFill>
                <a:latin typeface="Tahoma"/>
                <a:cs typeface="Tahoma"/>
              </a:rPr>
              <a:t>their </a:t>
            </a:r>
            <a:r>
              <a:rPr sz="2900" b="1" spc="-135" dirty="0">
                <a:solidFill>
                  <a:srgbClr val="006F73"/>
                </a:solidFill>
                <a:latin typeface="Tahoma"/>
                <a:cs typeface="Tahoma"/>
              </a:rPr>
              <a:t> </a:t>
            </a:r>
            <a:r>
              <a:rPr sz="2900" b="1" spc="-114" dirty="0">
                <a:solidFill>
                  <a:srgbClr val="006F73"/>
                </a:solidFill>
                <a:latin typeface="Tahoma"/>
                <a:cs typeface="Tahoma"/>
              </a:rPr>
              <a:t>purchase</a:t>
            </a:r>
            <a:r>
              <a:rPr sz="2900" b="1" spc="-110" dirty="0">
                <a:solidFill>
                  <a:srgbClr val="006F73"/>
                </a:solidFill>
                <a:latin typeface="Tahoma"/>
                <a:cs typeface="Tahoma"/>
              </a:rPr>
              <a:t> </a:t>
            </a:r>
            <a:r>
              <a:rPr sz="2900" b="1" spc="-150" dirty="0">
                <a:solidFill>
                  <a:srgbClr val="006F73"/>
                </a:solidFill>
                <a:latin typeface="Tahoma"/>
                <a:cs typeface="Tahoma"/>
              </a:rPr>
              <a:t>history</a:t>
            </a:r>
            <a:r>
              <a:rPr sz="2900" b="1" spc="-145" dirty="0">
                <a:solidFill>
                  <a:srgbClr val="006F73"/>
                </a:solidFill>
                <a:latin typeface="Tahoma"/>
                <a:cs typeface="Tahoma"/>
              </a:rPr>
              <a:t> </a:t>
            </a:r>
            <a:r>
              <a:rPr sz="2900" b="1" spc="-150" dirty="0">
                <a:solidFill>
                  <a:srgbClr val="006F73"/>
                </a:solidFill>
                <a:latin typeface="Tahoma"/>
                <a:cs typeface="Tahoma"/>
              </a:rPr>
              <a:t>and</a:t>
            </a:r>
            <a:r>
              <a:rPr sz="2900" b="1" spc="-145" dirty="0">
                <a:solidFill>
                  <a:srgbClr val="006F73"/>
                </a:solidFill>
                <a:latin typeface="Tahoma"/>
                <a:cs typeface="Tahoma"/>
              </a:rPr>
              <a:t> </a:t>
            </a:r>
            <a:r>
              <a:rPr sz="2900" b="1" spc="-130" dirty="0">
                <a:solidFill>
                  <a:srgbClr val="006F73"/>
                </a:solidFill>
                <a:latin typeface="Tahoma"/>
                <a:cs typeface="Tahoma"/>
              </a:rPr>
              <a:t>other</a:t>
            </a:r>
            <a:r>
              <a:rPr sz="2900" b="1" spc="-125" dirty="0">
                <a:solidFill>
                  <a:srgbClr val="006F73"/>
                </a:solidFill>
                <a:latin typeface="Tahoma"/>
                <a:cs typeface="Tahoma"/>
              </a:rPr>
              <a:t> </a:t>
            </a:r>
            <a:r>
              <a:rPr sz="2900" b="1" spc="-145" dirty="0">
                <a:solidFill>
                  <a:srgbClr val="006F73"/>
                </a:solidFill>
                <a:latin typeface="Tahoma"/>
                <a:cs typeface="Tahoma"/>
              </a:rPr>
              <a:t>relevant</a:t>
            </a:r>
            <a:r>
              <a:rPr sz="2900" b="1" spc="-140" dirty="0">
                <a:solidFill>
                  <a:srgbClr val="006F73"/>
                </a:solidFill>
                <a:latin typeface="Tahoma"/>
                <a:cs typeface="Tahoma"/>
              </a:rPr>
              <a:t> </a:t>
            </a:r>
            <a:r>
              <a:rPr sz="2900" b="1" spc="-180" dirty="0">
                <a:solidFill>
                  <a:srgbClr val="006F73"/>
                </a:solidFill>
                <a:latin typeface="Tahoma"/>
                <a:cs typeface="Tahoma"/>
              </a:rPr>
              <a:t>data.</a:t>
            </a:r>
            <a:r>
              <a:rPr sz="2900" b="1" spc="-175" dirty="0">
                <a:solidFill>
                  <a:srgbClr val="006F73"/>
                </a:solidFill>
                <a:latin typeface="Tahoma"/>
                <a:cs typeface="Tahoma"/>
              </a:rPr>
              <a:t> </a:t>
            </a:r>
            <a:r>
              <a:rPr sz="2900" b="1" spc="-140" dirty="0">
                <a:solidFill>
                  <a:srgbClr val="006F73"/>
                </a:solidFill>
                <a:latin typeface="Tahoma"/>
                <a:cs typeface="Tahoma"/>
              </a:rPr>
              <a:t>Our</a:t>
            </a:r>
            <a:r>
              <a:rPr sz="2900" b="1" spc="-135" dirty="0">
                <a:solidFill>
                  <a:srgbClr val="006F73"/>
                </a:solidFill>
                <a:latin typeface="Tahoma"/>
                <a:cs typeface="Tahoma"/>
              </a:rPr>
              <a:t> </a:t>
            </a:r>
            <a:r>
              <a:rPr sz="2900" b="1" spc="-130" dirty="0">
                <a:solidFill>
                  <a:srgbClr val="006F73"/>
                </a:solidFill>
                <a:latin typeface="Tahoma"/>
                <a:cs typeface="Tahoma"/>
              </a:rPr>
              <a:t>solution</a:t>
            </a:r>
            <a:r>
              <a:rPr sz="2900" b="1" spc="-125" dirty="0">
                <a:solidFill>
                  <a:srgbClr val="006F73"/>
                </a:solidFill>
                <a:latin typeface="Tahoma"/>
                <a:cs typeface="Tahoma"/>
              </a:rPr>
              <a:t> </a:t>
            </a:r>
            <a:r>
              <a:rPr sz="2900" b="1" spc="-130" dirty="0">
                <a:solidFill>
                  <a:srgbClr val="006F73"/>
                </a:solidFill>
                <a:latin typeface="Tahoma"/>
                <a:cs typeface="Tahoma"/>
              </a:rPr>
              <a:t>leverages</a:t>
            </a:r>
            <a:r>
              <a:rPr sz="2900" b="1" spc="-125" dirty="0">
                <a:solidFill>
                  <a:srgbClr val="006F73"/>
                </a:solidFill>
                <a:latin typeface="Tahoma"/>
                <a:cs typeface="Tahoma"/>
              </a:rPr>
              <a:t> </a:t>
            </a:r>
            <a:r>
              <a:rPr sz="2900" b="1" spc="-110" dirty="0">
                <a:solidFill>
                  <a:srgbClr val="006F73"/>
                </a:solidFill>
                <a:latin typeface="Tahoma"/>
                <a:cs typeface="Tahoma"/>
              </a:rPr>
              <a:t>advanced</a:t>
            </a:r>
            <a:r>
              <a:rPr sz="2900" b="1" spc="-105" dirty="0">
                <a:solidFill>
                  <a:srgbClr val="006F73"/>
                </a:solidFill>
                <a:latin typeface="Tahoma"/>
                <a:cs typeface="Tahoma"/>
              </a:rPr>
              <a:t> </a:t>
            </a:r>
            <a:r>
              <a:rPr sz="2900" b="1" spc="-140" dirty="0">
                <a:solidFill>
                  <a:srgbClr val="006F73"/>
                </a:solidFill>
                <a:latin typeface="Tahoma"/>
                <a:cs typeface="Tahoma"/>
              </a:rPr>
              <a:t>machine </a:t>
            </a:r>
            <a:r>
              <a:rPr sz="2900" b="1" spc="-135" dirty="0">
                <a:solidFill>
                  <a:srgbClr val="006F73"/>
                </a:solidFill>
                <a:latin typeface="Tahoma"/>
                <a:cs typeface="Tahoma"/>
              </a:rPr>
              <a:t> </a:t>
            </a:r>
            <a:r>
              <a:rPr sz="2900" b="1" spc="-150" dirty="0">
                <a:solidFill>
                  <a:srgbClr val="006F73"/>
                </a:solidFill>
                <a:latin typeface="Tahoma"/>
                <a:cs typeface="Tahoma"/>
              </a:rPr>
              <a:t>learning </a:t>
            </a:r>
            <a:r>
              <a:rPr sz="2900" b="1" spc="-165" dirty="0">
                <a:solidFill>
                  <a:srgbClr val="006F73"/>
                </a:solidFill>
                <a:latin typeface="Tahoma"/>
                <a:cs typeface="Tahoma"/>
              </a:rPr>
              <a:t>algorithms </a:t>
            </a:r>
            <a:r>
              <a:rPr sz="2900" b="1" spc="-150" dirty="0">
                <a:solidFill>
                  <a:srgbClr val="006F73"/>
                </a:solidFill>
                <a:latin typeface="Tahoma"/>
                <a:cs typeface="Tahoma"/>
              </a:rPr>
              <a:t>and </a:t>
            </a:r>
            <a:r>
              <a:rPr sz="2900" b="1" spc="-160" dirty="0">
                <a:solidFill>
                  <a:srgbClr val="006F73"/>
                </a:solidFill>
                <a:latin typeface="Tahoma"/>
                <a:cs typeface="Tahoma"/>
              </a:rPr>
              <a:t>data </a:t>
            </a:r>
            <a:r>
              <a:rPr sz="2900" b="1" spc="-135" dirty="0">
                <a:solidFill>
                  <a:srgbClr val="006F73"/>
                </a:solidFill>
                <a:latin typeface="Tahoma"/>
                <a:cs typeface="Tahoma"/>
              </a:rPr>
              <a:t>analytics </a:t>
            </a:r>
            <a:r>
              <a:rPr sz="2900" b="1" spc="-100" dirty="0">
                <a:solidFill>
                  <a:srgbClr val="006F73"/>
                </a:solidFill>
                <a:latin typeface="Tahoma"/>
                <a:cs typeface="Tahoma"/>
              </a:rPr>
              <a:t>techniques </a:t>
            </a:r>
            <a:r>
              <a:rPr sz="2900" b="1" spc="-114" dirty="0">
                <a:solidFill>
                  <a:srgbClr val="006F73"/>
                </a:solidFill>
                <a:latin typeface="Tahoma"/>
                <a:cs typeface="Tahoma"/>
              </a:rPr>
              <a:t>to </a:t>
            </a:r>
            <a:r>
              <a:rPr sz="2900" b="1" spc="-155" dirty="0">
                <a:solidFill>
                  <a:srgbClr val="006F73"/>
                </a:solidFill>
                <a:latin typeface="Tahoma"/>
                <a:cs typeface="Tahoma"/>
              </a:rPr>
              <a:t>analyse </a:t>
            </a:r>
            <a:r>
              <a:rPr sz="2900" b="1" spc="-145" dirty="0">
                <a:solidFill>
                  <a:srgbClr val="006F73"/>
                </a:solidFill>
                <a:latin typeface="Tahoma"/>
                <a:cs typeface="Tahoma"/>
              </a:rPr>
              <a:t>large </a:t>
            </a:r>
            <a:r>
              <a:rPr sz="2900" b="1" spc="-114" dirty="0">
                <a:solidFill>
                  <a:srgbClr val="006F73"/>
                </a:solidFill>
                <a:latin typeface="Tahoma"/>
                <a:cs typeface="Tahoma"/>
              </a:rPr>
              <a:t>sets </a:t>
            </a:r>
            <a:r>
              <a:rPr sz="2900" b="1" spc="-105" dirty="0">
                <a:solidFill>
                  <a:srgbClr val="006F73"/>
                </a:solidFill>
                <a:latin typeface="Tahoma"/>
                <a:cs typeface="Tahoma"/>
              </a:rPr>
              <a:t>of </a:t>
            </a:r>
            <a:r>
              <a:rPr sz="2900" b="1" spc="-140" dirty="0">
                <a:solidFill>
                  <a:srgbClr val="006F73"/>
                </a:solidFill>
                <a:latin typeface="Tahoma"/>
                <a:cs typeface="Tahoma"/>
              </a:rPr>
              <a:t>user </a:t>
            </a:r>
            <a:r>
              <a:rPr sz="2900" b="1" spc="-160" dirty="0">
                <a:solidFill>
                  <a:srgbClr val="006F73"/>
                </a:solidFill>
                <a:latin typeface="Tahoma"/>
                <a:cs typeface="Tahoma"/>
              </a:rPr>
              <a:t>data </a:t>
            </a:r>
            <a:r>
              <a:rPr sz="2900" b="1" spc="-150" dirty="0">
                <a:solidFill>
                  <a:srgbClr val="006F73"/>
                </a:solidFill>
                <a:latin typeface="Tahoma"/>
                <a:cs typeface="Tahoma"/>
              </a:rPr>
              <a:t>and </a:t>
            </a:r>
            <a:r>
              <a:rPr sz="2900" b="1" spc="-145" dirty="0">
                <a:solidFill>
                  <a:srgbClr val="006F73"/>
                </a:solidFill>
                <a:latin typeface="Tahoma"/>
                <a:cs typeface="Tahoma"/>
              </a:rPr>
              <a:t> </a:t>
            </a:r>
            <a:r>
              <a:rPr sz="2900" b="1" spc="-90" dirty="0">
                <a:solidFill>
                  <a:srgbClr val="006F73"/>
                </a:solidFill>
                <a:latin typeface="Tahoma"/>
                <a:cs typeface="Tahoma"/>
              </a:rPr>
              <a:t>predict </a:t>
            </a:r>
            <a:r>
              <a:rPr sz="2900" b="1" spc="-150" dirty="0">
                <a:solidFill>
                  <a:srgbClr val="006F73"/>
                </a:solidFill>
                <a:latin typeface="Tahoma"/>
                <a:cs typeface="Tahoma"/>
              </a:rPr>
              <a:t>which </a:t>
            </a:r>
            <a:r>
              <a:rPr sz="2900" b="1" spc="-100" dirty="0">
                <a:solidFill>
                  <a:srgbClr val="006F73"/>
                </a:solidFill>
                <a:latin typeface="Tahoma"/>
                <a:cs typeface="Tahoma"/>
              </a:rPr>
              <a:t>products </a:t>
            </a:r>
            <a:r>
              <a:rPr sz="2900" b="1" spc="-215" dirty="0">
                <a:solidFill>
                  <a:srgbClr val="006F73"/>
                </a:solidFill>
                <a:latin typeface="Tahoma"/>
                <a:cs typeface="Tahoma"/>
              </a:rPr>
              <a:t>a </a:t>
            </a:r>
            <a:r>
              <a:rPr sz="2900" b="1" spc="-140" dirty="0">
                <a:solidFill>
                  <a:srgbClr val="006F73"/>
                </a:solidFill>
                <a:latin typeface="Tahoma"/>
                <a:cs typeface="Tahoma"/>
              </a:rPr>
              <a:t>user </a:t>
            </a:r>
            <a:r>
              <a:rPr sz="2900" b="1" spc="-135" dirty="0">
                <a:solidFill>
                  <a:srgbClr val="006F73"/>
                </a:solidFill>
                <a:latin typeface="Tahoma"/>
                <a:cs typeface="Tahoma"/>
              </a:rPr>
              <a:t>is </a:t>
            </a:r>
            <a:r>
              <a:rPr sz="2900" b="1" spc="-175" dirty="0">
                <a:solidFill>
                  <a:srgbClr val="006F73"/>
                </a:solidFill>
                <a:latin typeface="Tahoma"/>
                <a:cs typeface="Tahoma"/>
              </a:rPr>
              <a:t>most </a:t>
            </a:r>
            <a:r>
              <a:rPr sz="2900" b="1" spc="-145" dirty="0">
                <a:solidFill>
                  <a:srgbClr val="006F73"/>
                </a:solidFill>
                <a:latin typeface="Tahoma"/>
                <a:cs typeface="Tahoma"/>
              </a:rPr>
              <a:t>likely </a:t>
            </a:r>
            <a:r>
              <a:rPr sz="2900" b="1" spc="-114" dirty="0">
                <a:solidFill>
                  <a:srgbClr val="006F73"/>
                </a:solidFill>
                <a:latin typeface="Tahoma"/>
                <a:cs typeface="Tahoma"/>
              </a:rPr>
              <a:t>to </a:t>
            </a:r>
            <a:r>
              <a:rPr sz="2900" b="1" spc="-70" dirty="0">
                <a:solidFill>
                  <a:srgbClr val="006F73"/>
                </a:solidFill>
                <a:latin typeface="Tahoma"/>
                <a:cs typeface="Tahoma"/>
              </a:rPr>
              <a:t>be </a:t>
            </a:r>
            <a:r>
              <a:rPr sz="2900" b="1" spc="-120" dirty="0">
                <a:solidFill>
                  <a:srgbClr val="006F73"/>
                </a:solidFill>
                <a:latin typeface="Tahoma"/>
                <a:cs typeface="Tahoma"/>
              </a:rPr>
              <a:t>interested </a:t>
            </a:r>
            <a:r>
              <a:rPr sz="2900" b="1" spc="-185" dirty="0">
                <a:solidFill>
                  <a:srgbClr val="006F73"/>
                </a:solidFill>
                <a:latin typeface="Tahoma"/>
                <a:cs typeface="Tahoma"/>
              </a:rPr>
              <a:t>in. </a:t>
            </a:r>
            <a:r>
              <a:rPr sz="2900" b="1" spc="-155" dirty="0">
                <a:solidFill>
                  <a:srgbClr val="006F73"/>
                </a:solidFill>
                <a:latin typeface="Tahoma"/>
                <a:cs typeface="Tahoma"/>
              </a:rPr>
              <a:t>By </a:t>
            </a:r>
            <a:r>
              <a:rPr sz="2900" b="1" spc="-120" dirty="0">
                <a:solidFill>
                  <a:srgbClr val="006F73"/>
                </a:solidFill>
                <a:latin typeface="Tahoma"/>
                <a:cs typeface="Tahoma"/>
              </a:rPr>
              <a:t>continuously </a:t>
            </a:r>
            <a:r>
              <a:rPr sz="2900" b="1" spc="-150" dirty="0">
                <a:solidFill>
                  <a:srgbClr val="006F73"/>
                </a:solidFill>
                <a:latin typeface="Tahoma"/>
                <a:cs typeface="Tahoma"/>
              </a:rPr>
              <a:t>learning </a:t>
            </a:r>
            <a:r>
              <a:rPr sz="2900" b="1" spc="-145" dirty="0">
                <a:solidFill>
                  <a:srgbClr val="006F73"/>
                </a:solidFill>
                <a:latin typeface="Tahoma"/>
                <a:cs typeface="Tahoma"/>
              </a:rPr>
              <a:t> </a:t>
            </a:r>
            <a:r>
              <a:rPr sz="2900" b="1" spc="-150" dirty="0">
                <a:solidFill>
                  <a:srgbClr val="006F73"/>
                </a:solidFill>
                <a:latin typeface="Tahoma"/>
                <a:cs typeface="Tahoma"/>
              </a:rPr>
              <a:t>and</a:t>
            </a:r>
            <a:r>
              <a:rPr sz="2900" b="1" spc="-145" dirty="0">
                <a:solidFill>
                  <a:srgbClr val="006F73"/>
                </a:solidFill>
                <a:latin typeface="Tahoma"/>
                <a:cs typeface="Tahoma"/>
              </a:rPr>
              <a:t> </a:t>
            </a:r>
            <a:r>
              <a:rPr sz="2900" b="1" spc="-165" dirty="0">
                <a:solidFill>
                  <a:srgbClr val="006F73"/>
                </a:solidFill>
                <a:latin typeface="Tahoma"/>
                <a:cs typeface="Tahoma"/>
              </a:rPr>
              <a:t>improving</a:t>
            </a:r>
            <a:r>
              <a:rPr sz="2900" b="1" spc="-160" dirty="0">
                <a:solidFill>
                  <a:srgbClr val="006F73"/>
                </a:solidFill>
                <a:latin typeface="Tahoma"/>
                <a:cs typeface="Tahoma"/>
              </a:rPr>
              <a:t> </a:t>
            </a:r>
            <a:r>
              <a:rPr sz="2900" b="1" spc="-135" dirty="0">
                <a:solidFill>
                  <a:srgbClr val="006F73"/>
                </a:solidFill>
                <a:latin typeface="Tahoma"/>
                <a:cs typeface="Tahoma"/>
              </a:rPr>
              <a:t>its</a:t>
            </a:r>
            <a:r>
              <a:rPr sz="2900" b="1" spc="-130" dirty="0">
                <a:solidFill>
                  <a:srgbClr val="006F73"/>
                </a:solidFill>
                <a:latin typeface="Tahoma"/>
                <a:cs typeface="Tahoma"/>
              </a:rPr>
              <a:t> </a:t>
            </a:r>
            <a:r>
              <a:rPr sz="2900" b="1" spc="-145" dirty="0">
                <a:solidFill>
                  <a:srgbClr val="006F73"/>
                </a:solidFill>
                <a:latin typeface="Tahoma"/>
                <a:cs typeface="Tahoma"/>
              </a:rPr>
              <a:t>recommendations</a:t>
            </a:r>
            <a:r>
              <a:rPr sz="2900" b="1" spc="-140" dirty="0">
                <a:solidFill>
                  <a:srgbClr val="006F73"/>
                </a:solidFill>
                <a:latin typeface="Tahoma"/>
                <a:cs typeface="Tahoma"/>
              </a:rPr>
              <a:t> </a:t>
            </a:r>
            <a:r>
              <a:rPr sz="2900" b="1" spc="-135" dirty="0">
                <a:solidFill>
                  <a:srgbClr val="006F73"/>
                </a:solidFill>
                <a:latin typeface="Tahoma"/>
                <a:cs typeface="Tahoma"/>
              </a:rPr>
              <a:t>over</a:t>
            </a:r>
            <a:r>
              <a:rPr sz="2900" b="1" spc="-130" dirty="0">
                <a:solidFill>
                  <a:srgbClr val="006F73"/>
                </a:solidFill>
                <a:latin typeface="Tahoma"/>
                <a:cs typeface="Tahoma"/>
              </a:rPr>
              <a:t> </a:t>
            </a:r>
            <a:r>
              <a:rPr sz="2900" b="1" spc="-185" dirty="0">
                <a:solidFill>
                  <a:srgbClr val="006F73"/>
                </a:solidFill>
                <a:latin typeface="Tahoma"/>
                <a:cs typeface="Tahoma"/>
              </a:rPr>
              <a:t>time,</a:t>
            </a:r>
            <a:r>
              <a:rPr sz="2900" b="1" spc="-180" dirty="0">
                <a:solidFill>
                  <a:srgbClr val="006F73"/>
                </a:solidFill>
                <a:latin typeface="Tahoma"/>
                <a:cs typeface="Tahoma"/>
              </a:rPr>
              <a:t> </a:t>
            </a:r>
            <a:r>
              <a:rPr sz="2900" b="1" spc="-155" dirty="0">
                <a:solidFill>
                  <a:srgbClr val="006F73"/>
                </a:solidFill>
                <a:latin typeface="Tahoma"/>
                <a:cs typeface="Tahoma"/>
              </a:rPr>
              <a:t>our</a:t>
            </a:r>
            <a:r>
              <a:rPr sz="2900" b="1" spc="-150" dirty="0">
                <a:solidFill>
                  <a:srgbClr val="006F73"/>
                </a:solidFill>
                <a:latin typeface="Tahoma"/>
                <a:cs typeface="Tahoma"/>
              </a:rPr>
              <a:t> </a:t>
            </a:r>
            <a:r>
              <a:rPr sz="2900" b="1" spc="-145" dirty="0">
                <a:solidFill>
                  <a:srgbClr val="006F73"/>
                </a:solidFill>
                <a:latin typeface="Tahoma"/>
                <a:cs typeface="Tahoma"/>
              </a:rPr>
              <a:t>recommendation</a:t>
            </a:r>
            <a:r>
              <a:rPr sz="2900" b="1" spc="-140" dirty="0">
                <a:solidFill>
                  <a:srgbClr val="006F73"/>
                </a:solidFill>
                <a:latin typeface="Tahoma"/>
                <a:cs typeface="Tahoma"/>
              </a:rPr>
              <a:t> </a:t>
            </a:r>
            <a:r>
              <a:rPr sz="2900" b="1" spc="-120" dirty="0">
                <a:solidFill>
                  <a:srgbClr val="006F73"/>
                </a:solidFill>
                <a:latin typeface="Tahoma"/>
                <a:cs typeface="Tahoma"/>
              </a:rPr>
              <a:t>engine</a:t>
            </a:r>
            <a:r>
              <a:rPr sz="2900" b="1" spc="-114" dirty="0">
                <a:solidFill>
                  <a:srgbClr val="006F73"/>
                </a:solidFill>
                <a:latin typeface="Tahoma"/>
                <a:cs typeface="Tahoma"/>
              </a:rPr>
              <a:t> </a:t>
            </a:r>
            <a:r>
              <a:rPr sz="2900" b="1" spc="-210" dirty="0">
                <a:solidFill>
                  <a:srgbClr val="006F73"/>
                </a:solidFill>
                <a:latin typeface="Tahoma"/>
                <a:cs typeface="Tahoma"/>
              </a:rPr>
              <a:t>aims</a:t>
            </a:r>
            <a:r>
              <a:rPr sz="2900" b="1" spc="425" dirty="0">
                <a:solidFill>
                  <a:srgbClr val="006F73"/>
                </a:solidFill>
                <a:latin typeface="Tahoma"/>
                <a:cs typeface="Tahoma"/>
              </a:rPr>
              <a:t> </a:t>
            </a:r>
            <a:r>
              <a:rPr sz="2900" b="1" spc="-114" dirty="0">
                <a:solidFill>
                  <a:srgbClr val="006F73"/>
                </a:solidFill>
                <a:latin typeface="Tahoma"/>
                <a:cs typeface="Tahoma"/>
              </a:rPr>
              <a:t>to </a:t>
            </a:r>
            <a:r>
              <a:rPr sz="2900" b="1" spc="-110" dirty="0">
                <a:solidFill>
                  <a:srgbClr val="006F73"/>
                </a:solidFill>
                <a:latin typeface="Tahoma"/>
                <a:cs typeface="Tahoma"/>
              </a:rPr>
              <a:t> increase</a:t>
            </a:r>
            <a:r>
              <a:rPr sz="2900" b="1" spc="-105" dirty="0">
                <a:solidFill>
                  <a:srgbClr val="006F73"/>
                </a:solidFill>
                <a:latin typeface="Tahoma"/>
                <a:cs typeface="Tahoma"/>
              </a:rPr>
              <a:t> </a:t>
            </a:r>
            <a:r>
              <a:rPr sz="2900" b="1" spc="-130" dirty="0">
                <a:solidFill>
                  <a:srgbClr val="006F73"/>
                </a:solidFill>
                <a:latin typeface="Tahoma"/>
                <a:cs typeface="Tahoma"/>
              </a:rPr>
              <a:t>customer</a:t>
            </a:r>
            <a:r>
              <a:rPr sz="2900" b="1" spc="-125" dirty="0">
                <a:solidFill>
                  <a:srgbClr val="006F73"/>
                </a:solidFill>
                <a:latin typeface="Tahoma"/>
                <a:cs typeface="Tahoma"/>
              </a:rPr>
              <a:t> </a:t>
            </a:r>
            <a:r>
              <a:rPr sz="2900" b="1" spc="-155" dirty="0">
                <a:solidFill>
                  <a:srgbClr val="006F73"/>
                </a:solidFill>
                <a:latin typeface="Tahoma"/>
                <a:cs typeface="Tahoma"/>
              </a:rPr>
              <a:t>engagement,</a:t>
            </a:r>
            <a:r>
              <a:rPr sz="2900" b="1" spc="-150" dirty="0">
                <a:solidFill>
                  <a:srgbClr val="006F73"/>
                </a:solidFill>
                <a:latin typeface="Tahoma"/>
                <a:cs typeface="Tahoma"/>
              </a:rPr>
              <a:t> </a:t>
            </a:r>
            <a:r>
              <a:rPr sz="2900" b="1" spc="-140" dirty="0">
                <a:solidFill>
                  <a:srgbClr val="006F73"/>
                </a:solidFill>
                <a:latin typeface="Tahoma"/>
                <a:cs typeface="Tahoma"/>
              </a:rPr>
              <a:t>satisfaction,</a:t>
            </a:r>
            <a:r>
              <a:rPr sz="2900" b="1" spc="-135" dirty="0">
                <a:solidFill>
                  <a:srgbClr val="006F73"/>
                </a:solidFill>
                <a:latin typeface="Tahoma"/>
                <a:cs typeface="Tahoma"/>
              </a:rPr>
              <a:t> </a:t>
            </a:r>
            <a:r>
              <a:rPr sz="2900" b="1" spc="-150" dirty="0">
                <a:solidFill>
                  <a:srgbClr val="006F73"/>
                </a:solidFill>
                <a:latin typeface="Tahoma"/>
                <a:cs typeface="Tahoma"/>
              </a:rPr>
              <a:t>and</a:t>
            </a:r>
            <a:r>
              <a:rPr sz="2900" b="1" spc="-145" dirty="0">
                <a:solidFill>
                  <a:srgbClr val="006F73"/>
                </a:solidFill>
                <a:latin typeface="Tahoma"/>
                <a:cs typeface="Tahoma"/>
              </a:rPr>
              <a:t> </a:t>
            </a:r>
            <a:r>
              <a:rPr sz="2900" b="1" spc="-160" dirty="0">
                <a:solidFill>
                  <a:srgbClr val="006F73"/>
                </a:solidFill>
                <a:latin typeface="Tahoma"/>
                <a:cs typeface="Tahoma"/>
              </a:rPr>
              <a:t>ultimately</a:t>
            </a:r>
            <a:r>
              <a:rPr sz="2900" b="1" spc="-155" dirty="0">
                <a:solidFill>
                  <a:srgbClr val="006F73"/>
                </a:solidFill>
                <a:latin typeface="Tahoma"/>
                <a:cs typeface="Tahoma"/>
              </a:rPr>
              <a:t> </a:t>
            </a:r>
            <a:r>
              <a:rPr sz="2900" b="1" spc="-135" dirty="0">
                <a:solidFill>
                  <a:srgbClr val="006F73"/>
                </a:solidFill>
                <a:latin typeface="Tahoma"/>
                <a:cs typeface="Tahoma"/>
              </a:rPr>
              <a:t>drive</a:t>
            </a:r>
            <a:r>
              <a:rPr sz="2900" b="1" spc="-130" dirty="0">
                <a:solidFill>
                  <a:srgbClr val="006F73"/>
                </a:solidFill>
                <a:latin typeface="Tahoma"/>
                <a:cs typeface="Tahoma"/>
              </a:rPr>
              <a:t> </a:t>
            </a:r>
            <a:r>
              <a:rPr sz="2900" b="1" spc="-175" dirty="0">
                <a:solidFill>
                  <a:srgbClr val="006F73"/>
                </a:solidFill>
                <a:latin typeface="Tahoma"/>
                <a:cs typeface="Tahoma"/>
              </a:rPr>
              <a:t>more</a:t>
            </a:r>
            <a:r>
              <a:rPr sz="2900" b="1" spc="-170" dirty="0">
                <a:solidFill>
                  <a:srgbClr val="006F73"/>
                </a:solidFill>
                <a:latin typeface="Tahoma"/>
                <a:cs typeface="Tahoma"/>
              </a:rPr>
              <a:t> </a:t>
            </a:r>
            <a:r>
              <a:rPr sz="2900" b="1" spc="-130" dirty="0">
                <a:solidFill>
                  <a:srgbClr val="006F73"/>
                </a:solidFill>
                <a:latin typeface="Tahoma"/>
                <a:cs typeface="Tahoma"/>
              </a:rPr>
              <a:t>sales</a:t>
            </a:r>
            <a:r>
              <a:rPr sz="2900" b="1" spc="-125" dirty="0">
                <a:solidFill>
                  <a:srgbClr val="006F73"/>
                </a:solidFill>
                <a:latin typeface="Tahoma"/>
                <a:cs typeface="Tahoma"/>
              </a:rPr>
              <a:t> </a:t>
            </a:r>
            <a:r>
              <a:rPr sz="2900" b="1" spc="-140" dirty="0">
                <a:solidFill>
                  <a:srgbClr val="006F73"/>
                </a:solidFill>
                <a:latin typeface="Tahoma"/>
                <a:cs typeface="Tahoma"/>
              </a:rPr>
              <a:t>for</a:t>
            </a:r>
            <a:r>
              <a:rPr sz="2900" b="1" spc="-135" dirty="0">
                <a:solidFill>
                  <a:srgbClr val="006F73"/>
                </a:solidFill>
                <a:latin typeface="Tahoma"/>
                <a:cs typeface="Tahoma"/>
              </a:rPr>
              <a:t> </a:t>
            </a:r>
            <a:r>
              <a:rPr sz="2900" b="1" spc="-50" dirty="0">
                <a:solidFill>
                  <a:srgbClr val="006F73"/>
                </a:solidFill>
                <a:latin typeface="Tahoma"/>
                <a:cs typeface="Tahoma"/>
              </a:rPr>
              <a:t>e- </a:t>
            </a:r>
            <a:r>
              <a:rPr sz="2900" b="1" spc="-45" dirty="0">
                <a:solidFill>
                  <a:srgbClr val="006F73"/>
                </a:solidFill>
                <a:latin typeface="Tahoma"/>
                <a:cs typeface="Tahoma"/>
              </a:rPr>
              <a:t> </a:t>
            </a:r>
            <a:r>
              <a:rPr sz="2900" b="1" spc="-114" dirty="0">
                <a:solidFill>
                  <a:srgbClr val="006F73"/>
                </a:solidFill>
                <a:latin typeface="Tahoma"/>
                <a:cs typeface="Tahoma"/>
              </a:rPr>
              <a:t>commerce</a:t>
            </a:r>
            <a:r>
              <a:rPr sz="2900" b="1" spc="-125" dirty="0">
                <a:solidFill>
                  <a:srgbClr val="006F73"/>
                </a:solidFill>
                <a:latin typeface="Tahoma"/>
                <a:cs typeface="Tahoma"/>
              </a:rPr>
              <a:t> </a:t>
            </a:r>
            <a:r>
              <a:rPr sz="2900" b="1" spc="-130" dirty="0">
                <a:solidFill>
                  <a:srgbClr val="006F73"/>
                </a:solidFill>
                <a:latin typeface="Tahoma"/>
                <a:cs typeface="Tahoma"/>
              </a:rPr>
              <a:t>businesses.</a:t>
            </a:r>
            <a:endParaRPr sz="2900">
              <a:latin typeface="Tahoma"/>
              <a:cs typeface="Tahom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687923" y="8616171"/>
            <a:ext cx="6600190" cy="1671320"/>
          </a:xfrm>
          <a:custGeom>
            <a:avLst/>
            <a:gdLst/>
            <a:ahLst/>
            <a:cxnLst/>
            <a:rect l="l" t="t" r="r" b="b"/>
            <a:pathLst>
              <a:path w="6600190" h="1671320">
                <a:moveTo>
                  <a:pt x="6600075" y="1670828"/>
                </a:moveTo>
                <a:lnTo>
                  <a:pt x="0" y="1670828"/>
                </a:lnTo>
                <a:lnTo>
                  <a:pt x="1695671" y="715675"/>
                </a:lnTo>
                <a:lnTo>
                  <a:pt x="1733430" y="694934"/>
                </a:lnTo>
                <a:lnTo>
                  <a:pt x="1772943" y="674293"/>
                </a:lnTo>
                <a:lnTo>
                  <a:pt x="1814098" y="653787"/>
                </a:lnTo>
                <a:lnTo>
                  <a:pt x="1856781" y="633449"/>
                </a:lnTo>
                <a:lnTo>
                  <a:pt x="1900880" y="613314"/>
                </a:lnTo>
                <a:lnTo>
                  <a:pt x="1946283" y="593417"/>
                </a:lnTo>
                <a:lnTo>
                  <a:pt x="1992877" y="573791"/>
                </a:lnTo>
                <a:lnTo>
                  <a:pt x="2040550" y="554472"/>
                </a:lnTo>
                <a:lnTo>
                  <a:pt x="2089188" y="535494"/>
                </a:lnTo>
                <a:lnTo>
                  <a:pt x="2138679" y="516890"/>
                </a:lnTo>
                <a:lnTo>
                  <a:pt x="2188911" y="498695"/>
                </a:lnTo>
                <a:lnTo>
                  <a:pt x="2239770" y="480945"/>
                </a:lnTo>
                <a:lnTo>
                  <a:pt x="2291145" y="463672"/>
                </a:lnTo>
                <a:lnTo>
                  <a:pt x="2342923" y="446912"/>
                </a:lnTo>
                <a:lnTo>
                  <a:pt x="2394990" y="430699"/>
                </a:lnTo>
                <a:lnTo>
                  <a:pt x="2447235" y="415067"/>
                </a:lnTo>
                <a:lnTo>
                  <a:pt x="2499545" y="400050"/>
                </a:lnTo>
                <a:lnTo>
                  <a:pt x="2551807" y="385684"/>
                </a:lnTo>
                <a:lnTo>
                  <a:pt x="2603909" y="372002"/>
                </a:lnTo>
                <a:lnTo>
                  <a:pt x="2655738" y="359039"/>
                </a:lnTo>
                <a:lnTo>
                  <a:pt x="2707181" y="346829"/>
                </a:lnTo>
                <a:lnTo>
                  <a:pt x="2758126" y="335406"/>
                </a:lnTo>
                <a:lnTo>
                  <a:pt x="2808460" y="324805"/>
                </a:lnTo>
                <a:lnTo>
                  <a:pt x="2858070" y="315061"/>
                </a:lnTo>
                <a:lnTo>
                  <a:pt x="2906845" y="306207"/>
                </a:lnTo>
                <a:lnTo>
                  <a:pt x="2954670" y="298278"/>
                </a:lnTo>
                <a:lnTo>
                  <a:pt x="3001435" y="291309"/>
                </a:lnTo>
                <a:lnTo>
                  <a:pt x="3047025" y="285333"/>
                </a:lnTo>
                <a:lnTo>
                  <a:pt x="3091329" y="280386"/>
                </a:lnTo>
                <a:lnTo>
                  <a:pt x="3134234" y="276501"/>
                </a:lnTo>
                <a:lnTo>
                  <a:pt x="6600075" y="0"/>
                </a:lnTo>
                <a:lnTo>
                  <a:pt x="6600075" y="1670828"/>
                </a:lnTo>
                <a:close/>
              </a:path>
            </a:pathLst>
          </a:custGeom>
          <a:solidFill>
            <a:srgbClr val="006F73"/>
          </a:solidFill>
        </p:spPr>
        <p:txBody>
          <a:bodyPr wrap="square" lIns="0" tIns="0" rIns="0" bIns="0" rtlCol="0"/>
          <a:lstStyle/>
          <a:p>
            <a:endParaRPr/>
          </a:p>
        </p:txBody>
      </p:sp>
      <p:sp>
        <p:nvSpPr>
          <p:cNvPr id="3" name="object 3"/>
          <p:cNvSpPr txBox="1"/>
          <p:nvPr/>
        </p:nvSpPr>
        <p:spPr>
          <a:xfrm>
            <a:off x="597768" y="2040474"/>
            <a:ext cx="16529050" cy="6416675"/>
          </a:xfrm>
          <a:prstGeom prst="rect">
            <a:avLst/>
          </a:prstGeom>
        </p:spPr>
        <p:txBody>
          <a:bodyPr vert="horz" wrap="square" lIns="0" tIns="12065" rIns="0" bIns="0" rtlCol="0">
            <a:spAutoFit/>
          </a:bodyPr>
          <a:lstStyle/>
          <a:p>
            <a:pPr marL="12700" marR="5080">
              <a:lnSpc>
                <a:spcPct val="131500"/>
              </a:lnSpc>
              <a:spcBef>
                <a:spcPts val="95"/>
              </a:spcBef>
            </a:pPr>
            <a:r>
              <a:rPr sz="2900" b="1" spc="-105" dirty="0">
                <a:solidFill>
                  <a:srgbClr val="006F73"/>
                </a:solidFill>
                <a:latin typeface="Tahoma"/>
                <a:cs typeface="Tahoma"/>
              </a:rPr>
              <a:t>The</a:t>
            </a:r>
            <a:r>
              <a:rPr sz="2900" b="1" spc="-120" dirty="0">
                <a:solidFill>
                  <a:srgbClr val="006F73"/>
                </a:solidFill>
                <a:latin typeface="Tahoma"/>
                <a:cs typeface="Tahoma"/>
              </a:rPr>
              <a:t> </a:t>
            </a:r>
            <a:r>
              <a:rPr sz="2900" b="1" spc="-135" dirty="0">
                <a:solidFill>
                  <a:srgbClr val="006F73"/>
                </a:solidFill>
                <a:latin typeface="Tahoma"/>
                <a:cs typeface="Tahoma"/>
              </a:rPr>
              <a:t>rise</a:t>
            </a:r>
            <a:r>
              <a:rPr sz="2900" b="1" spc="-114" dirty="0">
                <a:solidFill>
                  <a:srgbClr val="006F73"/>
                </a:solidFill>
                <a:latin typeface="Tahoma"/>
                <a:cs typeface="Tahoma"/>
              </a:rPr>
              <a:t> </a:t>
            </a:r>
            <a:r>
              <a:rPr sz="2900" b="1" spc="-105" dirty="0">
                <a:solidFill>
                  <a:srgbClr val="006F73"/>
                </a:solidFill>
                <a:latin typeface="Tahoma"/>
                <a:cs typeface="Tahoma"/>
              </a:rPr>
              <a:t>of</a:t>
            </a:r>
            <a:r>
              <a:rPr sz="2900" b="1" spc="-114" dirty="0">
                <a:solidFill>
                  <a:srgbClr val="006F73"/>
                </a:solidFill>
                <a:latin typeface="Tahoma"/>
                <a:cs typeface="Tahoma"/>
              </a:rPr>
              <a:t> </a:t>
            </a:r>
            <a:r>
              <a:rPr sz="2900" b="1" spc="-125" dirty="0">
                <a:solidFill>
                  <a:srgbClr val="006F73"/>
                </a:solidFill>
                <a:latin typeface="Tahoma"/>
                <a:cs typeface="Tahoma"/>
              </a:rPr>
              <a:t>online</a:t>
            </a:r>
            <a:r>
              <a:rPr sz="2900" b="1" spc="-114" dirty="0">
                <a:solidFill>
                  <a:srgbClr val="006F73"/>
                </a:solidFill>
                <a:latin typeface="Tahoma"/>
                <a:cs typeface="Tahoma"/>
              </a:rPr>
              <a:t> </a:t>
            </a:r>
            <a:r>
              <a:rPr sz="2900" b="1" spc="-120" dirty="0">
                <a:solidFill>
                  <a:srgbClr val="006F73"/>
                </a:solidFill>
                <a:latin typeface="Tahoma"/>
                <a:cs typeface="Tahoma"/>
              </a:rPr>
              <a:t>shopping</a:t>
            </a:r>
            <a:r>
              <a:rPr sz="2900" b="1" spc="-114" dirty="0">
                <a:solidFill>
                  <a:srgbClr val="006F73"/>
                </a:solidFill>
                <a:latin typeface="Tahoma"/>
                <a:cs typeface="Tahoma"/>
              </a:rPr>
              <a:t> </a:t>
            </a:r>
            <a:r>
              <a:rPr sz="2900" b="1" spc="-165" dirty="0">
                <a:solidFill>
                  <a:srgbClr val="006F73"/>
                </a:solidFill>
                <a:latin typeface="Tahoma"/>
                <a:cs typeface="Tahoma"/>
              </a:rPr>
              <a:t>has</a:t>
            </a:r>
            <a:r>
              <a:rPr sz="2900" b="1" spc="-114" dirty="0">
                <a:solidFill>
                  <a:srgbClr val="006F73"/>
                </a:solidFill>
                <a:latin typeface="Tahoma"/>
                <a:cs typeface="Tahoma"/>
              </a:rPr>
              <a:t> </a:t>
            </a:r>
            <a:r>
              <a:rPr sz="2900" b="1" spc="-85" dirty="0">
                <a:solidFill>
                  <a:srgbClr val="006F73"/>
                </a:solidFill>
                <a:latin typeface="Tahoma"/>
                <a:cs typeface="Tahoma"/>
              </a:rPr>
              <a:t>led</a:t>
            </a:r>
            <a:r>
              <a:rPr sz="2900" b="1" spc="-114" dirty="0">
                <a:solidFill>
                  <a:srgbClr val="006F73"/>
                </a:solidFill>
                <a:latin typeface="Tahoma"/>
                <a:cs typeface="Tahoma"/>
              </a:rPr>
              <a:t> to </a:t>
            </a:r>
            <a:r>
              <a:rPr sz="2900" b="1" spc="-185" dirty="0">
                <a:solidFill>
                  <a:srgbClr val="006F73"/>
                </a:solidFill>
                <a:latin typeface="Tahoma"/>
                <a:cs typeface="Tahoma"/>
              </a:rPr>
              <a:t>an</a:t>
            </a:r>
            <a:r>
              <a:rPr sz="2900" b="1" spc="-114" dirty="0">
                <a:solidFill>
                  <a:srgbClr val="006F73"/>
                </a:solidFill>
                <a:latin typeface="Tahoma"/>
                <a:cs typeface="Tahoma"/>
              </a:rPr>
              <a:t> </a:t>
            </a:r>
            <a:r>
              <a:rPr sz="2900" b="1" spc="-140" dirty="0">
                <a:solidFill>
                  <a:srgbClr val="006F73"/>
                </a:solidFill>
                <a:latin typeface="Tahoma"/>
                <a:cs typeface="Tahoma"/>
              </a:rPr>
              <a:t>exponential</a:t>
            </a:r>
            <a:r>
              <a:rPr sz="2900" b="1" spc="-114" dirty="0">
                <a:solidFill>
                  <a:srgbClr val="006F73"/>
                </a:solidFill>
                <a:latin typeface="Tahoma"/>
                <a:cs typeface="Tahoma"/>
              </a:rPr>
              <a:t> </a:t>
            </a:r>
            <a:r>
              <a:rPr sz="2900" b="1" spc="-185" dirty="0">
                <a:solidFill>
                  <a:srgbClr val="006F73"/>
                </a:solidFill>
                <a:latin typeface="Tahoma"/>
                <a:cs typeface="Tahoma"/>
              </a:rPr>
              <a:t>growth</a:t>
            </a:r>
            <a:r>
              <a:rPr sz="2900" b="1" spc="-114" dirty="0">
                <a:solidFill>
                  <a:srgbClr val="006F73"/>
                </a:solidFill>
                <a:latin typeface="Tahoma"/>
                <a:cs typeface="Tahoma"/>
              </a:rPr>
              <a:t> </a:t>
            </a:r>
            <a:r>
              <a:rPr sz="2900" b="1" spc="-150" dirty="0">
                <a:solidFill>
                  <a:srgbClr val="006F73"/>
                </a:solidFill>
                <a:latin typeface="Tahoma"/>
                <a:cs typeface="Tahoma"/>
              </a:rPr>
              <a:t>in</a:t>
            </a:r>
            <a:r>
              <a:rPr sz="2900" b="1" spc="-120" dirty="0">
                <a:solidFill>
                  <a:srgbClr val="006F73"/>
                </a:solidFill>
                <a:latin typeface="Tahoma"/>
                <a:cs typeface="Tahoma"/>
              </a:rPr>
              <a:t> </a:t>
            </a:r>
            <a:r>
              <a:rPr sz="2900" b="1" spc="-114" dirty="0">
                <a:solidFill>
                  <a:srgbClr val="006F73"/>
                </a:solidFill>
                <a:latin typeface="Tahoma"/>
                <a:cs typeface="Tahoma"/>
              </a:rPr>
              <a:t>the </a:t>
            </a:r>
            <a:r>
              <a:rPr sz="2900" b="1" spc="-170" dirty="0">
                <a:solidFill>
                  <a:srgbClr val="006F73"/>
                </a:solidFill>
                <a:latin typeface="Tahoma"/>
                <a:cs typeface="Tahoma"/>
              </a:rPr>
              <a:t>number</a:t>
            </a:r>
            <a:r>
              <a:rPr sz="2900" b="1" spc="-114" dirty="0">
                <a:solidFill>
                  <a:srgbClr val="006F73"/>
                </a:solidFill>
                <a:latin typeface="Tahoma"/>
                <a:cs typeface="Tahoma"/>
              </a:rPr>
              <a:t> </a:t>
            </a:r>
            <a:r>
              <a:rPr sz="2900" b="1" spc="-105" dirty="0">
                <a:solidFill>
                  <a:srgbClr val="006F73"/>
                </a:solidFill>
                <a:latin typeface="Tahoma"/>
                <a:cs typeface="Tahoma"/>
              </a:rPr>
              <a:t>of</a:t>
            </a:r>
            <a:r>
              <a:rPr sz="2900" b="1" spc="-114" dirty="0">
                <a:solidFill>
                  <a:srgbClr val="006F73"/>
                </a:solidFill>
                <a:latin typeface="Tahoma"/>
                <a:cs typeface="Tahoma"/>
              </a:rPr>
              <a:t> </a:t>
            </a:r>
            <a:r>
              <a:rPr sz="2900" b="1" spc="-100" dirty="0">
                <a:solidFill>
                  <a:srgbClr val="006F73"/>
                </a:solidFill>
                <a:latin typeface="Tahoma"/>
                <a:cs typeface="Tahoma"/>
              </a:rPr>
              <a:t>products</a:t>
            </a:r>
            <a:r>
              <a:rPr sz="2900" b="1" spc="-114" dirty="0">
                <a:solidFill>
                  <a:srgbClr val="006F73"/>
                </a:solidFill>
                <a:latin typeface="Tahoma"/>
                <a:cs typeface="Tahoma"/>
              </a:rPr>
              <a:t> </a:t>
            </a:r>
            <a:r>
              <a:rPr sz="2900" b="1" spc="-150" dirty="0">
                <a:solidFill>
                  <a:srgbClr val="006F73"/>
                </a:solidFill>
                <a:latin typeface="Tahoma"/>
                <a:cs typeface="Tahoma"/>
              </a:rPr>
              <a:t>available </a:t>
            </a:r>
            <a:r>
              <a:rPr sz="2900" b="1" spc="-145" dirty="0">
                <a:solidFill>
                  <a:srgbClr val="006F73"/>
                </a:solidFill>
                <a:latin typeface="Tahoma"/>
                <a:cs typeface="Tahoma"/>
              </a:rPr>
              <a:t> </a:t>
            </a:r>
            <a:r>
              <a:rPr sz="2900" b="1" spc="-114" dirty="0">
                <a:solidFill>
                  <a:srgbClr val="006F73"/>
                </a:solidFill>
                <a:latin typeface="Tahoma"/>
                <a:cs typeface="Tahoma"/>
              </a:rPr>
              <a:t>to </a:t>
            </a:r>
            <a:r>
              <a:rPr sz="2900" b="1" spc="-145" dirty="0">
                <a:solidFill>
                  <a:srgbClr val="006F73"/>
                </a:solidFill>
                <a:latin typeface="Tahoma"/>
                <a:cs typeface="Tahoma"/>
              </a:rPr>
              <a:t>consumers.</a:t>
            </a:r>
            <a:r>
              <a:rPr sz="2900" b="1" spc="-110" dirty="0">
                <a:solidFill>
                  <a:srgbClr val="006F73"/>
                </a:solidFill>
                <a:latin typeface="Tahoma"/>
                <a:cs typeface="Tahoma"/>
              </a:rPr>
              <a:t> </a:t>
            </a:r>
            <a:r>
              <a:rPr sz="2900" b="1" spc="-180" dirty="0">
                <a:solidFill>
                  <a:srgbClr val="006F73"/>
                </a:solidFill>
                <a:latin typeface="Tahoma"/>
                <a:cs typeface="Tahoma"/>
              </a:rPr>
              <a:t>However,</a:t>
            </a:r>
            <a:r>
              <a:rPr sz="2900" b="1" spc="-110" dirty="0">
                <a:solidFill>
                  <a:srgbClr val="006F73"/>
                </a:solidFill>
                <a:latin typeface="Tahoma"/>
                <a:cs typeface="Tahoma"/>
              </a:rPr>
              <a:t> </a:t>
            </a:r>
            <a:r>
              <a:rPr sz="2900" b="1" spc="-140" dirty="0">
                <a:solidFill>
                  <a:srgbClr val="006F73"/>
                </a:solidFill>
                <a:latin typeface="Tahoma"/>
                <a:cs typeface="Tahoma"/>
              </a:rPr>
              <a:t>this</a:t>
            </a:r>
            <a:r>
              <a:rPr sz="2900" b="1" spc="-114" dirty="0">
                <a:solidFill>
                  <a:srgbClr val="006F73"/>
                </a:solidFill>
                <a:latin typeface="Tahoma"/>
                <a:cs typeface="Tahoma"/>
              </a:rPr>
              <a:t> abundance</a:t>
            </a:r>
            <a:r>
              <a:rPr sz="2900" b="1" spc="-110" dirty="0">
                <a:solidFill>
                  <a:srgbClr val="006F73"/>
                </a:solidFill>
                <a:latin typeface="Tahoma"/>
                <a:cs typeface="Tahoma"/>
              </a:rPr>
              <a:t> </a:t>
            </a:r>
            <a:r>
              <a:rPr sz="2900" b="1" spc="-105" dirty="0">
                <a:solidFill>
                  <a:srgbClr val="006F73"/>
                </a:solidFill>
                <a:latin typeface="Tahoma"/>
                <a:cs typeface="Tahoma"/>
              </a:rPr>
              <a:t>of</a:t>
            </a:r>
            <a:r>
              <a:rPr sz="2900" b="1" spc="-110" dirty="0">
                <a:solidFill>
                  <a:srgbClr val="006F73"/>
                </a:solidFill>
                <a:latin typeface="Tahoma"/>
                <a:cs typeface="Tahoma"/>
              </a:rPr>
              <a:t> </a:t>
            </a:r>
            <a:r>
              <a:rPr sz="2900" b="1" spc="-125" dirty="0">
                <a:solidFill>
                  <a:srgbClr val="006F73"/>
                </a:solidFill>
                <a:latin typeface="Tahoma"/>
                <a:cs typeface="Tahoma"/>
              </a:rPr>
              <a:t>options</a:t>
            </a:r>
            <a:r>
              <a:rPr sz="2900" b="1" spc="-114" dirty="0">
                <a:solidFill>
                  <a:srgbClr val="006F73"/>
                </a:solidFill>
                <a:latin typeface="Tahoma"/>
                <a:cs typeface="Tahoma"/>
              </a:rPr>
              <a:t> </a:t>
            </a:r>
            <a:r>
              <a:rPr sz="2900" b="1" spc="-165" dirty="0">
                <a:solidFill>
                  <a:srgbClr val="006F73"/>
                </a:solidFill>
                <a:latin typeface="Tahoma"/>
                <a:cs typeface="Tahoma"/>
              </a:rPr>
              <a:t>has</a:t>
            </a:r>
            <a:r>
              <a:rPr sz="2900" b="1" spc="-110" dirty="0">
                <a:solidFill>
                  <a:srgbClr val="006F73"/>
                </a:solidFill>
                <a:latin typeface="Tahoma"/>
                <a:cs typeface="Tahoma"/>
              </a:rPr>
              <a:t> </a:t>
            </a:r>
            <a:r>
              <a:rPr sz="2900" b="1" spc="-140" dirty="0">
                <a:solidFill>
                  <a:srgbClr val="006F73"/>
                </a:solidFill>
                <a:latin typeface="Tahoma"/>
                <a:cs typeface="Tahoma"/>
              </a:rPr>
              <a:t>also</a:t>
            </a:r>
            <a:r>
              <a:rPr sz="2900" b="1" spc="-110" dirty="0">
                <a:solidFill>
                  <a:srgbClr val="006F73"/>
                </a:solidFill>
                <a:latin typeface="Tahoma"/>
                <a:cs typeface="Tahoma"/>
              </a:rPr>
              <a:t> </a:t>
            </a:r>
            <a:r>
              <a:rPr sz="2900" b="1" spc="-175" dirty="0">
                <a:solidFill>
                  <a:srgbClr val="006F73"/>
                </a:solidFill>
                <a:latin typeface="Tahoma"/>
                <a:cs typeface="Tahoma"/>
              </a:rPr>
              <a:t>made</a:t>
            </a:r>
            <a:r>
              <a:rPr sz="2900" b="1" spc="-114" dirty="0">
                <a:solidFill>
                  <a:srgbClr val="006F73"/>
                </a:solidFill>
                <a:latin typeface="Tahoma"/>
                <a:cs typeface="Tahoma"/>
              </a:rPr>
              <a:t> </a:t>
            </a:r>
            <a:r>
              <a:rPr sz="2900" b="1" spc="-140" dirty="0">
                <a:solidFill>
                  <a:srgbClr val="006F73"/>
                </a:solidFill>
                <a:latin typeface="Tahoma"/>
                <a:cs typeface="Tahoma"/>
              </a:rPr>
              <a:t>it</a:t>
            </a:r>
            <a:r>
              <a:rPr sz="2900" b="1" spc="-110" dirty="0">
                <a:solidFill>
                  <a:srgbClr val="006F73"/>
                </a:solidFill>
                <a:latin typeface="Tahoma"/>
                <a:cs typeface="Tahoma"/>
              </a:rPr>
              <a:t> </a:t>
            </a:r>
            <a:r>
              <a:rPr sz="2900" b="1" spc="-114" dirty="0">
                <a:solidFill>
                  <a:srgbClr val="006F73"/>
                </a:solidFill>
                <a:latin typeface="Tahoma"/>
                <a:cs typeface="Tahoma"/>
              </a:rPr>
              <a:t>challenging</a:t>
            </a:r>
            <a:r>
              <a:rPr sz="2900" b="1" spc="-110" dirty="0">
                <a:solidFill>
                  <a:srgbClr val="006F73"/>
                </a:solidFill>
                <a:latin typeface="Tahoma"/>
                <a:cs typeface="Tahoma"/>
              </a:rPr>
              <a:t> </a:t>
            </a:r>
            <a:r>
              <a:rPr sz="2900" b="1" spc="-140" dirty="0">
                <a:solidFill>
                  <a:srgbClr val="006F73"/>
                </a:solidFill>
                <a:latin typeface="Tahoma"/>
                <a:cs typeface="Tahoma"/>
              </a:rPr>
              <a:t>for</a:t>
            </a:r>
            <a:r>
              <a:rPr sz="2900" b="1" spc="-110" dirty="0">
                <a:solidFill>
                  <a:srgbClr val="006F73"/>
                </a:solidFill>
                <a:latin typeface="Tahoma"/>
                <a:cs typeface="Tahoma"/>
              </a:rPr>
              <a:t> </a:t>
            </a:r>
            <a:r>
              <a:rPr sz="2900" b="1" spc="-130" dirty="0">
                <a:solidFill>
                  <a:srgbClr val="006F73"/>
                </a:solidFill>
                <a:latin typeface="Tahoma"/>
                <a:cs typeface="Tahoma"/>
              </a:rPr>
              <a:t>customers</a:t>
            </a:r>
            <a:r>
              <a:rPr sz="2900" b="1" spc="-114" dirty="0">
                <a:solidFill>
                  <a:srgbClr val="006F73"/>
                </a:solidFill>
                <a:latin typeface="Tahoma"/>
                <a:cs typeface="Tahoma"/>
              </a:rPr>
              <a:t> to </a:t>
            </a:r>
            <a:r>
              <a:rPr sz="2900" b="1" spc="-110" dirty="0">
                <a:solidFill>
                  <a:srgbClr val="006F73"/>
                </a:solidFill>
                <a:latin typeface="Tahoma"/>
                <a:cs typeface="Tahoma"/>
              </a:rPr>
              <a:t> </a:t>
            </a:r>
            <a:r>
              <a:rPr sz="2900" b="1" spc="-125" dirty="0">
                <a:solidFill>
                  <a:srgbClr val="006F73"/>
                </a:solidFill>
                <a:latin typeface="Tahoma"/>
                <a:cs typeface="Tahoma"/>
              </a:rPr>
              <a:t>find</a:t>
            </a:r>
            <a:r>
              <a:rPr sz="2900" b="1" spc="-120" dirty="0">
                <a:solidFill>
                  <a:srgbClr val="006F73"/>
                </a:solidFill>
                <a:latin typeface="Tahoma"/>
                <a:cs typeface="Tahoma"/>
              </a:rPr>
              <a:t> </a:t>
            </a:r>
            <a:r>
              <a:rPr sz="2900" b="1" spc="-100" dirty="0">
                <a:solidFill>
                  <a:srgbClr val="006F73"/>
                </a:solidFill>
                <a:latin typeface="Tahoma"/>
                <a:cs typeface="Tahoma"/>
              </a:rPr>
              <a:t>products</a:t>
            </a:r>
            <a:r>
              <a:rPr sz="2900" b="1" spc="-114" dirty="0">
                <a:solidFill>
                  <a:srgbClr val="006F73"/>
                </a:solidFill>
                <a:latin typeface="Tahoma"/>
                <a:cs typeface="Tahoma"/>
              </a:rPr>
              <a:t> </a:t>
            </a:r>
            <a:r>
              <a:rPr sz="2900" b="1" spc="-160" dirty="0">
                <a:solidFill>
                  <a:srgbClr val="006F73"/>
                </a:solidFill>
                <a:latin typeface="Tahoma"/>
                <a:cs typeface="Tahoma"/>
              </a:rPr>
              <a:t>that</a:t>
            </a:r>
            <a:r>
              <a:rPr sz="2900" b="1" spc="-114" dirty="0">
                <a:solidFill>
                  <a:srgbClr val="006F73"/>
                </a:solidFill>
                <a:latin typeface="Tahoma"/>
                <a:cs typeface="Tahoma"/>
              </a:rPr>
              <a:t> </a:t>
            </a:r>
            <a:r>
              <a:rPr sz="2900" b="1" spc="-150" dirty="0">
                <a:solidFill>
                  <a:srgbClr val="006F73"/>
                </a:solidFill>
                <a:latin typeface="Tahoma"/>
                <a:cs typeface="Tahoma"/>
              </a:rPr>
              <a:t>match</a:t>
            </a:r>
            <a:r>
              <a:rPr sz="2900" b="1" spc="-120" dirty="0">
                <a:solidFill>
                  <a:srgbClr val="006F73"/>
                </a:solidFill>
                <a:latin typeface="Tahoma"/>
                <a:cs typeface="Tahoma"/>
              </a:rPr>
              <a:t> </a:t>
            </a:r>
            <a:r>
              <a:rPr sz="2900" b="1" spc="-140" dirty="0">
                <a:solidFill>
                  <a:srgbClr val="006F73"/>
                </a:solidFill>
                <a:latin typeface="Tahoma"/>
                <a:cs typeface="Tahoma"/>
              </a:rPr>
              <a:t>their</a:t>
            </a:r>
            <a:r>
              <a:rPr sz="2900" b="1" spc="-114" dirty="0">
                <a:solidFill>
                  <a:srgbClr val="006F73"/>
                </a:solidFill>
                <a:latin typeface="Tahoma"/>
                <a:cs typeface="Tahoma"/>
              </a:rPr>
              <a:t> </a:t>
            </a:r>
            <a:r>
              <a:rPr sz="2900" b="1" spc="-95" dirty="0">
                <a:solidFill>
                  <a:srgbClr val="006F73"/>
                </a:solidFill>
                <a:latin typeface="Tahoma"/>
                <a:cs typeface="Tahoma"/>
              </a:rPr>
              <a:t>preferences</a:t>
            </a:r>
            <a:r>
              <a:rPr sz="2900" b="1" spc="-114" dirty="0">
                <a:solidFill>
                  <a:srgbClr val="006F73"/>
                </a:solidFill>
                <a:latin typeface="Tahoma"/>
                <a:cs typeface="Tahoma"/>
              </a:rPr>
              <a:t> </a:t>
            </a:r>
            <a:r>
              <a:rPr sz="2900" b="1" spc="-150" dirty="0">
                <a:solidFill>
                  <a:srgbClr val="006F73"/>
                </a:solidFill>
                <a:latin typeface="Tahoma"/>
                <a:cs typeface="Tahoma"/>
              </a:rPr>
              <a:t>and</a:t>
            </a:r>
            <a:r>
              <a:rPr sz="2900" b="1" spc="-120" dirty="0">
                <a:solidFill>
                  <a:srgbClr val="006F73"/>
                </a:solidFill>
                <a:latin typeface="Tahoma"/>
                <a:cs typeface="Tahoma"/>
              </a:rPr>
              <a:t> </a:t>
            </a:r>
            <a:r>
              <a:rPr sz="2900" b="1" spc="-125" dirty="0">
                <a:solidFill>
                  <a:srgbClr val="006F73"/>
                </a:solidFill>
                <a:latin typeface="Tahoma"/>
                <a:cs typeface="Tahoma"/>
              </a:rPr>
              <a:t>needs.</a:t>
            </a:r>
            <a:r>
              <a:rPr sz="2900" b="1" spc="-114" dirty="0">
                <a:solidFill>
                  <a:srgbClr val="006F73"/>
                </a:solidFill>
                <a:latin typeface="Tahoma"/>
                <a:cs typeface="Tahoma"/>
              </a:rPr>
              <a:t> </a:t>
            </a:r>
            <a:r>
              <a:rPr sz="2900" b="1" spc="-100" dirty="0">
                <a:solidFill>
                  <a:srgbClr val="006F73"/>
                </a:solidFill>
                <a:latin typeface="Tahoma"/>
                <a:cs typeface="Tahoma"/>
              </a:rPr>
              <a:t>To</a:t>
            </a:r>
            <a:r>
              <a:rPr sz="2900" b="1" spc="-114" dirty="0">
                <a:solidFill>
                  <a:srgbClr val="006F73"/>
                </a:solidFill>
                <a:latin typeface="Tahoma"/>
                <a:cs typeface="Tahoma"/>
              </a:rPr>
              <a:t> </a:t>
            </a:r>
            <a:r>
              <a:rPr sz="2900" b="1" spc="-130" dirty="0">
                <a:solidFill>
                  <a:srgbClr val="006F73"/>
                </a:solidFill>
                <a:latin typeface="Tahoma"/>
                <a:cs typeface="Tahoma"/>
              </a:rPr>
              <a:t>address</a:t>
            </a:r>
            <a:r>
              <a:rPr sz="2900" b="1" spc="-120" dirty="0">
                <a:solidFill>
                  <a:srgbClr val="006F73"/>
                </a:solidFill>
                <a:latin typeface="Tahoma"/>
                <a:cs typeface="Tahoma"/>
              </a:rPr>
              <a:t> </a:t>
            </a:r>
            <a:r>
              <a:rPr sz="2900" b="1" spc="-140" dirty="0">
                <a:solidFill>
                  <a:srgbClr val="006F73"/>
                </a:solidFill>
                <a:latin typeface="Tahoma"/>
                <a:cs typeface="Tahoma"/>
              </a:rPr>
              <a:t>this</a:t>
            </a:r>
            <a:r>
              <a:rPr sz="2900" b="1" spc="-114" dirty="0">
                <a:solidFill>
                  <a:srgbClr val="006F73"/>
                </a:solidFill>
                <a:latin typeface="Tahoma"/>
                <a:cs typeface="Tahoma"/>
              </a:rPr>
              <a:t> challenge, </a:t>
            </a:r>
            <a:r>
              <a:rPr sz="2900" b="1" spc="-229" dirty="0">
                <a:solidFill>
                  <a:srgbClr val="006F73"/>
                </a:solidFill>
                <a:latin typeface="Tahoma"/>
                <a:cs typeface="Tahoma"/>
              </a:rPr>
              <a:t>we</a:t>
            </a:r>
            <a:r>
              <a:rPr sz="2900" b="1" spc="-120" dirty="0">
                <a:solidFill>
                  <a:srgbClr val="006F73"/>
                </a:solidFill>
                <a:latin typeface="Tahoma"/>
                <a:cs typeface="Tahoma"/>
              </a:rPr>
              <a:t> </a:t>
            </a:r>
            <a:r>
              <a:rPr sz="2900" b="1" spc="-235" dirty="0">
                <a:solidFill>
                  <a:srgbClr val="006F73"/>
                </a:solidFill>
                <a:latin typeface="Tahoma"/>
                <a:cs typeface="Tahoma"/>
              </a:rPr>
              <a:t>aim</a:t>
            </a:r>
            <a:r>
              <a:rPr sz="2900" b="1" spc="-114" dirty="0">
                <a:solidFill>
                  <a:srgbClr val="006F73"/>
                </a:solidFill>
                <a:latin typeface="Tahoma"/>
                <a:cs typeface="Tahoma"/>
              </a:rPr>
              <a:t> to </a:t>
            </a:r>
            <a:r>
              <a:rPr sz="2900" b="1" spc="-110" dirty="0">
                <a:solidFill>
                  <a:srgbClr val="006F73"/>
                </a:solidFill>
                <a:latin typeface="Tahoma"/>
                <a:cs typeface="Tahoma"/>
              </a:rPr>
              <a:t> </a:t>
            </a:r>
            <a:r>
              <a:rPr sz="2900" b="1" spc="-100" dirty="0">
                <a:solidFill>
                  <a:srgbClr val="006F73"/>
                </a:solidFill>
                <a:latin typeface="Tahoma"/>
                <a:cs typeface="Tahoma"/>
              </a:rPr>
              <a:t>develop</a:t>
            </a:r>
            <a:r>
              <a:rPr sz="2900" b="1" spc="-114" dirty="0">
                <a:solidFill>
                  <a:srgbClr val="006F73"/>
                </a:solidFill>
                <a:latin typeface="Tahoma"/>
                <a:cs typeface="Tahoma"/>
              </a:rPr>
              <a:t> </a:t>
            </a:r>
            <a:r>
              <a:rPr sz="2900" b="1" spc="-185" dirty="0">
                <a:solidFill>
                  <a:srgbClr val="006F73"/>
                </a:solidFill>
                <a:latin typeface="Tahoma"/>
                <a:cs typeface="Tahoma"/>
              </a:rPr>
              <a:t>an</a:t>
            </a:r>
            <a:r>
              <a:rPr sz="2900" b="1" spc="-110" dirty="0">
                <a:solidFill>
                  <a:srgbClr val="006F73"/>
                </a:solidFill>
                <a:latin typeface="Tahoma"/>
                <a:cs typeface="Tahoma"/>
              </a:rPr>
              <a:t> </a:t>
            </a:r>
            <a:r>
              <a:rPr sz="2900" b="1" spc="-175" dirty="0">
                <a:solidFill>
                  <a:srgbClr val="006F73"/>
                </a:solidFill>
                <a:latin typeface="Tahoma"/>
                <a:cs typeface="Tahoma"/>
              </a:rPr>
              <a:t>AI-powered</a:t>
            </a:r>
            <a:r>
              <a:rPr sz="2900" b="1" spc="-110" dirty="0">
                <a:solidFill>
                  <a:srgbClr val="006F73"/>
                </a:solidFill>
                <a:latin typeface="Tahoma"/>
                <a:cs typeface="Tahoma"/>
              </a:rPr>
              <a:t> </a:t>
            </a:r>
            <a:r>
              <a:rPr sz="2900" b="1" spc="-95" dirty="0">
                <a:solidFill>
                  <a:srgbClr val="006F73"/>
                </a:solidFill>
                <a:latin typeface="Tahoma"/>
                <a:cs typeface="Tahoma"/>
              </a:rPr>
              <a:t>product</a:t>
            </a:r>
            <a:r>
              <a:rPr sz="2900" b="1" spc="-110" dirty="0">
                <a:solidFill>
                  <a:srgbClr val="006F73"/>
                </a:solidFill>
                <a:latin typeface="Tahoma"/>
                <a:cs typeface="Tahoma"/>
              </a:rPr>
              <a:t> </a:t>
            </a:r>
            <a:r>
              <a:rPr sz="2900" b="1" spc="-145" dirty="0">
                <a:solidFill>
                  <a:srgbClr val="006F73"/>
                </a:solidFill>
                <a:latin typeface="Tahoma"/>
                <a:cs typeface="Tahoma"/>
              </a:rPr>
              <a:t>recommendation</a:t>
            </a:r>
            <a:r>
              <a:rPr sz="2900" b="1" spc="-110" dirty="0">
                <a:solidFill>
                  <a:srgbClr val="006F73"/>
                </a:solidFill>
                <a:latin typeface="Tahoma"/>
                <a:cs typeface="Tahoma"/>
              </a:rPr>
              <a:t> </a:t>
            </a:r>
            <a:r>
              <a:rPr sz="2900" b="1" spc="-120" dirty="0">
                <a:solidFill>
                  <a:srgbClr val="006F73"/>
                </a:solidFill>
                <a:latin typeface="Tahoma"/>
                <a:cs typeface="Tahoma"/>
              </a:rPr>
              <a:t>engine</a:t>
            </a:r>
            <a:r>
              <a:rPr sz="2900" b="1" spc="-110" dirty="0">
                <a:solidFill>
                  <a:srgbClr val="006F73"/>
                </a:solidFill>
                <a:latin typeface="Tahoma"/>
                <a:cs typeface="Tahoma"/>
              </a:rPr>
              <a:t> </a:t>
            </a:r>
            <a:r>
              <a:rPr sz="2900" b="1" spc="-160" dirty="0">
                <a:solidFill>
                  <a:srgbClr val="006F73"/>
                </a:solidFill>
                <a:latin typeface="Tahoma"/>
                <a:cs typeface="Tahoma"/>
              </a:rPr>
              <a:t>that</a:t>
            </a:r>
            <a:r>
              <a:rPr sz="2900" b="1" spc="-110" dirty="0">
                <a:solidFill>
                  <a:srgbClr val="006F73"/>
                </a:solidFill>
                <a:latin typeface="Tahoma"/>
                <a:cs typeface="Tahoma"/>
              </a:rPr>
              <a:t> </a:t>
            </a:r>
            <a:r>
              <a:rPr sz="2900" b="1" spc="-95" dirty="0">
                <a:solidFill>
                  <a:srgbClr val="006F73"/>
                </a:solidFill>
                <a:latin typeface="Tahoma"/>
                <a:cs typeface="Tahoma"/>
              </a:rPr>
              <a:t>can</a:t>
            </a:r>
            <a:r>
              <a:rPr sz="2900" b="1" spc="-110" dirty="0">
                <a:solidFill>
                  <a:srgbClr val="006F73"/>
                </a:solidFill>
                <a:latin typeface="Tahoma"/>
                <a:cs typeface="Tahoma"/>
              </a:rPr>
              <a:t> </a:t>
            </a:r>
            <a:r>
              <a:rPr sz="2900" b="1" spc="-125" dirty="0">
                <a:solidFill>
                  <a:srgbClr val="006F73"/>
                </a:solidFill>
                <a:latin typeface="Tahoma"/>
                <a:cs typeface="Tahoma"/>
              </a:rPr>
              <a:t>provide</a:t>
            </a:r>
            <a:r>
              <a:rPr sz="2900" b="1" spc="-110" dirty="0">
                <a:solidFill>
                  <a:srgbClr val="006F73"/>
                </a:solidFill>
                <a:latin typeface="Tahoma"/>
                <a:cs typeface="Tahoma"/>
              </a:rPr>
              <a:t> </a:t>
            </a:r>
            <a:r>
              <a:rPr sz="2900" b="1" spc="-130" dirty="0">
                <a:solidFill>
                  <a:srgbClr val="006F73"/>
                </a:solidFill>
                <a:latin typeface="Tahoma"/>
                <a:cs typeface="Tahoma"/>
              </a:rPr>
              <a:t>personalized</a:t>
            </a:r>
            <a:r>
              <a:rPr sz="2900" b="1" spc="-110" dirty="0">
                <a:solidFill>
                  <a:srgbClr val="006F73"/>
                </a:solidFill>
                <a:latin typeface="Tahoma"/>
                <a:cs typeface="Tahoma"/>
              </a:rPr>
              <a:t> </a:t>
            </a:r>
            <a:r>
              <a:rPr sz="2900" b="1" spc="-95" dirty="0">
                <a:solidFill>
                  <a:srgbClr val="006F73"/>
                </a:solidFill>
                <a:latin typeface="Tahoma"/>
                <a:cs typeface="Tahoma"/>
              </a:rPr>
              <a:t>product </a:t>
            </a:r>
            <a:r>
              <a:rPr sz="2900" b="1" spc="-90" dirty="0">
                <a:solidFill>
                  <a:srgbClr val="006F73"/>
                </a:solidFill>
                <a:latin typeface="Tahoma"/>
                <a:cs typeface="Tahoma"/>
              </a:rPr>
              <a:t> </a:t>
            </a:r>
            <a:r>
              <a:rPr sz="2900" b="1" spc="-145" dirty="0">
                <a:solidFill>
                  <a:srgbClr val="006F73"/>
                </a:solidFill>
                <a:latin typeface="Tahoma"/>
                <a:cs typeface="Tahoma"/>
              </a:rPr>
              <a:t>recommendations</a:t>
            </a:r>
            <a:r>
              <a:rPr sz="2900" b="1" spc="-110" dirty="0">
                <a:solidFill>
                  <a:srgbClr val="006F73"/>
                </a:solidFill>
                <a:latin typeface="Tahoma"/>
                <a:cs typeface="Tahoma"/>
              </a:rPr>
              <a:t> </a:t>
            </a:r>
            <a:r>
              <a:rPr sz="2900" b="1" spc="-114" dirty="0">
                <a:solidFill>
                  <a:srgbClr val="006F73"/>
                </a:solidFill>
                <a:latin typeface="Tahoma"/>
                <a:cs typeface="Tahoma"/>
              </a:rPr>
              <a:t>to</a:t>
            </a:r>
            <a:r>
              <a:rPr sz="2900" b="1" spc="-105" dirty="0">
                <a:solidFill>
                  <a:srgbClr val="006F73"/>
                </a:solidFill>
                <a:latin typeface="Tahoma"/>
                <a:cs typeface="Tahoma"/>
              </a:rPr>
              <a:t> </a:t>
            </a:r>
            <a:r>
              <a:rPr sz="2900" b="1" spc="-140" dirty="0">
                <a:solidFill>
                  <a:srgbClr val="006F73"/>
                </a:solidFill>
                <a:latin typeface="Tahoma"/>
                <a:cs typeface="Tahoma"/>
              </a:rPr>
              <a:t>users</a:t>
            </a:r>
            <a:r>
              <a:rPr sz="2900" b="1" spc="-105" dirty="0">
                <a:solidFill>
                  <a:srgbClr val="006F73"/>
                </a:solidFill>
                <a:latin typeface="Tahoma"/>
                <a:cs typeface="Tahoma"/>
              </a:rPr>
              <a:t> </a:t>
            </a:r>
            <a:r>
              <a:rPr sz="2900" b="1" spc="-114" dirty="0">
                <a:solidFill>
                  <a:srgbClr val="006F73"/>
                </a:solidFill>
                <a:latin typeface="Tahoma"/>
                <a:cs typeface="Tahoma"/>
              </a:rPr>
              <a:t>based</a:t>
            </a:r>
            <a:r>
              <a:rPr sz="2900" b="1" spc="-110" dirty="0">
                <a:solidFill>
                  <a:srgbClr val="006F73"/>
                </a:solidFill>
                <a:latin typeface="Tahoma"/>
                <a:cs typeface="Tahoma"/>
              </a:rPr>
              <a:t> </a:t>
            </a:r>
            <a:r>
              <a:rPr sz="2900" b="1" spc="-125" dirty="0">
                <a:solidFill>
                  <a:srgbClr val="006F73"/>
                </a:solidFill>
                <a:latin typeface="Tahoma"/>
                <a:cs typeface="Tahoma"/>
              </a:rPr>
              <a:t>on</a:t>
            </a:r>
            <a:r>
              <a:rPr sz="2900" b="1" spc="-105" dirty="0">
                <a:solidFill>
                  <a:srgbClr val="006F73"/>
                </a:solidFill>
                <a:latin typeface="Tahoma"/>
                <a:cs typeface="Tahoma"/>
              </a:rPr>
              <a:t> </a:t>
            </a:r>
            <a:r>
              <a:rPr sz="2900" b="1" spc="-140" dirty="0">
                <a:solidFill>
                  <a:srgbClr val="006F73"/>
                </a:solidFill>
                <a:latin typeface="Tahoma"/>
                <a:cs typeface="Tahoma"/>
              </a:rPr>
              <a:t>their</a:t>
            </a:r>
            <a:r>
              <a:rPr sz="2900" b="1" spc="-110" dirty="0">
                <a:solidFill>
                  <a:srgbClr val="006F73"/>
                </a:solidFill>
                <a:latin typeface="Tahoma"/>
                <a:cs typeface="Tahoma"/>
              </a:rPr>
              <a:t> </a:t>
            </a:r>
            <a:r>
              <a:rPr sz="2900" b="1" spc="-114" dirty="0">
                <a:solidFill>
                  <a:srgbClr val="006F73"/>
                </a:solidFill>
                <a:latin typeface="Tahoma"/>
                <a:cs typeface="Tahoma"/>
              </a:rPr>
              <a:t>purchase</a:t>
            </a:r>
            <a:r>
              <a:rPr sz="2900" b="1" spc="-105" dirty="0">
                <a:solidFill>
                  <a:srgbClr val="006F73"/>
                </a:solidFill>
                <a:latin typeface="Tahoma"/>
                <a:cs typeface="Tahoma"/>
              </a:rPr>
              <a:t> </a:t>
            </a:r>
            <a:r>
              <a:rPr sz="2900" b="1" spc="-150" dirty="0">
                <a:solidFill>
                  <a:srgbClr val="006F73"/>
                </a:solidFill>
                <a:latin typeface="Tahoma"/>
                <a:cs typeface="Tahoma"/>
              </a:rPr>
              <a:t>history</a:t>
            </a:r>
            <a:r>
              <a:rPr sz="2900" b="1" spc="-105" dirty="0">
                <a:solidFill>
                  <a:srgbClr val="006F73"/>
                </a:solidFill>
                <a:latin typeface="Tahoma"/>
                <a:cs typeface="Tahoma"/>
              </a:rPr>
              <a:t> </a:t>
            </a:r>
            <a:r>
              <a:rPr sz="2900" b="1" spc="-150" dirty="0">
                <a:solidFill>
                  <a:srgbClr val="006F73"/>
                </a:solidFill>
                <a:latin typeface="Tahoma"/>
                <a:cs typeface="Tahoma"/>
              </a:rPr>
              <a:t>and</a:t>
            </a:r>
            <a:r>
              <a:rPr sz="2900" b="1" spc="-110" dirty="0">
                <a:solidFill>
                  <a:srgbClr val="006F73"/>
                </a:solidFill>
                <a:latin typeface="Tahoma"/>
                <a:cs typeface="Tahoma"/>
              </a:rPr>
              <a:t> </a:t>
            </a:r>
            <a:r>
              <a:rPr sz="2900" b="1" spc="-130" dirty="0">
                <a:solidFill>
                  <a:srgbClr val="006F73"/>
                </a:solidFill>
                <a:latin typeface="Tahoma"/>
                <a:cs typeface="Tahoma"/>
              </a:rPr>
              <a:t>other</a:t>
            </a:r>
            <a:r>
              <a:rPr sz="2900" b="1" spc="-105" dirty="0">
                <a:solidFill>
                  <a:srgbClr val="006F73"/>
                </a:solidFill>
                <a:latin typeface="Tahoma"/>
                <a:cs typeface="Tahoma"/>
              </a:rPr>
              <a:t> </a:t>
            </a:r>
            <a:r>
              <a:rPr sz="2900" b="1" spc="-145" dirty="0">
                <a:solidFill>
                  <a:srgbClr val="006F73"/>
                </a:solidFill>
                <a:latin typeface="Tahoma"/>
                <a:cs typeface="Tahoma"/>
              </a:rPr>
              <a:t>relevant</a:t>
            </a:r>
            <a:r>
              <a:rPr sz="2900" b="1" spc="-105" dirty="0">
                <a:solidFill>
                  <a:srgbClr val="006F73"/>
                </a:solidFill>
                <a:latin typeface="Tahoma"/>
                <a:cs typeface="Tahoma"/>
              </a:rPr>
              <a:t> </a:t>
            </a:r>
            <a:r>
              <a:rPr sz="2900" b="1" spc="-180" dirty="0">
                <a:solidFill>
                  <a:srgbClr val="006F73"/>
                </a:solidFill>
                <a:latin typeface="Tahoma"/>
                <a:cs typeface="Tahoma"/>
              </a:rPr>
              <a:t>data.</a:t>
            </a:r>
            <a:r>
              <a:rPr sz="2900" b="1" spc="-110" dirty="0">
                <a:solidFill>
                  <a:srgbClr val="006F73"/>
                </a:solidFill>
                <a:latin typeface="Tahoma"/>
                <a:cs typeface="Tahoma"/>
              </a:rPr>
              <a:t> </a:t>
            </a:r>
            <a:r>
              <a:rPr sz="2900" b="1" spc="-155" dirty="0">
                <a:solidFill>
                  <a:srgbClr val="006F73"/>
                </a:solidFill>
                <a:latin typeface="Tahoma"/>
                <a:cs typeface="Tahoma"/>
              </a:rPr>
              <a:t>By</a:t>
            </a:r>
            <a:r>
              <a:rPr sz="2900" b="1" spc="-105" dirty="0">
                <a:solidFill>
                  <a:srgbClr val="006F73"/>
                </a:solidFill>
                <a:latin typeface="Tahoma"/>
                <a:cs typeface="Tahoma"/>
              </a:rPr>
              <a:t> </a:t>
            </a:r>
            <a:r>
              <a:rPr sz="2900" b="1" spc="-140" dirty="0">
                <a:solidFill>
                  <a:srgbClr val="006F73"/>
                </a:solidFill>
                <a:latin typeface="Tahoma"/>
                <a:cs typeface="Tahoma"/>
              </a:rPr>
              <a:t>leveraging </a:t>
            </a:r>
            <a:r>
              <a:rPr sz="2900" b="1" spc="-835" dirty="0">
                <a:solidFill>
                  <a:srgbClr val="006F73"/>
                </a:solidFill>
                <a:latin typeface="Tahoma"/>
                <a:cs typeface="Tahoma"/>
              </a:rPr>
              <a:t> </a:t>
            </a:r>
            <a:r>
              <a:rPr sz="2900" b="1" spc="-140" dirty="0">
                <a:solidFill>
                  <a:srgbClr val="006F73"/>
                </a:solidFill>
                <a:latin typeface="Tahoma"/>
                <a:cs typeface="Tahoma"/>
              </a:rPr>
              <a:t>machine</a:t>
            </a:r>
            <a:r>
              <a:rPr sz="2900" b="1" spc="-110" dirty="0">
                <a:solidFill>
                  <a:srgbClr val="006F73"/>
                </a:solidFill>
                <a:latin typeface="Tahoma"/>
                <a:cs typeface="Tahoma"/>
              </a:rPr>
              <a:t> </a:t>
            </a:r>
            <a:r>
              <a:rPr sz="2900" b="1" spc="-150" dirty="0">
                <a:solidFill>
                  <a:srgbClr val="006F73"/>
                </a:solidFill>
                <a:latin typeface="Tahoma"/>
                <a:cs typeface="Tahoma"/>
              </a:rPr>
              <a:t>learning</a:t>
            </a:r>
            <a:r>
              <a:rPr sz="2900" b="1" spc="-110" dirty="0">
                <a:solidFill>
                  <a:srgbClr val="006F73"/>
                </a:solidFill>
                <a:latin typeface="Tahoma"/>
                <a:cs typeface="Tahoma"/>
              </a:rPr>
              <a:t> </a:t>
            </a:r>
            <a:r>
              <a:rPr sz="2900" b="1" spc="-175" dirty="0">
                <a:solidFill>
                  <a:srgbClr val="006F73"/>
                </a:solidFill>
                <a:latin typeface="Tahoma"/>
                <a:cs typeface="Tahoma"/>
              </a:rPr>
              <a:t>algorithms,</a:t>
            </a:r>
            <a:r>
              <a:rPr sz="2900" b="1" spc="-105" dirty="0">
                <a:solidFill>
                  <a:srgbClr val="006F73"/>
                </a:solidFill>
                <a:latin typeface="Tahoma"/>
                <a:cs typeface="Tahoma"/>
              </a:rPr>
              <a:t> </a:t>
            </a:r>
            <a:r>
              <a:rPr sz="2900" b="1" spc="-155" dirty="0">
                <a:solidFill>
                  <a:srgbClr val="006F73"/>
                </a:solidFill>
                <a:latin typeface="Tahoma"/>
                <a:cs typeface="Tahoma"/>
              </a:rPr>
              <a:t>our</a:t>
            </a:r>
            <a:r>
              <a:rPr sz="2900" b="1" spc="-110" dirty="0">
                <a:solidFill>
                  <a:srgbClr val="006F73"/>
                </a:solidFill>
                <a:latin typeface="Tahoma"/>
                <a:cs typeface="Tahoma"/>
              </a:rPr>
              <a:t> </a:t>
            </a:r>
            <a:r>
              <a:rPr sz="2900" b="1" spc="-145" dirty="0">
                <a:solidFill>
                  <a:srgbClr val="006F73"/>
                </a:solidFill>
                <a:latin typeface="Tahoma"/>
                <a:cs typeface="Tahoma"/>
              </a:rPr>
              <a:t>recommendation</a:t>
            </a:r>
            <a:r>
              <a:rPr sz="2900" b="1" spc="-110" dirty="0">
                <a:solidFill>
                  <a:srgbClr val="006F73"/>
                </a:solidFill>
                <a:latin typeface="Tahoma"/>
                <a:cs typeface="Tahoma"/>
              </a:rPr>
              <a:t> </a:t>
            </a:r>
            <a:r>
              <a:rPr sz="2900" b="1" spc="-120" dirty="0">
                <a:solidFill>
                  <a:srgbClr val="006F73"/>
                </a:solidFill>
                <a:latin typeface="Tahoma"/>
                <a:cs typeface="Tahoma"/>
              </a:rPr>
              <a:t>engine</a:t>
            </a:r>
            <a:r>
              <a:rPr sz="2900" b="1" spc="-105" dirty="0">
                <a:solidFill>
                  <a:srgbClr val="006F73"/>
                </a:solidFill>
                <a:latin typeface="Tahoma"/>
                <a:cs typeface="Tahoma"/>
              </a:rPr>
              <a:t> </a:t>
            </a:r>
            <a:r>
              <a:rPr sz="2900" b="1" spc="-95" dirty="0">
                <a:solidFill>
                  <a:srgbClr val="006F73"/>
                </a:solidFill>
                <a:latin typeface="Tahoma"/>
                <a:cs typeface="Tahoma"/>
              </a:rPr>
              <a:t>can</a:t>
            </a:r>
            <a:r>
              <a:rPr sz="2900" b="1" spc="-110" dirty="0">
                <a:solidFill>
                  <a:srgbClr val="006F73"/>
                </a:solidFill>
                <a:latin typeface="Tahoma"/>
                <a:cs typeface="Tahoma"/>
              </a:rPr>
              <a:t> </a:t>
            </a:r>
            <a:r>
              <a:rPr sz="2900" b="1" spc="-165" dirty="0">
                <a:solidFill>
                  <a:srgbClr val="006F73"/>
                </a:solidFill>
                <a:latin typeface="Tahoma"/>
                <a:cs typeface="Tahoma"/>
              </a:rPr>
              <a:t>analyze</a:t>
            </a:r>
            <a:r>
              <a:rPr sz="2900" b="1" spc="-110" dirty="0">
                <a:solidFill>
                  <a:srgbClr val="006F73"/>
                </a:solidFill>
                <a:latin typeface="Tahoma"/>
                <a:cs typeface="Tahoma"/>
              </a:rPr>
              <a:t> </a:t>
            </a:r>
            <a:r>
              <a:rPr sz="2900" b="1" spc="-145" dirty="0">
                <a:solidFill>
                  <a:srgbClr val="006F73"/>
                </a:solidFill>
                <a:latin typeface="Tahoma"/>
                <a:cs typeface="Tahoma"/>
              </a:rPr>
              <a:t>large</a:t>
            </a:r>
            <a:r>
              <a:rPr sz="2900" b="1" spc="-105" dirty="0">
                <a:solidFill>
                  <a:srgbClr val="006F73"/>
                </a:solidFill>
                <a:latin typeface="Tahoma"/>
                <a:cs typeface="Tahoma"/>
              </a:rPr>
              <a:t> </a:t>
            </a:r>
            <a:r>
              <a:rPr sz="2900" b="1" spc="-114" dirty="0">
                <a:solidFill>
                  <a:srgbClr val="006F73"/>
                </a:solidFill>
                <a:latin typeface="Tahoma"/>
                <a:cs typeface="Tahoma"/>
              </a:rPr>
              <a:t>sets</a:t>
            </a:r>
            <a:r>
              <a:rPr sz="2900" b="1" spc="-110" dirty="0">
                <a:solidFill>
                  <a:srgbClr val="006F73"/>
                </a:solidFill>
                <a:latin typeface="Tahoma"/>
                <a:cs typeface="Tahoma"/>
              </a:rPr>
              <a:t> </a:t>
            </a:r>
            <a:r>
              <a:rPr sz="2900" b="1" spc="-105" dirty="0">
                <a:solidFill>
                  <a:srgbClr val="006F73"/>
                </a:solidFill>
                <a:latin typeface="Tahoma"/>
                <a:cs typeface="Tahoma"/>
              </a:rPr>
              <a:t>of</a:t>
            </a:r>
            <a:r>
              <a:rPr sz="2900" b="1" spc="-110" dirty="0">
                <a:solidFill>
                  <a:srgbClr val="006F73"/>
                </a:solidFill>
                <a:latin typeface="Tahoma"/>
                <a:cs typeface="Tahoma"/>
              </a:rPr>
              <a:t> </a:t>
            </a:r>
            <a:r>
              <a:rPr sz="2900" b="1" spc="-140" dirty="0">
                <a:solidFill>
                  <a:srgbClr val="006F73"/>
                </a:solidFill>
                <a:latin typeface="Tahoma"/>
                <a:cs typeface="Tahoma"/>
              </a:rPr>
              <a:t>user</a:t>
            </a:r>
            <a:r>
              <a:rPr sz="2900" b="1" spc="-105" dirty="0">
                <a:solidFill>
                  <a:srgbClr val="006F73"/>
                </a:solidFill>
                <a:latin typeface="Tahoma"/>
                <a:cs typeface="Tahoma"/>
              </a:rPr>
              <a:t> </a:t>
            </a:r>
            <a:r>
              <a:rPr sz="2900" b="1" spc="-160" dirty="0">
                <a:solidFill>
                  <a:srgbClr val="006F73"/>
                </a:solidFill>
                <a:latin typeface="Tahoma"/>
                <a:cs typeface="Tahoma"/>
              </a:rPr>
              <a:t>data</a:t>
            </a:r>
            <a:r>
              <a:rPr sz="2900" b="1" spc="-110" dirty="0">
                <a:solidFill>
                  <a:srgbClr val="006F73"/>
                </a:solidFill>
                <a:latin typeface="Tahoma"/>
                <a:cs typeface="Tahoma"/>
              </a:rPr>
              <a:t> </a:t>
            </a:r>
            <a:r>
              <a:rPr sz="2900" b="1" spc="-150" dirty="0">
                <a:solidFill>
                  <a:srgbClr val="006F73"/>
                </a:solidFill>
                <a:latin typeface="Tahoma"/>
                <a:cs typeface="Tahoma"/>
              </a:rPr>
              <a:t>and </a:t>
            </a:r>
            <a:r>
              <a:rPr sz="2900" b="1" spc="-145" dirty="0">
                <a:solidFill>
                  <a:srgbClr val="006F73"/>
                </a:solidFill>
                <a:latin typeface="Tahoma"/>
                <a:cs typeface="Tahoma"/>
              </a:rPr>
              <a:t> </a:t>
            </a:r>
            <a:r>
              <a:rPr sz="2900" b="1" spc="-90" dirty="0">
                <a:solidFill>
                  <a:srgbClr val="006F73"/>
                </a:solidFill>
                <a:latin typeface="Tahoma"/>
                <a:cs typeface="Tahoma"/>
              </a:rPr>
              <a:t>predict</a:t>
            </a:r>
            <a:r>
              <a:rPr sz="2900" b="1" spc="-114" dirty="0">
                <a:solidFill>
                  <a:srgbClr val="006F73"/>
                </a:solidFill>
                <a:latin typeface="Tahoma"/>
                <a:cs typeface="Tahoma"/>
              </a:rPr>
              <a:t> </a:t>
            </a:r>
            <a:r>
              <a:rPr sz="2900" b="1" spc="-150" dirty="0">
                <a:solidFill>
                  <a:srgbClr val="006F73"/>
                </a:solidFill>
                <a:latin typeface="Tahoma"/>
                <a:cs typeface="Tahoma"/>
              </a:rPr>
              <a:t>which</a:t>
            </a:r>
            <a:r>
              <a:rPr sz="2900" b="1" spc="-120" dirty="0">
                <a:solidFill>
                  <a:srgbClr val="006F73"/>
                </a:solidFill>
                <a:latin typeface="Tahoma"/>
                <a:cs typeface="Tahoma"/>
              </a:rPr>
              <a:t> </a:t>
            </a:r>
            <a:r>
              <a:rPr sz="2900" b="1" spc="-100" dirty="0">
                <a:solidFill>
                  <a:srgbClr val="006F73"/>
                </a:solidFill>
                <a:latin typeface="Tahoma"/>
                <a:cs typeface="Tahoma"/>
              </a:rPr>
              <a:t>products</a:t>
            </a:r>
            <a:r>
              <a:rPr sz="2900" b="1" spc="-114" dirty="0">
                <a:solidFill>
                  <a:srgbClr val="006F73"/>
                </a:solidFill>
                <a:latin typeface="Tahoma"/>
                <a:cs typeface="Tahoma"/>
              </a:rPr>
              <a:t> </a:t>
            </a:r>
            <a:r>
              <a:rPr sz="2900" b="1" spc="-215" dirty="0">
                <a:solidFill>
                  <a:srgbClr val="006F73"/>
                </a:solidFill>
                <a:latin typeface="Tahoma"/>
                <a:cs typeface="Tahoma"/>
              </a:rPr>
              <a:t>a</a:t>
            </a:r>
            <a:r>
              <a:rPr sz="2900" b="1" spc="-114" dirty="0">
                <a:solidFill>
                  <a:srgbClr val="006F73"/>
                </a:solidFill>
                <a:latin typeface="Tahoma"/>
                <a:cs typeface="Tahoma"/>
              </a:rPr>
              <a:t> </a:t>
            </a:r>
            <a:r>
              <a:rPr sz="2900" b="1" spc="-140" dirty="0">
                <a:solidFill>
                  <a:srgbClr val="006F73"/>
                </a:solidFill>
                <a:latin typeface="Tahoma"/>
                <a:cs typeface="Tahoma"/>
              </a:rPr>
              <a:t>user</a:t>
            </a:r>
            <a:r>
              <a:rPr sz="2900" b="1" spc="-114" dirty="0">
                <a:solidFill>
                  <a:srgbClr val="006F73"/>
                </a:solidFill>
                <a:latin typeface="Tahoma"/>
                <a:cs typeface="Tahoma"/>
              </a:rPr>
              <a:t> </a:t>
            </a:r>
            <a:r>
              <a:rPr sz="2900" b="1" spc="-135" dirty="0">
                <a:solidFill>
                  <a:srgbClr val="006F73"/>
                </a:solidFill>
                <a:latin typeface="Tahoma"/>
                <a:cs typeface="Tahoma"/>
              </a:rPr>
              <a:t>is</a:t>
            </a:r>
            <a:r>
              <a:rPr sz="2900" b="1" spc="-114" dirty="0">
                <a:solidFill>
                  <a:srgbClr val="006F73"/>
                </a:solidFill>
                <a:latin typeface="Tahoma"/>
                <a:cs typeface="Tahoma"/>
              </a:rPr>
              <a:t> </a:t>
            </a:r>
            <a:r>
              <a:rPr sz="2900" b="1" spc="-175" dirty="0">
                <a:solidFill>
                  <a:srgbClr val="006F73"/>
                </a:solidFill>
                <a:latin typeface="Tahoma"/>
                <a:cs typeface="Tahoma"/>
              </a:rPr>
              <a:t>most</a:t>
            </a:r>
            <a:r>
              <a:rPr sz="2900" b="1" spc="-114" dirty="0">
                <a:solidFill>
                  <a:srgbClr val="006F73"/>
                </a:solidFill>
                <a:latin typeface="Tahoma"/>
                <a:cs typeface="Tahoma"/>
              </a:rPr>
              <a:t> </a:t>
            </a:r>
            <a:r>
              <a:rPr sz="2900" b="1" spc="-145" dirty="0">
                <a:solidFill>
                  <a:srgbClr val="006F73"/>
                </a:solidFill>
                <a:latin typeface="Tahoma"/>
                <a:cs typeface="Tahoma"/>
              </a:rPr>
              <a:t>likely</a:t>
            </a:r>
            <a:r>
              <a:rPr sz="2900" b="1" spc="-114" dirty="0">
                <a:solidFill>
                  <a:srgbClr val="006F73"/>
                </a:solidFill>
                <a:latin typeface="Tahoma"/>
                <a:cs typeface="Tahoma"/>
              </a:rPr>
              <a:t> to </a:t>
            </a:r>
            <a:r>
              <a:rPr sz="2900" b="1" spc="-70" dirty="0">
                <a:solidFill>
                  <a:srgbClr val="006F73"/>
                </a:solidFill>
                <a:latin typeface="Tahoma"/>
                <a:cs typeface="Tahoma"/>
              </a:rPr>
              <a:t>be</a:t>
            </a:r>
            <a:r>
              <a:rPr sz="2900" b="1" spc="-114" dirty="0">
                <a:solidFill>
                  <a:srgbClr val="006F73"/>
                </a:solidFill>
                <a:latin typeface="Tahoma"/>
                <a:cs typeface="Tahoma"/>
              </a:rPr>
              <a:t> </a:t>
            </a:r>
            <a:r>
              <a:rPr sz="2900" b="1" spc="-120" dirty="0">
                <a:solidFill>
                  <a:srgbClr val="006F73"/>
                </a:solidFill>
                <a:latin typeface="Tahoma"/>
                <a:cs typeface="Tahoma"/>
              </a:rPr>
              <a:t>interested</a:t>
            </a:r>
            <a:r>
              <a:rPr sz="2900" b="1" spc="-114" dirty="0">
                <a:solidFill>
                  <a:srgbClr val="006F73"/>
                </a:solidFill>
                <a:latin typeface="Tahoma"/>
                <a:cs typeface="Tahoma"/>
              </a:rPr>
              <a:t> </a:t>
            </a:r>
            <a:r>
              <a:rPr sz="2900" b="1" spc="-185" dirty="0">
                <a:solidFill>
                  <a:srgbClr val="006F73"/>
                </a:solidFill>
                <a:latin typeface="Tahoma"/>
                <a:cs typeface="Tahoma"/>
              </a:rPr>
              <a:t>in.</a:t>
            </a:r>
            <a:r>
              <a:rPr sz="2900" b="1" spc="-114" dirty="0">
                <a:solidFill>
                  <a:srgbClr val="006F73"/>
                </a:solidFill>
                <a:latin typeface="Tahoma"/>
                <a:cs typeface="Tahoma"/>
              </a:rPr>
              <a:t> </a:t>
            </a:r>
            <a:r>
              <a:rPr sz="2900" b="1" spc="-140" dirty="0">
                <a:solidFill>
                  <a:srgbClr val="006F73"/>
                </a:solidFill>
                <a:latin typeface="Tahoma"/>
                <a:cs typeface="Tahoma"/>
              </a:rPr>
              <a:t>Our</a:t>
            </a:r>
            <a:r>
              <a:rPr sz="2900" b="1" spc="-114" dirty="0">
                <a:solidFill>
                  <a:srgbClr val="006F73"/>
                </a:solidFill>
                <a:latin typeface="Tahoma"/>
                <a:cs typeface="Tahoma"/>
              </a:rPr>
              <a:t> </a:t>
            </a:r>
            <a:r>
              <a:rPr sz="2900" b="1" spc="-135" dirty="0">
                <a:solidFill>
                  <a:srgbClr val="006F73"/>
                </a:solidFill>
                <a:latin typeface="Tahoma"/>
                <a:cs typeface="Tahoma"/>
              </a:rPr>
              <a:t>goal</a:t>
            </a:r>
            <a:r>
              <a:rPr sz="2900" b="1" spc="-114" dirty="0">
                <a:solidFill>
                  <a:srgbClr val="006F73"/>
                </a:solidFill>
                <a:latin typeface="Tahoma"/>
                <a:cs typeface="Tahoma"/>
              </a:rPr>
              <a:t> </a:t>
            </a:r>
            <a:r>
              <a:rPr sz="2900" b="1" spc="-135" dirty="0">
                <a:solidFill>
                  <a:srgbClr val="006F73"/>
                </a:solidFill>
                <a:latin typeface="Tahoma"/>
                <a:cs typeface="Tahoma"/>
              </a:rPr>
              <a:t>is</a:t>
            </a:r>
            <a:r>
              <a:rPr sz="2900" b="1" spc="-114" dirty="0">
                <a:solidFill>
                  <a:srgbClr val="006F73"/>
                </a:solidFill>
                <a:latin typeface="Tahoma"/>
                <a:cs typeface="Tahoma"/>
              </a:rPr>
              <a:t> to </a:t>
            </a:r>
            <a:r>
              <a:rPr sz="2900" b="1" spc="-110" dirty="0">
                <a:solidFill>
                  <a:srgbClr val="006F73"/>
                </a:solidFill>
                <a:latin typeface="Tahoma"/>
                <a:cs typeface="Tahoma"/>
              </a:rPr>
              <a:t>increase</a:t>
            </a:r>
            <a:r>
              <a:rPr sz="2900" b="1" spc="-114" dirty="0">
                <a:solidFill>
                  <a:srgbClr val="006F73"/>
                </a:solidFill>
                <a:latin typeface="Tahoma"/>
                <a:cs typeface="Tahoma"/>
              </a:rPr>
              <a:t> </a:t>
            </a:r>
            <a:r>
              <a:rPr sz="2900" b="1" spc="-130" dirty="0">
                <a:solidFill>
                  <a:srgbClr val="006F73"/>
                </a:solidFill>
                <a:latin typeface="Tahoma"/>
                <a:cs typeface="Tahoma"/>
              </a:rPr>
              <a:t>customer </a:t>
            </a:r>
            <a:r>
              <a:rPr sz="2900" b="1" spc="-125" dirty="0">
                <a:solidFill>
                  <a:srgbClr val="006F73"/>
                </a:solidFill>
                <a:latin typeface="Tahoma"/>
                <a:cs typeface="Tahoma"/>
              </a:rPr>
              <a:t> </a:t>
            </a:r>
            <a:r>
              <a:rPr sz="2900" b="1" spc="-145" dirty="0">
                <a:solidFill>
                  <a:srgbClr val="006F73"/>
                </a:solidFill>
                <a:latin typeface="Tahoma"/>
                <a:cs typeface="Tahoma"/>
              </a:rPr>
              <a:t>engagement</a:t>
            </a:r>
            <a:r>
              <a:rPr sz="2900" b="1" spc="-114" dirty="0">
                <a:solidFill>
                  <a:srgbClr val="006F73"/>
                </a:solidFill>
                <a:latin typeface="Tahoma"/>
                <a:cs typeface="Tahoma"/>
              </a:rPr>
              <a:t> </a:t>
            </a:r>
            <a:r>
              <a:rPr sz="2900" b="1" spc="-150" dirty="0">
                <a:solidFill>
                  <a:srgbClr val="006F73"/>
                </a:solidFill>
                <a:latin typeface="Tahoma"/>
                <a:cs typeface="Tahoma"/>
              </a:rPr>
              <a:t>and</a:t>
            </a:r>
            <a:r>
              <a:rPr sz="2900" b="1" spc="-114" dirty="0">
                <a:solidFill>
                  <a:srgbClr val="006F73"/>
                </a:solidFill>
                <a:latin typeface="Tahoma"/>
                <a:cs typeface="Tahoma"/>
              </a:rPr>
              <a:t> </a:t>
            </a:r>
            <a:r>
              <a:rPr sz="2900" b="1" spc="-140" dirty="0">
                <a:solidFill>
                  <a:srgbClr val="006F73"/>
                </a:solidFill>
                <a:latin typeface="Tahoma"/>
                <a:cs typeface="Tahoma"/>
              </a:rPr>
              <a:t>satisfaction,</a:t>
            </a:r>
            <a:r>
              <a:rPr sz="2900" b="1" spc="-114" dirty="0">
                <a:solidFill>
                  <a:srgbClr val="006F73"/>
                </a:solidFill>
                <a:latin typeface="Tahoma"/>
                <a:cs typeface="Tahoma"/>
              </a:rPr>
              <a:t> </a:t>
            </a:r>
            <a:r>
              <a:rPr sz="2900" b="1" spc="-125" dirty="0">
                <a:solidFill>
                  <a:srgbClr val="006F73"/>
                </a:solidFill>
                <a:latin typeface="Tahoma"/>
                <a:cs typeface="Tahoma"/>
              </a:rPr>
              <a:t>leading</a:t>
            </a:r>
            <a:r>
              <a:rPr sz="2900" b="1" spc="-114" dirty="0">
                <a:solidFill>
                  <a:srgbClr val="006F73"/>
                </a:solidFill>
                <a:latin typeface="Tahoma"/>
                <a:cs typeface="Tahoma"/>
              </a:rPr>
              <a:t> to </a:t>
            </a:r>
            <a:r>
              <a:rPr sz="2900" b="1" spc="-105" dirty="0">
                <a:solidFill>
                  <a:srgbClr val="006F73"/>
                </a:solidFill>
                <a:latin typeface="Tahoma"/>
                <a:cs typeface="Tahoma"/>
              </a:rPr>
              <a:t>increased</a:t>
            </a:r>
            <a:r>
              <a:rPr sz="2900" b="1" spc="-114" dirty="0">
                <a:solidFill>
                  <a:srgbClr val="006F73"/>
                </a:solidFill>
                <a:latin typeface="Tahoma"/>
                <a:cs typeface="Tahoma"/>
              </a:rPr>
              <a:t> </a:t>
            </a:r>
            <a:r>
              <a:rPr sz="2900" b="1" spc="-130" dirty="0">
                <a:solidFill>
                  <a:srgbClr val="006F73"/>
                </a:solidFill>
                <a:latin typeface="Tahoma"/>
                <a:cs typeface="Tahoma"/>
              </a:rPr>
              <a:t>sales</a:t>
            </a:r>
            <a:r>
              <a:rPr sz="2900" b="1" spc="-114" dirty="0">
                <a:solidFill>
                  <a:srgbClr val="006F73"/>
                </a:solidFill>
                <a:latin typeface="Tahoma"/>
                <a:cs typeface="Tahoma"/>
              </a:rPr>
              <a:t> </a:t>
            </a:r>
            <a:r>
              <a:rPr sz="2900" b="1" spc="-150" dirty="0">
                <a:solidFill>
                  <a:srgbClr val="006F73"/>
                </a:solidFill>
                <a:latin typeface="Tahoma"/>
                <a:cs typeface="Tahoma"/>
              </a:rPr>
              <a:t>and</a:t>
            </a:r>
            <a:r>
              <a:rPr sz="2900" b="1" spc="-114" dirty="0">
                <a:solidFill>
                  <a:srgbClr val="006F73"/>
                </a:solidFill>
                <a:latin typeface="Tahoma"/>
                <a:cs typeface="Tahoma"/>
              </a:rPr>
              <a:t> </a:t>
            </a:r>
            <a:r>
              <a:rPr sz="2900" b="1" spc="-130" dirty="0">
                <a:solidFill>
                  <a:srgbClr val="006F73"/>
                </a:solidFill>
                <a:latin typeface="Tahoma"/>
                <a:cs typeface="Tahoma"/>
              </a:rPr>
              <a:t>revenue</a:t>
            </a:r>
            <a:r>
              <a:rPr sz="2900" b="1" spc="-114" dirty="0">
                <a:solidFill>
                  <a:srgbClr val="006F73"/>
                </a:solidFill>
                <a:latin typeface="Tahoma"/>
                <a:cs typeface="Tahoma"/>
              </a:rPr>
              <a:t> </a:t>
            </a:r>
            <a:r>
              <a:rPr sz="2900" b="1" spc="-140" dirty="0">
                <a:solidFill>
                  <a:srgbClr val="006F73"/>
                </a:solidFill>
                <a:latin typeface="Tahoma"/>
                <a:cs typeface="Tahoma"/>
              </a:rPr>
              <a:t>for</a:t>
            </a:r>
            <a:r>
              <a:rPr sz="2900" b="1" spc="-114" dirty="0">
                <a:solidFill>
                  <a:srgbClr val="006F73"/>
                </a:solidFill>
                <a:latin typeface="Tahoma"/>
                <a:cs typeface="Tahoma"/>
              </a:rPr>
              <a:t> the </a:t>
            </a:r>
            <a:r>
              <a:rPr sz="2900" b="1" spc="-125" dirty="0">
                <a:solidFill>
                  <a:srgbClr val="006F73"/>
                </a:solidFill>
                <a:latin typeface="Tahoma"/>
                <a:cs typeface="Tahoma"/>
              </a:rPr>
              <a:t>online</a:t>
            </a:r>
            <a:r>
              <a:rPr sz="2900" b="1" spc="-114" dirty="0">
                <a:solidFill>
                  <a:srgbClr val="006F73"/>
                </a:solidFill>
                <a:latin typeface="Tahoma"/>
                <a:cs typeface="Tahoma"/>
              </a:rPr>
              <a:t> </a:t>
            </a:r>
            <a:r>
              <a:rPr sz="2900" b="1" spc="-145" dirty="0">
                <a:solidFill>
                  <a:srgbClr val="006F73"/>
                </a:solidFill>
                <a:latin typeface="Tahoma"/>
                <a:cs typeface="Tahoma"/>
              </a:rPr>
              <a:t>store.</a:t>
            </a:r>
            <a:r>
              <a:rPr sz="2900" b="1" spc="-110" dirty="0">
                <a:solidFill>
                  <a:srgbClr val="006F73"/>
                </a:solidFill>
                <a:latin typeface="Tahoma"/>
                <a:cs typeface="Tahoma"/>
              </a:rPr>
              <a:t> </a:t>
            </a:r>
            <a:r>
              <a:rPr sz="2900" b="1" spc="-180" dirty="0">
                <a:solidFill>
                  <a:srgbClr val="006F73"/>
                </a:solidFill>
                <a:latin typeface="Tahoma"/>
                <a:cs typeface="Tahoma"/>
              </a:rPr>
              <a:t>With </a:t>
            </a:r>
            <a:r>
              <a:rPr sz="2900" b="1" spc="-175" dirty="0">
                <a:solidFill>
                  <a:srgbClr val="006F73"/>
                </a:solidFill>
                <a:latin typeface="Tahoma"/>
                <a:cs typeface="Tahoma"/>
              </a:rPr>
              <a:t> </a:t>
            </a:r>
            <a:r>
              <a:rPr sz="2900" b="1" spc="-114" dirty="0">
                <a:solidFill>
                  <a:srgbClr val="006F73"/>
                </a:solidFill>
                <a:latin typeface="Tahoma"/>
                <a:cs typeface="Tahoma"/>
              </a:rPr>
              <a:t>the</a:t>
            </a:r>
            <a:r>
              <a:rPr sz="2900" b="1" spc="-120" dirty="0">
                <a:solidFill>
                  <a:srgbClr val="006F73"/>
                </a:solidFill>
                <a:latin typeface="Tahoma"/>
                <a:cs typeface="Tahoma"/>
              </a:rPr>
              <a:t> </a:t>
            </a:r>
            <a:r>
              <a:rPr sz="2900" b="1" spc="-125" dirty="0">
                <a:solidFill>
                  <a:srgbClr val="006F73"/>
                </a:solidFill>
                <a:latin typeface="Tahoma"/>
                <a:cs typeface="Tahoma"/>
              </a:rPr>
              <a:t>increasing</a:t>
            </a:r>
            <a:r>
              <a:rPr sz="2900" b="1" spc="-114" dirty="0">
                <a:solidFill>
                  <a:srgbClr val="006F73"/>
                </a:solidFill>
                <a:latin typeface="Tahoma"/>
                <a:cs typeface="Tahoma"/>
              </a:rPr>
              <a:t> </a:t>
            </a:r>
            <a:r>
              <a:rPr sz="2900" b="1" spc="-145" dirty="0">
                <a:solidFill>
                  <a:srgbClr val="006F73"/>
                </a:solidFill>
                <a:latin typeface="Tahoma"/>
                <a:cs typeface="Tahoma"/>
              </a:rPr>
              <a:t>popularity</a:t>
            </a:r>
            <a:r>
              <a:rPr sz="2900" b="1" spc="-120" dirty="0">
                <a:solidFill>
                  <a:srgbClr val="006F73"/>
                </a:solidFill>
                <a:latin typeface="Tahoma"/>
                <a:cs typeface="Tahoma"/>
              </a:rPr>
              <a:t> </a:t>
            </a:r>
            <a:r>
              <a:rPr sz="2900" b="1" spc="-105" dirty="0">
                <a:solidFill>
                  <a:srgbClr val="006F73"/>
                </a:solidFill>
                <a:latin typeface="Tahoma"/>
                <a:cs typeface="Tahoma"/>
              </a:rPr>
              <a:t>of</a:t>
            </a:r>
            <a:r>
              <a:rPr sz="2900" b="1" spc="-114" dirty="0">
                <a:solidFill>
                  <a:srgbClr val="006F73"/>
                </a:solidFill>
                <a:latin typeface="Tahoma"/>
                <a:cs typeface="Tahoma"/>
              </a:rPr>
              <a:t> </a:t>
            </a:r>
            <a:r>
              <a:rPr sz="2900" b="1" spc="-125" dirty="0">
                <a:solidFill>
                  <a:srgbClr val="006F73"/>
                </a:solidFill>
                <a:latin typeface="Tahoma"/>
                <a:cs typeface="Tahoma"/>
              </a:rPr>
              <a:t>online</a:t>
            </a:r>
            <a:r>
              <a:rPr sz="2900" b="1" spc="-120" dirty="0">
                <a:solidFill>
                  <a:srgbClr val="006F73"/>
                </a:solidFill>
                <a:latin typeface="Tahoma"/>
                <a:cs typeface="Tahoma"/>
              </a:rPr>
              <a:t> </a:t>
            </a:r>
            <a:r>
              <a:rPr sz="2900" b="1" spc="-135" dirty="0">
                <a:solidFill>
                  <a:srgbClr val="006F73"/>
                </a:solidFill>
                <a:latin typeface="Tahoma"/>
                <a:cs typeface="Tahoma"/>
              </a:rPr>
              <a:t>shopping,</a:t>
            </a:r>
            <a:r>
              <a:rPr sz="2900" b="1" spc="-114" dirty="0">
                <a:solidFill>
                  <a:srgbClr val="006F73"/>
                </a:solidFill>
                <a:latin typeface="Tahoma"/>
                <a:cs typeface="Tahoma"/>
              </a:rPr>
              <a:t> </a:t>
            </a:r>
            <a:r>
              <a:rPr sz="2900" b="1" spc="-140" dirty="0">
                <a:solidFill>
                  <a:srgbClr val="006F73"/>
                </a:solidFill>
                <a:latin typeface="Tahoma"/>
                <a:cs typeface="Tahoma"/>
              </a:rPr>
              <a:t>it</a:t>
            </a:r>
            <a:r>
              <a:rPr sz="2900" b="1" spc="-114" dirty="0">
                <a:solidFill>
                  <a:srgbClr val="006F73"/>
                </a:solidFill>
                <a:latin typeface="Tahoma"/>
                <a:cs typeface="Tahoma"/>
              </a:rPr>
              <a:t> </a:t>
            </a:r>
            <a:r>
              <a:rPr sz="2900" b="1" spc="-165" dirty="0">
                <a:solidFill>
                  <a:srgbClr val="006F73"/>
                </a:solidFill>
                <a:latin typeface="Tahoma"/>
                <a:cs typeface="Tahoma"/>
              </a:rPr>
              <a:t>has</a:t>
            </a:r>
            <a:r>
              <a:rPr sz="2900" b="1" spc="-120" dirty="0">
                <a:solidFill>
                  <a:srgbClr val="006F73"/>
                </a:solidFill>
                <a:latin typeface="Tahoma"/>
                <a:cs typeface="Tahoma"/>
              </a:rPr>
              <a:t> </a:t>
            </a:r>
            <a:r>
              <a:rPr sz="2900" b="1" spc="-90" dirty="0">
                <a:solidFill>
                  <a:srgbClr val="006F73"/>
                </a:solidFill>
                <a:latin typeface="Tahoma"/>
                <a:cs typeface="Tahoma"/>
              </a:rPr>
              <a:t>become</a:t>
            </a:r>
            <a:r>
              <a:rPr sz="2900" b="1" spc="-114" dirty="0">
                <a:solidFill>
                  <a:srgbClr val="006F73"/>
                </a:solidFill>
                <a:latin typeface="Tahoma"/>
                <a:cs typeface="Tahoma"/>
              </a:rPr>
              <a:t> </a:t>
            </a:r>
            <a:r>
              <a:rPr sz="2900" b="1" spc="-175" dirty="0">
                <a:solidFill>
                  <a:srgbClr val="006F73"/>
                </a:solidFill>
                <a:latin typeface="Tahoma"/>
                <a:cs typeface="Tahoma"/>
              </a:rPr>
              <a:t>more</a:t>
            </a:r>
            <a:r>
              <a:rPr sz="2900" b="1" spc="-120" dirty="0">
                <a:solidFill>
                  <a:srgbClr val="006F73"/>
                </a:solidFill>
                <a:latin typeface="Tahoma"/>
                <a:cs typeface="Tahoma"/>
              </a:rPr>
              <a:t> </a:t>
            </a:r>
            <a:r>
              <a:rPr sz="2900" b="1" spc="-170" dirty="0">
                <a:solidFill>
                  <a:srgbClr val="006F73"/>
                </a:solidFill>
                <a:latin typeface="Tahoma"/>
                <a:cs typeface="Tahoma"/>
              </a:rPr>
              <a:t>important</a:t>
            </a:r>
            <a:r>
              <a:rPr sz="2900" b="1" spc="-114" dirty="0">
                <a:solidFill>
                  <a:srgbClr val="006F73"/>
                </a:solidFill>
                <a:latin typeface="Tahoma"/>
                <a:cs typeface="Tahoma"/>
              </a:rPr>
              <a:t> </a:t>
            </a:r>
            <a:r>
              <a:rPr sz="2900" b="1" spc="-165" dirty="0">
                <a:solidFill>
                  <a:srgbClr val="006F73"/>
                </a:solidFill>
                <a:latin typeface="Tahoma"/>
                <a:cs typeface="Tahoma"/>
              </a:rPr>
              <a:t>than</a:t>
            </a:r>
            <a:r>
              <a:rPr sz="2900" b="1" spc="-120" dirty="0">
                <a:solidFill>
                  <a:srgbClr val="006F73"/>
                </a:solidFill>
                <a:latin typeface="Tahoma"/>
                <a:cs typeface="Tahoma"/>
              </a:rPr>
              <a:t> </a:t>
            </a:r>
            <a:r>
              <a:rPr sz="2900" b="1" spc="-130" dirty="0">
                <a:solidFill>
                  <a:srgbClr val="006F73"/>
                </a:solidFill>
                <a:latin typeface="Tahoma"/>
                <a:cs typeface="Tahoma"/>
              </a:rPr>
              <a:t>ever</a:t>
            </a:r>
            <a:r>
              <a:rPr sz="2900" b="1" spc="-114" dirty="0">
                <a:solidFill>
                  <a:srgbClr val="006F73"/>
                </a:solidFill>
                <a:latin typeface="Tahoma"/>
                <a:cs typeface="Tahoma"/>
              </a:rPr>
              <a:t> </a:t>
            </a:r>
            <a:r>
              <a:rPr sz="2900" b="1" spc="-140" dirty="0">
                <a:solidFill>
                  <a:srgbClr val="006F73"/>
                </a:solidFill>
                <a:latin typeface="Tahoma"/>
                <a:cs typeface="Tahoma"/>
              </a:rPr>
              <a:t>for </a:t>
            </a:r>
            <a:r>
              <a:rPr sz="2900" b="1" spc="-135" dirty="0">
                <a:solidFill>
                  <a:srgbClr val="006F73"/>
                </a:solidFill>
                <a:latin typeface="Tahoma"/>
                <a:cs typeface="Tahoma"/>
              </a:rPr>
              <a:t> </a:t>
            </a:r>
            <a:r>
              <a:rPr sz="2900" b="1" spc="-120" dirty="0">
                <a:solidFill>
                  <a:srgbClr val="006F73"/>
                </a:solidFill>
                <a:latin typeface="Tahoma"/>
                <a:cs typeface="Tahoma"/>
              </a:rPr>
              <a:t>businesses</a:t>
            </a:r>
            <a:r>
              <a:rPr sz="2900" b="1" spc="-114" dirty="0">
                <a:solidFill>
                  <a:srgbClr val="006F73"/>
                </a:solidFill>
                <a:latin typeface="Tahoma"/>
                <a:cs typeface="Tahoma"/>
              </a:rPr>
              <a:t> to </a:t>
            </a:r>
            <a:r>
              <a:rPr sz="2900" b="1" spc="-125" dirty="0">
                <a:solidFill>
                  <a:srgbClr val="006F73"/>
                </a:solidFill>
                <a:latin typeface="Tahoma"/>
                <a:cs typeface="Tahoma"/>
              </a:rPr>
              <a:t>provide</a:t>
            </a:r>
            <a:r>
              <a:rPr sz="2900" b="1" spc="-114" dirty="0">
                <a:solidFill>
                  <a:srgbClr val="006F73"/>
                </a:solidFill>
                <a:latin typeface="Tahoma"/>
                <a:cs typeface="Tahoma"/>
              </a:rPr>
              <a:t> </a:t>
            </a:r>
            <a:r>
              <a:rPr sz="2900" b="1" spc="-130" dirty="0">
                <a:solidFill>
                  <a:srgbClr val="006F73"/>
                </a:solidFill>
                <a:latin typeface="Tahoma"/>
                <a:cs typeface="Tahoma"/>
              </a:rPr>
              <a:t>personalized</a:t>
            </a:r>
            <a:r>
              <a:rPr sz="2900" b="1" spc="-114" dirty="0">
                <a:solidFill>
                  <a:srgbClr val="006F73"/>
                </a:solidFill>
                <a:latin typeface="Tahoma"/>
                <a:cs typeface="Tahoma"/>
              </a:rPr>
              <a:t> </a:t>
            </a:r>
            <a:r>
              <a:rPr sz="2900" b="1" spc="-105" dirty="0">
                <a:solidFill>
                  <a:srgbClr val="006F73"/>
                </a:solidFill>
                <a:latin typeface="Tahoma"/>
                <a:cs typeface="Tahoma"/>
              </a:rPr>
              <a:t>experiences</a:t>
            </a:r>
            <a:r>
              <a:rPr sz="2900" b="1" spc="-114" dirty="0">
                <a:solidFill>
                  <a:srgbClr val="006F73"/>
                </a:solidFill>
                <a:latin typeface="Tahoma"/>
                <a:cs typeface="Tahoma"/>
              </a:rPr>
              <a:t> to</a:t>
            </a:r>
            <a:r>
              <a:rPr sz="2900" b="1" spc="-110" dirty="0">
                <a:solidFill>
                  <a:srgbClr val="006F73"/>
                </a:solidFill>
                <a:latin typeface="Tahoma"/>
                <a:cs typeface="Tahoma"/>
              </a:rPr>
              <a:t> </a:t>
            </a:r>
            <a:r>
              <a:rPr sz="2900" b="1" spc="-140" dirty="0">
                <a:solidFill>
                  <a:srgbClr val="006F73"/>
                </a:solidFill>
                <a:latin typeface="Tahoma"/>
                <a:cs typeface="Tahoma"/>
              </a:rPr>
              <a:t>their</a:t>
            </a:r>
            <a:r>
              <a:rPr sz="2900" b="1" spc="-114" dirty="0">
                <a:solidFill>
                  <a:srgbClr val="006F73"/>
                </a:solidFill>
                <a:latin typeface="Tahoma"/>
                <a:cs typeface="Tahoma"/>
              </a:rPr>
              <a:t> </a:t>
            </a:r>
            <a:r>
              <a:rPr sz="2900" b="1" spc="-140" dirty="0">
                <a:solidFill>
                  <a:srgbClr val="006F73"/>
                </a:solidFill>
                <a:latin typeface="Tahoma"/>
                <a:cs typeface="Tahoma"/>
              </a:rPr>
              <a:t>customers.</a:t>
            </a:r>
            <a:r>
              <a:rPr sz="2900" b="1" spc="-114" dirty="0">
                <a:solidFill>
                  <a:srgbClr val="006F73"/>
                </a:solidFill>
                <a:latin typeface="Tahoma"/>
                <a:cs typeface="Tahoma"/>
              </a:rPr>
              <a:t> </a:t>
            </a:r>
            <a:r>
              <a:rPr sz="2900" b="1" spc="-140" dirty="0">
                <a:solidFill>
                  <a:srgbClr val="006F73"/>
                </a:solidFill>
                <a:latin typeface="Tahoma"/>
                <a:cs typeface="Tahoma"/>
              </a:rPr>
              <a:t>Our</a:t>
            </a:r>
            <a:r>
              <a:rPr sz="2900" b="1" spc="-114" dirty="0">
                <a:solidFill>
                  <a:srgbClr val="006F73"/>
                </a:solidFill>
                <a:latin typeface="Tahoma"/>
                <a:cs typeface="Tahoma"/>
              </a:rPr>
              <a:t> </a:t>
            </a:r>
            <a:r>
              <a:rPr sz="2900" b="1" spc="-145" dirty="0">
                <a:solidFill>
                  <a:srgbClr val="006F73"/>
                </a:solidFill>
                <a:latin typeface="Tahoma"/>
                <a:cs typeface="Tahoma"/>
              </a:rPr>
              <a:t>recommendation</a:t>
            </a:r>
            <a:r>
              <a:rPr sz="2900" b="1" spc="-114" dirty="0">
                <a:solidFill>
                  <a:srgbClr val="006F73"/>
                </a:solidFill>
                <a:latin typeface="Tahoma"/>
                <a:cs typeface="Tahoma"/>
              </a:rPr>
              <a:t> </a:t>
            </a:r>
            <a:r>
              <a:rPr sz="2900" b="1" spc="-120" dirty="0">
                <a:solidFill>
                  <a:srgbClr val="006F73"/>
                </a:solidFill>
                <a:latin typeface="Tahoma"/>
                <a:cs typeface="Tahoma"/>
              </a:rPr>
              <a:t>engine </a:t>
            </a:r>
            <a:r>
              <a:rPr sz="2900" b="1" spc="-114" dirty="0">
                <a:solidFill>
                  <a:srgbClr val="006F73"/>
                </a:solidFill>
                <a:latin typeface="Tahoma"/>
                <a:cs typeface="Tahoma"/>
              </a:rPr>
              <a:t> </a:t>
            </a:r>
            <a:r>
              <a:rPr sz="2900" b="1" spc="-95" dirty="0">
                <a:solidFill>
                  <a:srgbClr val="006F73"/>
                </a:solidFill>
                <a:latin typeface="Tahoma"/>
                <a:cs typeface="Tahoma"/>
              </a:rPr>
              <a:t>can</a:t>
            </a:r>
            <a:r>
              <a:rPr sz="2900" b="1" spc="-120" dirty="0">
                <a:solidFill>
                  <a:srgbClr val="006F73"/>
                </a:solidFill>
                <a:latin typeface="Tahoma"/>
                <a:cs typeface="Tahoma"/>
              </a:rPr>
              <a:t> </a:t>
            </a:r>
            <a:r>
              <a:rPr sz="2900" b="1" spc="-105" dirty="0">
                <a:solidFill>
                  <a:srgbClr val="006F73"/>
                </a:solidFill>
                <a:latin typeface="Tahoma"/>
                <a:cs typeface="Tahoma"/>
              </a:rPr>
              <a:t>help</a:t>
            </a:r>
            <a:r>
              <a:rPr sz="2900" b="1" spc="-120" dirty="0">
                <a:solidFill>
                  <a:srgbClr val="006F73"/>
                </a:solidFill>
                <a:latin typeface="Tahoma"/>
                <a:cs typeface="Tahoma"/>
              </a:rPr>
              <a:t> </a:t>
            </a:r>
            <a:r>
              <a:rPr sz="2900" b="1" spc="-125" dirty="0">
                <a:solidFill>
                  <a:srgbClr val="006F73"/>
                </a:solidFill>
                <a:latin typeface="Tahoma"/>
                <a:cs typeface="Tahoma"/>
              </a:rPr>
              <a:t>online</a:t>
            </a:r>
            <a:r>
              <a:rPr sz="2900" b="1" spc="-114" dirty="0">
                <a:solidFill>
                  <a:srgbClr val="006F73"/>
                </a:solidFill>
                <a:latin typeface="Tahoma"/>
                <a:cs typeface="Tahoma"/>
              </a:rPr>
              <a:t> </a:t>
            </a:r>
            <a:r>
              <a:rPr sz="2900" b="1" spc="-130" dirty="0">
                <a:solidFill>
                  <a:srgbClr val="006F73"/>
                </a:solidFill>
                <a:latin typeface="Tahoma"/>
                <a:cs typeface="Tahoma"/>
              </a:rPr>
              <a:t>stores</a:t>
            </a:r>
            <a:r>
              <a:rPr sz="2900" b="1" spc="-120" dirty="0">
                <a:solidFill>
                  <a:srgbClr val="006F73"/>
                </a:solidFill>
                <a:latin typeface="Tahoma"/>
                <a:cs typeface="Tahoma"/>
              </a:rPr>
              <a:t> </a:t>
            </a:r>
            <a:r>
              <a:rPr sz="2900" b="1" spc="-150" dirty="0">
                <a:solidFill>
                  <a:srgbClr val="006F73"/>
                </a:solidFill>
                <a:latin typeface="Tahoma"/>
                <a:cs typeface="Tahoma"/>
              </a:rPr>
              <a:t>meet</a:t>
            </a:r>
            <a:r>
              <a:rPr sz="2900" b="1" spc="-120" dirty="0">
                <a:solidFill>
                  <a:srgbClr val="006F73"/>
                </a:solidFill>
                <a:latin typeface="Tahoma"/>
                <a:cs typeface="Tahoma"/>
              </a:rPr>
              <a:t> </a:t>
            </a:r>
            <a:r>
              <a:rPr sz="2900" b="1" spc="-140" dirty="0">
                <a:solidFill>
                  <a:srgbClr val="006F73"/>
                </a:solidFill>
                <a:latin typeface="Tahoma"/>
                <a:cs typeface="Tahoma"/>
              </a:rPr>
              <a:t>this</a:t>
            </a:r>
            <a:r>
              <a:rPr sz="2900" b="1" spc="-114" dirty="0">
                <a:solidFill>
                  <a:srgbClr val="006F73"/>
                </a:solidFill>
                <a:latin typeface="Tahoma"/>
                <a:cs typeface="Tahoma"/>
              </a:rPr>
              <a:t> </a:t>
            </a:r>
            <a:r>
              <a:rPr sz="2900" b="1" spc="-155" dirty="0">
                <a:solidFill>
                  <a:srgbClr val="006F73"/>
                </a:solidFill>
                <a:latin typeface="Tahoma"/>
                <a:cs typeface="Tahoma"/>
              </a:rPr>
              <a:t>demand</a:t>
            </a:r>
            <a:r>
              <a:rPr sz="2900" b="1" spc="-120" dirty="0">
                <a:solidFill>
                  <a:srgbClr val="006F73"/>
                </a:solidFill>
                <a:latin typeface="Tahoma"/>
                <a:cs typeface="Tahoma"/>
              </a:rPr>
              <a:t> </a:t>
            </a:r>
            <a:r>
              <a:rPr sz="2900" b="1" spc="-150" dirty="0">
                <a:solidFill>
                  <a:srgbClr val="006F73"/>
                </a:solidFill>
                <a:latin typeface="Tahoma"/>
                <a:cs typeface="Tahoma"/>
              </a:rPr>
              <a:t>and</a:t>
            </a:r>
            <a:r>
              <a:rPr sz="2900" b="1" spc="-120" dirty="0">
                <a:solidFill>
                  <a:srgbClr val="006F73"/>
                </a:solidFill>
                <a:latin typeface="Tahoma"/>
                <a:cs typeface="Tahoma"/>
              </a:rPr>
              <a:t> </a:t>
            </a:r>
            <a:r>
              <a:rPr sz="2900" b="1" spc="-145" dirty="0">
                <a:solidFill>
                  <a:srgbClr val="006F73"/>
                </a:solidFill>
                <a:latin typeface="Tahoma"/>
                <a:cs typeface="Tahoma"/>
              </a:rPr>
              <a:t>stand</a:t>
            </a:r>
            <a:r>
              <a:rPr sz="2900" b="1" spc="-114" dirty="0">
                <a:solidFill>
                  <a:srgbClr val="006F73"/>
                </a:solidFill>
                <a:latin typeface="Tahoma"/>
                <a:cs typeface="Tahoma"/>
              </a:rPr>
              <a:t> </a:t>
            </a:r>
            <a:r>
              <a:rPr sz="2900" b="1" spc="-130" dirty="0">
                <a:solidFill>
                  <a:srgbClr val="006F73"/>
                </a:solidFill>
                <a:latin typeface="Tahoma"/>
                <a:cs typeface="Tahoma"/>
              </a:rPr>
              <a:t>out</a:t>
            </a:r>
            <a:r>
              <a:rPr sz="2900" b="1" spc="-120" dirty="0">
                <a:solidFill>
                  <a:srgbClr val="006F73"/>
                </a:solidFill>
                <a:latin typeface="Tahoma"/>
                <a:cs typeface="Tahoma"/>
              </a:rPr>
              <a:t> </a:t>
            </a:r>
            <a:r>
              <a:rPr sz="2900" b="1" spc="-150" dirty="0">
                <a:solidFill>
                  <a:srgbClr val="006F73"/>
                </a:solidFill>
                <a:latin typeface="Tahoma"/>
                <a:cs typeface="Tahoma"/>
              </a:rPr>
              <a:t>in</a:t>
            </a:r>
            <a:r>
              <a:rPr sz="2900" b="1" spc="-114" dirty="0">
                <a:solidFill>
                  <a:srgbClr val="006F73"/>
                </a:solidFill>
                <a:latin typeface="Tahoma"/>
                <a:cs typeface="Tahoma"/>
              </a:rPr>
              <a:t> </a:t>
            </a:r>
            <a:r>
              <a:rPr sz="2900" b="1" spc="-215" dirty="0">
                <a:solidFill>
                  <a:srgbClr val="006F73"/>
                </a:solidFill>
                <a:latin typeface="Tahoma"/>
                <a:cs typeface="Tahoma"/>
              </a:rPr>
              <a:t>a</a:t>
            </a:r>
            <a:r>
              <a:rPr sz="2900" b="1" spc="-120" dirty="0">
                <a:solidFill>
                  <a:srgbClr val="006F73"/>
                </a:solidFill>
                <a:latin typeface="Tahoma"/>
                <a:cs typeface="Tahoma"/>
              </a:rPr>
              <a:t> competitive </a:t>
            </a:r>
            <a:r>
              <a:rPr sz="2900" b="1" spc="-210" dirty="0">
                <a:solidFill>
                  <a:srgbClr val="006F73"/>
                </a:solidFill>
                <a:latin typeface="Tahoma"/>
                <a:cs typeface="Tahoma"/>
              </a:rPr>
              <a:t>market.</a:t>
            </a:r>
            <a:endParaRPr sz="2900">
              <a:latin typeface="Tahoma"/>
              <a:cs typeface="Tahoma"/>
            </a:endParaRPr>
          </a:p>
        </p:txBody>
      </p:sp>
      <p:sp>
        <p:nvSpPr>
          <p:cNvPr id="4" name="object 4"/>
          <p:cNvSpPr txBox="1">
            <a:spLocks noGrp="1"/>
          </p:cNvSpPr>
          <p:nvPr>
            <p:ph type="title"/>
          </p:nvPr>
        </p:nvSpPr>
        <p:spPr>
          <a:xfrm>
            <a:off x="532385" y="302456"/>
            <a:ext cx="6889115" cy="1373505"/>
          </a:xfrm>
          <a:prstGeom prst="rect">
            <a:avLst/>
          </a:prstGeom>
        </p:spPr>
        <p:txBody>
          <a:bodyPr vert="horz" wrap="square" lIns="0" tIns="12065" rIns="0" bIns="0" rtlCol="0">
            <a:spAutoFit/>
          </a:bodyPr>
          <a:lstStyle/>
          <a:p>
            <a:pPr marL="12700">
              <a:lnSpc>
                <a:spcPct val="100000"/>
              </a:lnSpc>
              <a:spcBef>
                <a:spcPts val="95"/>
              </a:spcBef>
            </a:pPr>
            <a:r>
              <a:rPr sz="8850" b="1" i="0" spc="-580" dirty="0">
                <a:latin typeface="Tahoma"/>
                <a:cs typeface="Tahoma"/>
              </a:rPr>
              <a:t>MOTIVATION</a:t>
            </a:r>
            <a:endParaRPr sz="8850">
              <a:latin typeface="Tahoma"/>
              <a:cs typeface="Tahom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687929" y="8616173"/>
            <a:ext cx="6600190" cy="1671320"/>
          </a:xfrm>
          <a:custGeom>
            <a:avLst/>
            <a:gdLst/>
            <a:ahLst/>
            <a:cxnLst/>
            <a:rect l="l" t="t" r="r" b="b"/>
            <a:pathLst>
              <a:path w="6600190" h="1671320">
                <a:moveTo>
                  <a:pt x="6600069" y="1670825"/>
                </a:moveTo>
                <a:lnTo>
                  <a:pt x="0" y="1670825"/>
                </a:lnTo>
                <a:lnTo>
                  <a:pt x="1695666" y="715675"/>
                </a:lnTo>
                <a:lnTo>
                  <a:pt x="1733425" y="694934"/>
                </a:lnTo>
                <a:lnTo>
                  <a:pt x="1772938" y="674293"/>
                </a:lnTo>
                <a:lnTo>
                  <a:pt x="1814092" y="653787"/>
                </a:lnTo>
                <a:lnTo>
                  <a:pt x="1856776" y="633449"/>
                </a:lnTo>
                <a:lnTo>
                  <a:pt x="1900875" y="613314"/>
                </a:lnTo>
                <a:lnTo>
                  <a:pt x="1946278" y="593417"/>
                </a:lnTo>
                <a:lnTo>
                  <a:pt x="1992872" y="573792"/>
                </a:lnTo>
                <a:lnTo>
                  <a:pt x="2040544" y="554472"/>
                </a:lnTo>
                <a:lnTo>
                  <a:pt x="2089182" y="535494"/>
                </a:lnTo>
                <a:lnTo>
                  <a:pt x="2138674" y="516890"/>
                </a:lnTo>
                <a:lnTo>
                  <a:pt x="2188905" y="498696"/>
                </a:lnTo>
                <a:lnTo>
                  <a:pt x="2239765" y="480945"/>
                </a:lnTo>
                <a:lnTo>
                  <a:pt x="2291140" y="463672"/>
                </a:lnTo>
                <a:lnTo>
                  <a:pt x="2342917" y="446912"/>
                </a:lnTo>
                <a:lnTo>
                  <a:pt x="2394958" y="430707"/>
                </a:lnTo>
                <a:lnTo>
                  <a:pt x="2447230" y="415067"/>
                </a:lnTo>
                <a:lnTo>
                  <a:pt x="2499540" y="400051"/>
                </a:lnTo>
                <a:lnTo>
                  <a:pt x="2551802" y="385684"/>
                </a:lnTo>
                <a:lnTo>
                  <a:pt x="2603904" y="372002"/>
                </a:lnTo>
                <a:lnTo>
                  <a:pt x="2655733" y="359039"/>
                </a:lnTo>
                <a:lnTo>
                  <a:pt x="2707176" y="346829"/>
                </a:lnTo>
                <a:lnTo>
                  <a:pt x="2758120" y="335406"/>
                </a:lnTo>
                <a:lnTo>
                  <a:pt x="2808454" y="324806"/>
                </a:lnTo>
                <a:lnTo>
                  <a:pt x="2858065" y="315061"/>
                </a:lnTo>
                <a:lnTo>
                  <a:pt x="2906839" y="306207"/>
                </a:lnTo>
                <a:lnTo>
                  <a:pt x="2954665" y="298279"/>
                </a:lnTo>
                <a:lnTo>
                  <a:pt x="3001429" y="291309"/>
                </a:lnTo>
                <a:lnTo>
                  <a:pt x="3047020" y="285334"/>
                </a:lnTo>
                <a:lnTo>
                  <a:pt x="3091324" y="280386"/>
                </a:lnTo>
                <a:lnTo>
                  <a:pt x="3134229" y="276502"/>
                </a:lnTo>
                <a:lnTo>
                  <a:pt x="6600069" y="0"/>
                </a:lnTo>
                <a:lnTo>
                  <a:pt x="6600069" y="1670825"/>
                </a:lnTo>
                <a:close/>
              </a:path>
            </a:pathLst>
          </a:custGeom>
          <a:solidFill>
            <a:srgbClr val="006F73"/>
          </a:solidFill>
        </p:spPr>
        <p:txBody>
          <a:bodyPr wrap="square" lIns="0" tIns="0" rIns="0" bIns="0" rtlCol="0"/>
          <a:lstStyle/>
          <a:p>
            <a:endParaRPr/>
          </a:p>
        </p:txBody>
      </p:sp>
      <p:pic>
        <p:nvPicPr>
          <p:cNvPr id="3" name="object 3"/>
          <p:cNvPicPr/>
          <p:nvPr/>
        </p:nvPicPr>
        <p:blipFill>
          <a:blip r:embed="rId2" cstate="print"/>
          <a:stretch>
            <a:fillRect/>
          </a:stretch>
        </p:blipFill>
        <p:spPr>
          <a:xfrm>
            <a:off x="554361" y="4270095"/>
            <a:ext cx="114300" cy="114299"/>
          </a:xfrm>
          <a:prstGeom prst="rect">
            <a:avLst/>
          </a:prstGeom>
        </p:spPr>
      </p:pic>
      <p:pic>
        <p:nvPicPr>
          <p:cNvPr id="4" name="object 4"/>
          <p:cNvPicPr/>
          <p:nvPr/>
        </p:nvPicPr>
        <p:blipFill>
          <a:blip r:embed="rId2" cstate="print"/>
          <a:stretch>
            <a:fillRect/>
          </a:stretch>
        </p:blipFill>
        <p:spPr>
          <a:xfrm>
            <a:off x="554361" y="5841720"/>
            <a:ext cx="114300" cy="114299"/>
          </a:xfrm>
          <a:prstGeom prst="rect">
            <a:avLst/>
          </a:prstGeom>
        </p:spPr>
      </p:pic>
      <p:pic>
        <p:nvPicPr>
          <p:cNvPr id="5" name="object 5"/>
          <p:cNvPicPr/>
          <p:nvPr/>
        </p:nvPicPr>
        <p:blipFill>
          <a:blip r:embed="rId2" cstate="print"/>
          <a:stretch>
            <a:fillRect/>
          </a:stretch>
        </p:blipFill>
        <p:spPr>
          <a:xfrm>
            <a:off x="554361" y="7413345"/>
            <a:ext cx="114300" cy="114299"/>
          </a:xfrm>
          <a:prstGeom prst="rect">
            <a:avLst/>
          </a:prstGeom>
        </p:spPr>
      </p:pic>
      <p:sp>
        <p:nvSpPr>
          <p:cNvPr id="6" name="object 6"/>
          <p:cNvSpPr txBox="1">
            <a:spLocks noGrp="1"/>
          </p:cNvSpPr>
          <p:nvPr>
            <p:ph type="body" idx="1"/>
          </p:nvPr>
        </p:nvSpPr>
        <p:spPr>
          <a:prstGeom prst="rect">
            <a:avLst/>
          </a:prstGeom>
        </p:spPr>
        <p:txBody>
          <a:bodyPr vert="horz" wrap="square" lIns="0" tIns="12700" rIns="0" bIns="0" rtlCol="0">
            <a:spAutoFit/>
          </a:bodyPr>
          <a:lstStyle/>
          <a:p>
            <a:pPr marL="21590" marR="20320">
              <a:lnSpc>
                <a:spcPct val="127299"/>
              </a:lnSpc>
              <a:spcBef>
                <a:spcPts val="100"/>
              </a:spcBef>
            </a:pPr>
            <a:r>
              <a:rPr spc="-85" dirty="0"/>
              <a:t>One</a:t>
            </a:r>
            <a:r>
              <a:rPr spc="-110" dirty="0"/>
              <a:t> </a:t>
            </a:r>
            <a:r>
              <a:rPr spc="-125" dirty="0"/>
              <a:t>study</a:t>
            </a:r>
            <a:r>
              <a:rPr spc="-105" dirty="0"/>
              <a:t> </a:t>
            </a:r>
            <a:r>
              <a:rPr spc="-120" dirty="0"/>
              <a:t>by</a:t>
            </a:r>
            <a:r>
              <a:rPr spc="-110" dirty="0"/>
              <a:t> </a:t>
            </a:r>
            <a:r>
              <a:rPr spc="-180" dirty="0"/>
              <a:t>Wang</a:t>
            </a:r>
            <a:r>
              <a:rPr spc="-105" dirty="0"/>
              <a:t> </a:t>
            </a:r>
            <a:r>
              <a:rPr spc="-95" dirty="0"/>
              <a:t>et</a:t>
            </a:r>
            <a:r>
              <a:rPr spc="-105" dirty="0"/>
              <a:t> </a:t>
            </a:r>
            <a:r>
              <a:rPr spc="-180" dirty="0"/>
              <a:t>al.</a:t>
            </a:r>
            <a:r>
              <a:rPr spc="-110" dirty="0"/>
              <a:t> </a:t>
            </a:r>
            <a:r>
              <a:rPr spc="-285" dirty="0"/>
              <a:t>(2019)</a:t>
            </a:r>
            <a:r>
              <a:rPr spc="-105" dirty="0"/>
              <a:t> </a:t>
            </a:r>
            <a:r>
              <a:rPr spc="-130" dirty="0"/>
              <a:t>evaluated</a:t>
            </a:r>
            <a:r>
              <a:rPr spc="-105" dirty="0"/>
              <a:t> </a:t>
            </a:r>
            <a:r>
              <a:rPr spc="-110" dirty="0"/>
              <a:t>the </a:t>
            </a:r>
            <a:r>
              <a:rPr spc="-90" dirty="0"/>
              <a:t>effectiveness</a:t>
            </a:r>
            <a:r>
              <a:rPr spc="-105" dirty="0"/>
              <a:t> </a:t>
            </a:r>
            <a:r>
              <a:rPr spc="-95" dirty="0"/>
              <a:t>of</a:t>
            </a:r>
            <a:r>
              <a:rPr spc="-105" dirty="0"/>
              <a:t> </a:t>
            </a:r>
            <a:r>
              <a:rPr spc="-200" dirty="0"/>
              <a:t>a</a:t>
            </a:r>
            <a:r>
              <a:rPr spc="-110" dirty="0"/>
              <a:t> </a:t>
            </a:r>
            <a:r>
              <a:rPr spc="-125" dirty="0"/>
              <a:t>personalized</a:t>
            </a:r>
            <a:r>
              <a:rPr spc="-105" dirty="0"/>
              <a:t> </a:t>
            </a:r>
            <a:r>
              <a:rPr spc="-135" dirty="0"/>
              <a:t>recommendation</a:t>
            </a:r>
            <a:r>
              <a:rPr spc="-110" dirty="0"/>
              <a:t> </a:t>
            </a:r>
            <a:r>
              <a:rPr spc="-155" dirty="0"/>
              <a:t>system</a:t>
            </a:r>
            <a:r>
              <a:rPr spc="-105" dirty="0"/>
              <a:t> </a:t>
            </a:r>
            <a:r>
              <a:rPr spc="-140" dirty="0"/>
              <a:t>in </a:t>
            </a:r>
            <a:r>
              <a:rPr spc="-775" dirty="0"/>
              <a:t> </a:t>
            </a:r>
            <a:r>
              <a:rPr spc="-175" dirty="0"/>
              <a:t>an</a:t>
            </a:r>
            <a:r>
              <a:rPr spc="-110" dirty="0"/>
              <a:t> </a:t>
            </a:r>
            <a:r>
              <a:rPr spc="-95" dirty="0"/>
              <a:t>e-commerce</a:t>
            </a:r>
            <a:r>
              <a:rPr spc="-105" dirty="0"/>
              <a:t> </a:t>
            </a:r>
            <a:r>
              <a:rPr spc="-135" dirty="0"/>
              <a:t>setting.</a:t>
            </a:r>
            <a:r>
              <a:rPr spc="-105" dirty="0"/>
              <a:t> </a:t>
            </a:r>
            <a:r>
              <a:rPr spc="-100" dirty="0"/>
              <a:t>The</a:t>
            </a:r>
            <a:r>
              <a:rPr spc="-105" dirty="0"/>
              <a:t> </a:t>
            </a:r>
            <a:r>
              <a:rPr spc="-125" dirty="0"/>
              <a:t>study</a:t>
            </a:r>
            <a:r>
              <a:rPr spc="-105" dirty="0"/>
              <a:t> </a:t>
            </a:r>
            <a:r>
              <a:rPr spc="-114" dirty="0"/>
              <a:t>found</a:t>
            </a:r>
            <a:r>
              <a:rPr spc="-105" dirty="0"/>
              <a:t> </a:t>
            </a:r>
            <a:r>
              <a:rPr spc="-150" dirty="0"/>
              <a:t>that</a:t>
            </a:r>
            <a:r>
              <a:rPr spc="-105" dirty="0"/>
              <a:t> </a:t>
            </a:r>
            <a:r>
              <a:rPr spc="-200" dirty="0"/>
              <a:t>a</a:t>
            </a:r>
            <a:r>
              <a:rPr spc="-110" dirty="0"/>
              <a:t> </a:t>
            </a:r>
            <a:r>
              <a:rPr spc="-125" dirty="0"/>
              <a:t>personalized</a:t>
            </a:r>
            <a:r>
              <a:rPr spc="-105" dirty="0"/>
              <a:t> </a:t>
            </a:r>
            <a:r>
              <a:rPr spc="-135" dirty="0"/>
              <a:t>recommendation</a:t>
            </a:r>
            <a:r>
              <a:rPr spc="-105" dirty="0"/>
              <a:t> </a:t>
            </a:r>
            <a:r>
              <a:rPr spc="-155" dirty="0"/>
              <a:t>system</a:t>
            </a:r>
            <a:r>
              <a:rPr spc="-105" dirty="0"/>
              <a:t> </a:t>
            </a:r>
            <a:r>
              <a:rPr spc="-80" dirty="0"/>
              <a:t>led</a:t>
            </a:r>
            <a:r>
              <a:rPr spc="-105" dirty="0"/>
              <a:t> </a:t>
            </a:r>
            <a:r>
              <a:rPr spc="-110" dirty="0"/>
              <a:t>to</a:t>
            </a:r>
            <a:r>
              <a:rPr spc="-105" dirty="0"/>
              <a:t> </a:t>
            </a:r>
            <a:r>
              <a:rPr spc="-200" dirty="0"/>
              <a:t>a</a:t>
            </a:r>
            <a:r>
              <a:rPr spc="-105" dirty="0"/>
              <a:t> </a:t>
            </a:r>
            <a:r>
              <a:rPr spc="-114" dirty="0"/>
              <a:t>significant </a:t>
            </a:r>
            <a:r>
              <a:rPr spc="-110" dirty="0"/>
              <a:t> </a:t>
            </a:r>
            <a:r>
              <a:rPr spc="-105" dirty="0"/>
              <a:t>increase</a:t>
            </a:r>
            <a:r>
              <a:rPr spc="-114" dirty="0"/>
              <a:t> </a:t>
            </a:r>
            <a:r>
              <a:rPr spc="-140" dirty="0"/>
              <a:t>in</a:t>
            </a:r>
            <a:r>
              <a:rPr spc="-114" dirty="0"/>
              <a:t> </a:t>
            </a:r>
            <a:r>
              <a:rPr spc="-120" dirty="0"/>
              <a:t>customer</a:t>
            </a:r>
            <a:r>
              <a:rPr spc="-110" dirty="0"/>
              <a:t> </a:t>
            </a:r>
            <a:r>
              <a:rPr spc="-135" dirty="0"/>
              <a:t>engagement</a:t>
            </a:r>
            <a:r>
              <a:rPr spc="-114" dirty="0"/>
              <a:t> </a:t>
            </a:r>
            <a:r>
              <a:rPr spc="-140" dirty="0"/>
              <a:t>and</a:t>
            </a:r>
            <a:r>
              <a:rPr spc="-114" dirty="0"/>
              <a:t> </a:t>
            </a:r>
            <a:r>
              <a:rPr spc="-125" dirty="0"/>
              <a:t>sales</a:t>
            </a:r>
            <a:r>
              <a:rPr spc="-110" dirty="0"/>
              <a:t> </a:t>
            </a:r>
            <a:r>
              <a:rPr spc="-114" dirty="0"/>
              <a:t>compared </a:t>
            </a:r>
            <a:r>
              <a:rPr spc="-110" dirty="0"/>
              <a:t>to</a:t>
            </a:r>
            <a:r>
              <a:rPr spc="-114" dirty="0"/>
              <a:t> </a:t>
            </a:r>
            <a:r>
              <a:rPr spc="-200" dirty="0"/>
              <a:t>a</a:t>
            </a:r>
            <a:r>
              <a:rPr spc="-110" dirty="0"/>
              <a:t> </a:t>
            </a:r>
            <a:r>
              <a:rPr spc="-120" dirty="0"/>
              <a:t>non-personalized</a:t>
            </a:r>
            <a:r>
              <a:rPr spc="-114" dirty="0"/>
              <a:t> </a:t>
            </a:r>
            <a:r>
              <a:rPr spc="-165" dirty="0"/>
              <a:t>system.</a:t>
            </a:r>
          </a:p>
          <a:p>
            <a:pPr marL="21590" marR="587375">
              <a:lnSpc>
                <a:spcPct val="127299"/>
              </a:lnSpc>
            </a:pPr>
            <a:r>
              <a:rPr spc="-125" dirty="0"/>
              <a:t>Another</a:t>
            </a:r>
            <a:r>
              <a:rPr spc="-114" dirty="0"/>
              <a:t> </a:t>
            </a:r>
            <a:r>
              <a:rPr spc="-125" dirty="0"/>
              <a:t>study</a:t>
            </a:r>
            <a:r>
              <a:rPr spc="-110" dirty="0"/>
              <a:t> </a:t>
            </a:r>
            <a:r>
              <a:rPr spc="-120" dirty="0"/>
              <a:t>by</a:t>
            </a:r>
            <a:r>
              <a:rPr spc="-110" dirty="0"/>
              <a:t> </a:t>
            </a:r>
            <a:r>
              <a:rPr spc="-155" dirty="0"/>
              <a:t>Burke</a:t>
            </a:r>
            <a:r>
              <a:rPr spc="-110" dirty="0"/>
              <a:t> </a:t>
            </a:r>
            <a:r>
              <a:rPr spc="-195" dirty="0"/>
              <a:t>(2002)</a:t>
            </a:r>
            <a:r>
              <a:rPr spc="-110" dirty="0"/>
              <a:t> </a:t>
            </a:r>
            <a:r>
              <a:rPr spc="-75" dirty="0"/>
              <a:t>focused</a:t>
            </a:r>
            <a:r>
              <a:rPr spc="-110" dirty="0"/>
              <a:t> </a:t>
            </a:r>
            <a:r>
              <a:rPr spc="-120" dirty="0"/>
              <a:t>on</a:t>
            </a:r>
            <a:r>
              <a:rPr spc="-114" dirty="0"/>
              <a:t> collaborative</a:t>
            </a:r>
            <a:r>
              <a:rPr spc="-110" dirty="0"/>
              <a:t> </a:t>
            </a:r>
            <a:r>
              <a:rPr spc="-135" dirty="0"/>
              <a:t>filtering,</a:t>
            </a:r>
            <a:r>
              <a:rPr spc="-110" dirty="0"/>
              <a:t> </a:t>
            </a:r>
            <a:r>
              <a:rPr spc="-200" dirty="0"/>
              <a:t>a</a:t>
            </a:r>
            <a:r>
              <a:rPr spc="-110" dirty="0"/>
              <a:t> </a:t>
            </a:r>
            <a:r>
              <a:rPr spc="-130" dirty="0"/>
              <a:t>popular</a:t>
            </a:r>
            <a:r>
              <a:rPr spc="-110" dirty="0"/>
              <a:t> </a:t>
            </a:r>
            <a:r>
              <a:rPr spc="-90" dirty="0"/>
              <a:t>technique</a:t>
            </a:r>
            <a:r>
              <a:rPr spc="-110" dirty="0"/>
              <a:t> </a:t>
            </a:r>
            <a:r>
              <a:rPr spc="-100" dirty="0"/>
              <a:t>used</a:t>
            </a:r>
            <a:r>
              <a:rPr spc="-110" dirty="0"/>
              <a:t> </a:t>
            </a:r>
            <a:r>
              <a:rPr spc="-140" dirty="0"/>
              <a:t>in </a:t>
            </a:r>
            <a:r>
              <a:rPr spc="-135" dirty="0"/>
              <a:t> recommendation</a:t>
            </a:r>
            <a:r>
              <a:rPr spc="-105" dirty="0"/>
              <a:t> </a:t>
            </a:r>
            <a:r>
              <a:rPr spc="-160" dirty="0"/>
              <a:t>systems.</a:t>
            </a:r>
            <a:r>
              <a:rPr spc="-100" dirty="0"/>
              <a:t> The </a:t>
            </a:r>
            <a:r>
              <a:rPr spc="-125" dirty="0"/>
              <a:t>study</a:t>
            </a:r>
            <a:r>
              <a:rPr spc="-105" dirty="0"/>
              <a:t> </a:t>
            </a:r>
            <a:r>
              <a:rPr spc="-114" dirty="0"/>
              <a:t>found</a:t>
            </a:r>
            <a:r>
              <a:rPr spc="-100" dirty="0"/>
              <a:t> </a:t>
            </a:r>
            <a:r>
              <a:rPr spc="-150" dirty="0"/>
              <a:t>that</a:t>
            </a:r>
            <a:r>
              <a:rPr spc="-100" dirty="0"/>
              <a:t> </a:t>
            </a:r>
            <a:r>
              <a:rPr spc="-114" dirty="0"/>
              <a:t>collaborative</a:t>
            </a:r>
            <a:r>
              <a:rPr spc="-105" dirty="0"/>
              <a:t> </a:t>
            </a:r>
            <a:r>
              <a:rPr spc="-125" dirty="0"/>
              <a:t>filtering</a:t>
            </a:r>
            <a:r>
              <a:rPr spc="-100" dirty="0"/>
              <a:t> </a:t>
            </a:r>
            <a:r>
              <a:rPr spc="-235" dirty="0"/>
              <a:t>was</a:t>
            </a:r>
            <a:r>
              <a:rPr spc="-100" dirty="0"/>
              <a:t> </a:t>
            </a:r>
            <a:r>
              <a:rPr spc="-85" dirty="0"/>
              <a:t>effective</a:t>
            </a:r>
            <a:r>
              <a:rPr spc="-105" dirty="0"/>
              <a:t> </a:t>
            </a:r>
            <a:r>
              <a:rPr spc="-140" dirty="0"/>
              <a:t>in</a:t>
            </a:r>
            <a:r>
              <a:rPr spc="-100" dirty="0"/>
              <a:t> </a:t>
            </a:r>
            <a:r>
              <a:rPr spc="-130" dirty="0"/>
              <a:t>recommending </a:t>
            </a:r>
            <a:r>
              <a:rPr spc="-775" dirty="0"/>
              <a:t> </a:t>
            </a:r>
            <a:r>
              <a:rPr spc="-95" dirty="0"/>
              <a:t>products</a:t>
            </a:r>
            <a:r>
              <a:rPr spc="-114" dirty="0"/>
              <a:t> </a:t>
            </a:r>
            <a:r>
              <a:rPr spc="-110" dirty="0"/>
              <a:t>to</a:t>
            </a:r>
            <a:r>
              <a:rPr spc="-114" dirty="0"/>
              <a:t> </a:t>
            </a:r>
            <a:r>
              <a:rPr spc="-130" dirty="0"/>
              <a:t>users</a:t>
            </a:r>
            <a:r>
              <a:rPr spc="-114" dirty="0"/>
              <a:t> </a:t>
            </a:r>
            <a:r>
              <a:rPr spc="-105" dirty="0"/>
              <a:t>based</a:t>
            </a:r>
            <a:r>
              <a:rPr spc="-114" dirty="0"/>
              <a:t> </a:t>
            </a:r>
            <a:r>
              <a:rPr spc="-120" dirty="0"/>
              <a:t>on</a:t>
            </a:r>
            <a:r>
              <a:rPr spc="-110" dirty="0"/>
              <a:t> </a:t>
            </a:r>
            <a:r>
              <a:rPr spc="-130" dirty="0"/>
              <a:t>their</a:t>
            </a:r>
            <a:r>
              <a:rPr spc="-114" dirty="0"/>
              <a:t> </a:t>
            </a:r>
            <a:r>
              <a:rPr spc="-135" dirty="0"/>
              <a:t>past</a:t>
            </a:r>
            <a:r>
              <a:rPr spc="-114" dirty="0"/>
              <a:t> </a:t>
            </a:r>
            <a:r>
              <a:rPr spc="-135" dirty="0"/>
              <a:t>behavior</a:t>
            </a:r>
            <a:r>
              <a:rPr spc="-114" dirty="0"/>
              <a:t> </a:t>
            </a:r>
            <a:r>
              <a:rPr spc="-140" dirty="0"/>
              <a:t>and</a:t>
            </a:r>
            <a:r>
              <a:rPr spc="-110" dirty="0"/>
              <a:t> </a:t>
            </a:r>
            <a:r>
              <a:rPr spc="-105" dirty="0"/>
              <a:t>preferences.</a:t>
            </a:r>
          </a:p>
          <a:p>
            <a:pPr marL="21590" marR="5080">
              <a:lnSpc>
                <a:spcPct val="127299"/>
              </a:lnSpc>
            </a:pPr>
            <a:r>
              <a:rPr spc="-100" dirty="0"/>
              <a:t>A</a:t>
            </a:r>
            <a:r>
              <a:rPr spc="-114" dirty="0"/>
              <a:t> </a:t>
            </a:r>
            <a:r>
              <a:rPr spc="-125" dirty="0"/>
              <a:t>study</a:t>
            </a:r>
            <a:r>
              <a:rPr spc="-114" dirty="0"/>
              <a:t> </a:t>
            </a:r>
            <a:r>
              <a:rPr spc="-120" dirty="0"/>
              <a:t>by</a:t>
            </a:r>
            <a:r>
              <a:rPr spc="-110" dirty="0"/>
              <a:t> </a:t>
            </a:r>
            <a:r>
              <a:rPr spc="-204" dirty="0"/>
              <a:t>Wu</a:t>
            </a:r>
            <a:r>
              <a:rPr spc="-114" dirty="0"/>
              <a:t> </a:t>
            </a:r>
            <a:r>
              <a:rPr spc="-95" dirty="0"/>
              <a:t>et</a:t>
            </a:r>
            <a:r>
              <a:rPr spc="-110" dirty="0"/>
              <a:t> </a:t>
            </a:r>
            <a:r>
              <a:rPr spc="-180" dirty="0"/>
              <a:t>al.</a:t>
            </a:r>
            <a:r>
              <a:rPr spc="-114" dirty="0"/>
              <a:t> </a:t>
            </a:r>
            <a:r>
              <a:rPr spc="-195" dirty="0"/>
              <a:t>(2020)</a:t>
            </a:r>
            <a:r>
              <a:rPr spc="-110" dirty="0"/>
              <a:t> </a:t>
            </a:r>
            <a:r>
              <a:rPr spc="-130" dirty="0"/>
              <a:t>evaluated</a:t>
            </a:r>
            <a:r>
              <a:rPr spc="-114" dirty="0"/>
              <a:t> </a:t>
            </a:r>
            <a:r>
              <a:rPr spc="-110" dirty="0"/>
              <a:t>the </a:t>
            </a:r>
            <a:r>
              <a:rPr spc="-90" dirty="0"/>
              <a:t>effectiveness</a:t>
            </a:r>
            <a:r>
              <a:rPr spc="-114" dirty="0"/>
              <a:t> </a:t>
            </a:r>
            <a:r>
              <a:rPr spc="-95" dirty="0"/>
              <a:t>of</a:t>
            </a:r>
            <a:r>
              <a:rPr spc="-110" dirty="0"/>
              <a:t> </a:t>
            </a:r>
            <a:r>
              <a:rPr spc="-130" dirty="0"/>
              <a:t>using</a:t>
            </a:r>
            <a:r>
              <a:rPr spc="-114" dirty="0"/>
              <a:t> </a:t>
            </a:r>
            <a:r>
              <a:rPr spc="-70" dirty="0"/>
              <a:t>deep</a:t>
            </a:r>
            <a:r>
              <a:rPr spc="-110" dirty="0"/>
              <a:t> </a:t>
            </a:r>
            <a:r>
              <a:rPr spc="-140" dirty="0"/>
              <a:t>learning</a:t>
            </a:r>
            <a:r>
              <a:rPr spc="-114" dirty="0"/>
              <a:t> </a:t>
            </a:r>
            <a:r>
              <a:rPr spc="-95" dirty="0"/>
              <a:t>techniques</a:t>
            </a:r>
            <a:r>
              <a:rPr spc="-110" dirty="0"/>
              <a:t> </a:t>
            </a:r>
            <a:r>
              <a:rPr spc="-140" dirty="0"/>
              <a:t>in </a:t>
            </a:r>
            <a:r>
              <a:rPr spc="-135" dirty="0"/>
              <a:t> recommendation</a:t>
            </a:r>
            <a:r>
              <a:rPr spc="-105" dirty="0"/>
              <a:t> </a:t>
            </a:r>
            <a:r>
              <a:rPr spc="-160" dirty="0"/>
              <a:t>systems.</a:t>
            </a:r>
            <a:r>
              <a:rPr spc="-100" dirty="0"/>
              <a:t> The</a:t>
            </a:r>
            <a:r>
              <a:rPr spc="-105" dirty="0"/>
              <a:t> </a:t>
            </a:r>
            <a:r>
              <a:rPr spc="-125" dirty="0"/>
              <a:t>study</a:t>
            </a:r>
            <a:r>
              <a:rPr spc="-100" dirty="0"/>
              <a:t> </a:t>
            </a:r>
            <a:r>
              <a:rPr spc="-114" dirty="0"/>
              <a:t>found</a:t>
            </a:r>
            <a:r>
              <a:rPr spc="-100" dirty="0"/>
              <a:t> </a:t>
            </a:r>
            <a:r>
              <a:rPr spc="-150" dirty="0"/>
              <a:t>that</a:t>
            </a:r>
            <a:r>
              <a:rPr spc="-105" dirty="0"/>
              <a:t> </a:t>
            </a:r>
            <a:r>
              <a:rPr spc="-70" dirty="0"/>
              <a:t>deep</a:t>
            </a:r>
            <a:r>
              <a:rPr spc="-100" dirty="0"/>
              <a:t> </a:t>
            </a:r>
            <a:r>
              <a:rPr spc="-140" dirty="0"/>
              <a:t>learning</a:t>
            </a:r>
            <a:r>
              <a:rPr spc="-100" dirty="0"/>
              <a:t> </a:t>
            </a:r>
            <a:r>
              <a:rPr spc="-130" dirty="0"/>
              <a:t>models</a:t>
            </a:r>
            <a:r>
              <a:rPr spc="-105" dirty="0"/>
              <a:t> </a:t>
            </a:r>
            <a:r>
              <a:rPr spc="-130" dirty="0"/>
              <a:t>outperformed</a:t>
            </a:r>
            <a:r>
              <a:rPr spc="-100" dirty="0"/>
              <a:t> </a:t>
            </a:r>
            <a:r>
              <a:rPr spc="-140" dirty="0"/>
              <a:t>traditional</a:t>
            </a:r>
            <a:r>
              <a:rPr spc="-100" dirty="0"/>
              <a:t> </a:t>
            </a:r>
            <a:r>
              <a:rPr spc="-130" dirty="0"/>
              <a:t>models</a:t>
            </a:r>
            <a:r>
              <a:rPr spc="-105" dirty="0"/>
              <a:t> </a:t>
            </a:r>
            <a:r>
              <a:rPr spc="-140" dirty="0"/>
              <a:t>in </a:t>
            </a:r>
            <a:r>
              <a:rPr spc="-775" dirty="0"/>
              <a:t> </a:t>
            </a:r>
            <a:r>
              <a:rPr spc="-165" dirty="0"/>
              <a:t>terms</a:t>
            </a:r>
            <a:r>
              <a:rPr spc="-114" dirty="0"/>
              <a:t> </a:t>
            </a:r>
            <a:r>
              <a:rPr spc="-95" dirty="0"/>
              <a:t>of</a:t>
            </a:r>
            <a:r>
              <a:rPr spc="-114" dirty="0"/>
              <a:t> </a:t>
            </a:r>
            <a:r>
              <a:rPr spc="-80" dirty="0"/>
              <a:t>accuracy</a:t>
            </a:r>
            <a:r>
              <a:rPr spc="-114" dirty="0"/>
              <a:t> </a:t>
            </a:r>
            <a:r>
              <a:rPr spc="-140" dirty="0"/>
              <a:t>and</a:t>
            </a:r>
            <a:r>
              <a:rPr spc="-114" dirty="0"/>
              <a:t> </a:t>
            </a:r>
            <a:r>
              <a:rPr spc="-110" dirty="0"/>
              <a:t>the</a:t>
            </a:r>
            <a:r>
              <a:rPr spc="-114" dirty="0"/>
              <a:t> </a:t>
            </a:r>
            <a:r>
              <a:rPr spc="-135" dirty="0"/>
              <a:t>ability</a:t>
            </a:r>
            <a:r>
              <a:rPr spc="-114" dirty="0"/>
              <a:t> </a:t>
            </a:r>
            <a:r>
              <a:rPr spc="-110" dirty="0"/>
              <a:t>to</a:t>
            </a:r>
            <a:r>
              <a:rPr spc="-114" dirty="0"/>
              <a:t> </a:t>
            </a:r>
            <a:r>
              <a:rPr spc="-120" dirty="0"/>
              <a:t>handle</a:t>
            </a:r>
            <a:r>
              <a:rPr spc="-114" dirty="0"/>
              <a:t> </a:t>
            </a:r>
            <a:r>
              <a:rPr spc="-135" dirty="0"/>
              <a:t>large</a:t>
            </a:r>
            <a:r>
              <a:rPr spc="-114" dirty="0"/>
              <a:t> </a:t>
            </a:r>
            <a:r>
              <a:rPr spc="-165" dirty="0"/>
              <a:t>amounts</a:t>
            </a:r>
            <a:r>
              <a:rPr spc="-114" dirty="0"/>
              <a:t> </a:t>
            </a:r>
            <a:r>
              <a:rPr spc="-95" dirty="0"/>
              <a:t>of</a:t>
            </a:r>
            <a:r>
              <a:rPr spc="-114" dirty="0"/>
              <a:t> </a:t>
            </a:r>
            <a:r>
              <a:rPr spc="-165" dirty="0"/>
              <a:t>data.</a:t>
            </a:r>
          </a:p>
        </p:txBody>
      </p:sp>
      <p:sp>
        <p:nvSpPr>
          <p:cNvPr id="7" name="object 7"/>
          <p:cNvSpPr txBox="1">
            <a:spLocks noGrp="1"/>
          </p:cNvSpPr>
          <p:nvPr>
            <p:ph type="title"/>
          </p:nvPr>
        </p:nvSpPr>
        <p:spPr>
          <a:xfrm>
            <a:off x="255911" y="4832"/>
            <a:ext cx="16806545" cy="3470275"/>
          </a:xfrm>
          <a:prstGeom prst="rect">
            <a:avLst/>
          </a:prstGeom>
        </p:spPr>
        <p:txBody>
          <a:bodyPr vert="horz" wrap="square" lIns="0" tIns="500380" rIns="0" bIns="0" rtlCol="0">
            <a:spAutoFit/>
          </a:bodyPr>
          <a:lstStyle/>
          <a:p>
            <a:pPr marL="257810">
              <a:lnSpc>
                <a:spcPct val="100000"/>
              </a:lnSpc>
              <a:spcBef>
                <a:spcPts val="3940"/>
              </a:spcBef>
            </a:pPr>
            <a:r>
              <a:rPr sz="8850" b="1" i="0" spc="-225" dirty="0">
                <a:latin typeface="Tahoma"/>
                <a:cs typeface="Tahoma"/>
              </a:rPr>
              <a:t>L</a:t>
            </a:r>
            <a:r>
              <a:rPr sz="8850" b="1" i="0" spc="-1775" dirty="0">
                <a:latin typeface="Tahoma"/>
                <a:cs typeface="Tahoma"/>
              </a:rPr>
              <a:t>I</a:t>
            </a:r>
            <a:r>
              <a:rPr sz="8850" b="1" i="0" spc="-325" dirty="0">
                <a:latin typeface="Tahoma"/>
                <a:cs typeface="Tahoma"/>
              </a:rPr>
              <a:t>T</a:t>
            </a:r>
            <a:r>
              <a:rPr sz="8850" b="1" i="0" spc="-180" dirty="0">
                <a:latin typeface="Tahoma"/>
                <a:cs typeface="Tahoma"/>
              </a:rPr>
              <a:t>E</a:t>
            </a:r>
            <a:r>
              <a:rPr sz="8850" b="1" i="0" spc="-810" dirty="0">
                <a:latin typeface="Tahoma"/>
                <a:cs typeface="Tahoma"/>
              </a:rPr>
              <a:t>R</a:t>
            </a:r>
            <a:r>
              <a:rPr sz="8850" b="1" i="0" spc="-325" dirty="0">
                <a:latin typeface="Tahoma"/>
                <a:cs typeface="Tahoma"/>
              </a:rPr>
              <a:t>AT</a:t>
            </a:r>
            <a:r>
              <a:rPr sz="8850" b="1" i="0" spc="-405" dirty="0">
                <a:latin typeface="Tahoma"/>
                <a:cs typeface="Tahoma"/>
              </a:rPr>
              <a:t>U</a:t>
            </a:r>
            <a:r>
              <a:rPr sz="8850" b="1" i="0" spc="-810" dirty="0">
                <a:latin typeface="Tahoma"/>
                <a:cs typeface="Tahoma"/>
              </a:rPr>
              <a:t>R</a:t>
            </a:r>
            <a:r>
              <a:rPr sz="8850" b="1" i="0" spc="-175" dirty="0">
                <a:latin typeface="Tahoma"/>
                <a:cs typeface="Tahoma"/>
              </a:rPr>
              <a:t>E</a:t>
            </a:r>
            <a:r>
              <a:rPr sz="8850" b="1" i="0" spc="-365" dirty="0">
                <a:latin typeface="Tahoma"/>
                <a:cs typeface="Tahoma"/>
              </a:rPr>
              <a:t> </a:t>
            </a:r>
            <a:r>
              <a:rPr sz="8850" b="1" i="0" spc="-810" dirty="0">
                <a:latin typeface="Tahoma"/>
                <a:cs typeface="Tahoma"/>
              </a:rPr>
              <a:t>R</a:t>
            </a:r>
            <a:r>
              <a:rPr sz="8850" b="1" i="0" spc="-180" dirty="0">
                <a:latin typeface="Tahoma"/>
                <a:cs typeface="Tahoma"/>
              </a:rPr>
              <a:t>E</a:t>
            </a:r>
            <a:r>
              <a:rPr sz="8850" b="1" i="0" spc="-215" dirty="0">
                <a:latin typeface="Tahoma"/>
                <a:cs typeface="Tahoma"/>
              </a:rPr>
              <a:t>V</a:t>
            </a:r>
            <a:r>
              <a:rPr sz="8850" b="1" i="0" spc="-1775" dirty="0">
                <a:latin typeface="Tahoma"/>
                <a:cs typeface="Tahoma"/>
              </a:rPr>
              <a:t>I</a:t>
            </a:r>
            <a:r>
              <a:rPr sz="8850" b="1" i="0" spc="-180" dirty="0">
                <a:latin typeface="Tahoma"/>
                <a:cs typeface="Tahoma"/>
              </a:rPr>
              <a:t>E</a:t>
            </a:r>
            <a:r>
              <a:rPr sz="8850" b="1" i="0" spc="-865" dirty="0">
                <a:latin typeface="Tahoma"/>
                <a:cs typeface="Tahoma"/>
              </a:rPr>
              <a:t>W</a:t>
            </a:r>
            <a:endParaRPr sz="8850">
              <a:latin typeface="Tahoma"/>
              <a:cs typeface="Tahoma"/>
            </a:endParaRPr>
          </a:p>
          <a:p>
            <a:pPr marL="12700" marR="5080" algn="just">
              <a:lnSpc>
                <a:spcPct val="127299"/>
              </a:lnSpc>
              <a:spcBef>
                <a:spcPts val="290"/>
              </a:spcBef>
            </a:pPr>
            <a:r>
              <a:rPr sz="2700" b="1" i="0" spc="-110" dirty="0">
                <a:latin typeface="Tahoma"/>
                <a:cs typeface="Tahoma"/>
              </a:rPr>
              <a:t>As </a:t>
            </a:r>
            <a:r>
              <a:rPr sz="2700" b="1" i="0" spc="-175" dirty="0">
                <a:latin typeface="Tahoma"/>
                <a:cs typeface="Tahoma"/>
              </a:rPr>
              <a:t>an </a:t>
            </a:r>
            <a:r>
              <a:rPr sz="2700" b="1" i="0" spc="-160" dirty="0">
                <a:latin typeface="Tahoma"/>
                <a:cs typeface="Tahoma"/>
              </a:rPr>
              <a:t>AI-powered </a:t>
            </a:r>
            <a:r>
              <a:rPr sz="2700" b="1" i="0" spc="-90" dirty="0">
                <a:latin typeface="Tahoma"/>
                <a:cs typeface="Tahoma"/>
              </a:rPr>
              <a:t>product </a:t>
            </a:r>
            <a:r>
              <a:rPr sz="2700" b="1" i="0" spc="-135" dirty="0">
                <a:latin typeface="Tahoma"/>
                <a:cs typeface="Tahoma"/>
              </a:rPr>
              <a:t>recommendation </a:t>
            </a:r>
            <a:r>
              <a:rPr sz="2700" b="1" i="0" spc="-110" dirty="0">
                <a:latin typeface="Tahoma"/>
                <a:cs typeface="Tahoma"/>
              </a:rPr>
              <a:t>engine </a:t>
            </a:r>
            <a:r>
              <a:rPr sz="2700" b="1" i="0" spc="-125" dirty="0">
                <a:latin typeface="Tahoma"/>
                <a:cs typeface="Tahoma"/>
              </a:rPr>
              <a:t>is </a:t>
            </a:r>
            <a:r>
              <a:rPr sz="2700" b="1" i="0" spc="-200" dirty="0">
                <a:latin typeface="Tahoma"/>
                <a:cs typeface="Tahoma"/>
              </a:rPr>
              <a:t>a </a:t>
            </a:r>
            <a:r>
              <a:rPr sz="2700" b="1" i="0" spc="-135" dirty="0">
                <a:latin typeface="Tahoma"/>
                <a:cs typeface="Tahoma"/>
              </a:rPr>
              <a:t>relatively </a:t>
            </a:r>
            <a:r>
              <a:rPr sz="2700" b="1" i="0" spc="-195" dirty="0">
                <a:latin typeface="Tahoma"/>
                <a:cs typeface="Tahoma"/>
              </a:rPr>
              <a:t>new </a:t>
            </a:r>
            <a:r>
              <a:rPr sz="2700" b="1" i="0" spc="-70" dirty="0">
                <a:latin typeface="Tahoma"/>
                <a:cs typeface="Tahoma"/>
              </a:rPr>
              <a:t>concept, </a:t>
            </a:r>
            <a:r>
              <a:rPr sz="2700" b="1" i="0" spc="-114" dirty="0">
                <a:latin typeface="Tahoma"/>
                <a:cs typeface="Tahoma"/>
              </a:rPr>
              <a:t>there </a:t>
            </a:r>
            <a:r>
              <a:rPr sz="2700" b="1" i="0" spc="-150" dirty="0">
                <a:latin typeface="Tahoma"/>
                <a:cs typeface="Tahoma"/>
              </a:rPr>
              <a:t>are </a:t>
            </a:r>
            <a:r>
              <a:rPr sz="2700" b="1" i="0" spc="-125" dirty="0">
                <a:latin typeface="Tahoma"/>
                <a:cs typeface="Tahoma"/>
              </a:rPr>
              <a:t>not </a:t>
            </a:r>
            <a:r>
              <a:rPr sz="2700" b="1" i="0" spc="-210" dirty="0">
                <a:latin typeface="Tahoma"/>
                <a:cs typeface="Tahoma"/>
              </a:rPr>
              <a:t>many </a:t>
            </a:r>
            <a:r>
              <a:rPr sz="2700" b="1" i="0" spc="-114" dirty="0">
                <a:latin typeface="Tahoma"/>
                <a:cs typeface="Tahoma"/>
              </a:rPr>
              <a:t>studies </a:t>
            </a:r>
            <a:r>
              <a:rPr sz="2700" b="1" i="0" spc="-110" dirty="0">
                <a:latin typeface="Tahoma"/>
                <a:cs typeface="Tahoma"/>
              </a:rPr>
              <a:t> </a:t>
            </a:r>
            <a:r>
              <a:rPr sz="2700" b="1" i="0" spc="-150" dirty="0">
                <a:latin typeface="Tahoma"/>
                <a:cs typeface="Tahoma"/>
              </a:rPr>
              <a:t>that </a:t>
            </a:r>
            <a:r>
              <a:rPr sz="2700" b="1" i="0" spc="-140" dirty="0">
                <a:latin typeface="Tahoma"/>
                <a:cs typeface="Tahoma"/>
              </a:rPr>
              <a:t>have </a:t>
            </a:r>
            <a:r>
              <a:rPr sz="2700" b="1" i="0" spc="-90" dirty="0">
                <a:latin typeface="Tahoma"/>
                <a:cs typeface="Tahoma"/>
              </a:rPr>
              <a:t>specifically </a:t>
            </a:r>
            <a:r>
              <a:rPr sz="2700" b="1" i="0" spc="-75" dirty="0">
                <a:latin typeface="Tahoma"/>
                <a:cs typeface="Tahoma"/>
              </a:rPr>
              <a:t>focused </a:t>
            </a:r>
            <a:r>
              <a:rPr sz="2700" b="1" i="0" spc="-120" dirty="0">
                <a:latin typeface="Tahoma"/>
                <a:cs typeface="Tahoma"/>
              </a:rPr>
              <a:t>on </a:t>
            </a:r>
            <a:r>
              <a:rPr sz="2700" b="1" i="0" spc="-130" dirty="0">
                <a:latin typeface="Tahoma"/>
                <a:cs typeface="Tahoma"/>
              </a:rPr>
              <a:t>this </a:t>
            </a:r>
            <a:r>
              <a:rPr sz="2700" b="1" i="0" spc="-95" dirty="0">
                <a:latin typeface="Tahoma"/>
                <a:cs typeface="Tahoma"/>
              </a:rPr>
              <a:t>topic. </a:t>
            </a:r>
            <a:r>
              <a:rPr sz="2700" b="1" i="0" spc="-165" dirty="0">
                <a:latin typeface="Tahoma"/>
                <a:cs typeface="Tahoma"/>
              </a:rPr>
              <a:t>However, </a:t>
            </a:r>
            <a:r>
              <a:rPr sz="2700" b="1" i="0" spc="-114" dirty="0">
                <a:latin typeface="Tahoma"/>
                <a:cs typeface="Tahoma"/>
              </a:rPr>
              <a:t>there </a:t>
            </a:r>
            <a:r>
              <a:rPr sz="2700" b="1" i="0" spc="-150" dirty="0">
                <a:latin typeface="Tahoma"/>
                <a:cs typeface="Tahoma"/>
              </a:rPr>
              <a:t>are </a:t>
            </a:r>
            <a:r>
              <a:rPr sz="2700" b="1" i="0" spc="-130" dirty="0">
                <a:latin typeface="Tahoma"/>
                <a:cs typeface="Tahoma"/>
              </a:rPr>
              <a:t>several </a:t>
            </a:r>
            <a:r>
              <a:rPr sz="2700" b="1" i="0" spc="-114" dirty="0">
                <a:latin typeface="Tahoma"/>
                <a:cs typeface="Tahoma"/>
              </a:rPr>
              <a:t>studies </a:t>
            </a:r>
            <a:r>
              <a:rPr sz="2700" b="1" i="0" spc="-120" dirty="0">
                <a:latin typeface="Tahoma"/>
                <a:cs typeface="Tahoma"/>
              </a:rPr>
              <a:t>related </a:t>
            </a:r>
            <a:r>
              <a:rPr sz="2700" b="1" i="0" spc="-110" dirty="0">
                <a:latin typeface="Tahoma"/>
                <a:cs typeface="Tahoma"/>
              </a:rPr>
              <a:t>to </a:t>
            </a:r>
            <a:r>
              <a:rPr sz="2700" b="1" i="0" spc="-135" dirty="0">
                <a:latin typeface="Tahoma"/>
                <a:cs typeface="Tahoma"/>
              </a:rPr>
              <a:t>recommendation </a:t>
            </a:r>
            <a:r>
              <a:rPr sz="2700" b="1" i="0" spc="-130" dirty="0">
                <a:latin typeface="Tahoma"/>
                <a:cs typeface="Tahoma"/>
              </a:rPr>
              <a:t> </a:t>
            </a:r>
            <a:r>
              <a:rPr sz="2700" b="1" i="0" spc="-150" dirty="0">
                <a:latin typeface="Tahoma"/>
                <a:cs typeface="Tahoma"/>
              </a:rPr>
              <a:t>systems</a:t>
            </a:r>
            <a:r>
              <a:rPr sz="2700" b="1" i="0" spc="-114" dirty="0">
                <a:latin typeface="Tahoma"/>
                <a:cs typeface="Tahoma"/>
              </a:rPr>
              <a:t> </a:t>
            </a:r>
            <a:r>
              <a:rPr sz="2700" b="1" i="0" spc="-140" dirty="0">
                <a:latin typeface="Tahoma"/>
                <a:cs typeface="Tahoma"/>
              </a:rPr>
              <a:t>in</a:t>
            </a:r>
            <a:r>
              <a:rPr sz="2700" b="1" i="0" spc="-114" dirty="0">
                <a:latin typeface="Tahoma"/>
                <a:cs typeface="Tahoma"/>
              </a:rPr>
              <a:t> </a:t>
            </a:r>
            <a:r>
              <a:rPr sz="2700" b="1" i="0" spc="-140" dirty="0">
                <a:latin typeface="Tahoma"/>
                <a:cs typeface="Tahoma"/>
              </a:rPr>
              <a:t>general,</a:t>
            </a:r>
            <a:r>
              <a:rPr sz="2700" b="1" i="0" spc="-110" dirty="0">
                <a:latin typeface="Tahoma"/>
                <a:cs typeface="Tahoma"/>
              </a:rPr>
              <a:t> </a:t>
            </a:r>
            <a:r>
              <a:rPr sz="2700" b="1" i="0" spc="-140" dirty="0">
                <a:latin typeface="Tahoma"/>
                <a:cs typeface="Tahoma"/>
              </a:rPr>
              <a:t>which</a:t>
            </a:r>
            <a:r>
              <a:rPr sz="2700" b="1" i="0" spc="-114" dirty="0">
                <a:latin typeface="Tahoma"/>
                <a:cs typeface="Tahoma"/>
              </a:rPr>
              <a:t> </a:t>
            </a:r>
            <a:r>
              <a:rPr sz="2700" b="1" i="0" spc="-85" dirty="0">
                <a:latin typeface="Tahoma"/>
                <a:cs typeface="Tahoma"/>
              </a:rPr>
              <a:t>can</a:t>
            </a:r>
            <a:r>
              <a:rPr sz="2700" b="1" i="0" spc="-114" dirty="0">
                <a:latin typeface="Tahoma"/>
                <a:cs typeface="Tahoma"/>
              </a:rPr>
              <a:t> provide</a:t>
            </a:r>
            <a:r>
              <a:rPr sz="2700" b="1" i="0" spc="-110" dirty="0">
                <a:latin typeface="Tahoma"/>
                <a:cs typeface="Tahoma"/>
              </a:rPr>
              <a:t> </a:t>
            </a:r>
            <a:r>
              <a:rPr sz="2700" b="1" i="0" spc="-130" dirty="0">
                <a:latin typeface="Tahoma"/>
                <a:cs typeface="Tahoma"/>
              </a:rPr>
              <a:t>insights</a:t>
            </a:r>
            <a:r>
              <a:rPr sz="2700" b="1" i="0" spc="-114" dirty="0">
                <a:latin typeface="Tahoma"/>
                <a:cs typeface="Tahoma"/>
              </a:rPr>
              <a:t> </a:t>
            </a:r>
            <a:r>
              <a:rPr sz="2700" b="1" i="0" spc="-125" dirty="0">
                <a:latin typeface="Tahoma"/>
                <a:cs typeface="Tahoma"/>
              </a:rPr>
              <a:t>into</a:t>
            </a:r>
            <a:r>
              <a:rPr sz="2700" b="1" i="0" spc="-114" dirty="0">
                <a:latin typeface="Tahoma"/>
                <a:cs typeface="Tahoma"/>
              </a:rPr>
              <a:t> </a:t>
            </a:r>
            <a:r>
              <a:rPr sz="2700" b="1" i="0" spc="-110" dirty="0">
                <a:latin typeface="Tahoma"/>
                <a:cs typeface="Tahoma"/>
              </a:rPr>
              <a:t>the </a:t>
            </a:r>
            <a:r>
              <a:rPr sz="2700" b="1" i="0" spc="-90" dirty="0">
                <a:latin typeface="Tahoma"/>
                <a:cs typeface="Tahoma"/>
              </a:rPr>
              <a:t>effectiveness</a:t>
            </a:r>
            <a:r>
              <a:rPr sz="2700" b="1" i="0" spc="-114" dirty="0">
                <a:latin typeface="Tahoma"/>
                <a:cs typeface="Tahoma"/>
              </a:rPr>
              <a:t> </a:t>
            </a:r>
            <a:r>
              <a:rPr sz="2700" b="1" i="0" spc="-95" dirty="0">
                <a:latin typeface="Tahoma"/>
                <a:cs typeface="Tahoma"/>
              </a:rPr>
              <a:t>of</a:t>
            </a:r>
            <a:r>
              <a:rPr sz="2700" b="1" i="0" spc="-114" dirty="0">
                <a:latin typeface="Tahoma"/>
                <a:cs typeface="Tahoma"/>
              </a:rPr>
              <a:t> </a:t>
            </a:r>
            <a:r>
              <a:rPr sz="2700" b="1" i="0" spc="-80" dirty="0">
                <a:latin typeface="Tahoma"/>
                <a:cs typeface="Tahoma"/>
              </a:rPr>
              <a:t>such</a:t>
            </a:r>
            <a:r>
              <a:rPr sz="2700" b="1" i="0" spc="-110" dirty="0">
                <a:latin typeface="Tahoma"/>
                <a:cs typeface="Tahoma"/>
              </a:rPr>
              <a:t> </a:t>
            </a:r>
            <a:r>
              <a:rPr sz="2700" b="1" i="0" spc="-160" dirty="0">
                <a:latin typeface="Tahoma"/>
                <a:cs typeface="Tahoma"/>
              </a:rPr>
              <a:t>systems.</a:t>
            </a:r>
            <a:endParaRPr sz="2700">
              <a:latin typeface="Tahoma"/>
              <a:cs typeface="Tahom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687931" y="8616174"/>
            <a:ext cx="6600190" cy="1671320"/>
          </a:xfrm>
          <a:custGeom>
            <a:avLst/>
            <a:gdLst/>
            <a:ahLst/>
            <a:cxnLst/>
            <a:rect l="l" t="t" r="r" b="b"/>
            <a:pathLst>
              <a:path w="6600190" h="1671320">
                <a:moveTo>
                  <a:pt x="6600067" y="1670824"/>
                </a:moveTo>
                <a:lnTo>
                  <a:pt x="0" y="1670824"/>
                </a:lnTo>
                <a:lnTo>
                  <a:pt x="1695664" y="715675"/>
                </a:lnTo>
                <a:lnTo>
                  <a:pt x="1733423" y="694935"/>
                </a:lnTo>
                <a:lnTo>
                  <a:pt x="1772936" y="674294"/>
                </a:lnTo>
                <a:lnTo>
                  <a:pt x="1814090" y="653787"/>
                </a:lnTo>
                <a:lnTo>
                  <a:pt x="1856773" y="633450"/>
                </a:lnTo>
                <a:lnTo>
                  <a:pt x="1900873" y="613315"/>
                </a:lnTo>
                <a:lnTo>
                  <a:pt x="1946276" y="593417"/>
                </a:lnTo>
                <a:lnTo>
                  <a:pt x="1992870" y="573792"/>
                </a:lnTo>
                <a:lnTo>
                  <a:pt x="2040542" y="554473"/>
                </a:lnTo>
                <a:lnTo>
                  <a:pt x="2089180" y="535494"/>
                </a:lnTo>
                <a:lnTo>
                  <a:pt x="2138671" y="516890"/>
                </a:lnTo>
                <a:lnTo>
                  <a:pt x="2188903" y="498696"/>
                </a:lnTo>
                <a:lnTo>
                  <a:pt x="2239763" y="480945"/>
                </a:lnTo>
                <a:lnTo>
                  <a:pt x="2291138" y="463672"/>
                </a:lnTo>
                <a:lnTo>
                  <a:pt x="2342915" y="446912"/>
                </a:lnTo>
                <a:lnTo>
                  <a:pt x="2394983" y="430699"/>
                </a:lnTo>
                <a:lnTo>
                  <a:pt x="2447228" y="415067"/>
                </a:lnTo>
                <a:lnTo>
                  <a:pt x="2499538" y="400051"/>
                </a:lnTo>
                <a:lnTo>
                  <a:pt x="2551800" y="385684"/>
                </a:lnTo>
                <a:lnTo>
                  <a:pt x="2603902" y="372002"/>
                </a:lnTo>
                <a:lnTo>
                  <a:pt x="2655730" y="359039"/>
                </a:lnTo>
                <a:lnTo>
                  <a:pt x="2707173" y="346829"/>
                </a:lnTo>
                <a:lnTo>
                  <a:pt x="2758118" y="335406"/>
                </a:lnTo>
                <a:lnTo>
                  <a:pt x="2808452" y="324805"/>
                </a:lnTo>
                <a:lnTo>
                  <a:pt x="2858063" y="315061"/>
                </a:lnTo>
                <a:lnTo>
                  <a:pt x="2906837" y="306207"/>
                </a:lnTo>
                <a:lnTo>
                  <a:pt x="2954663" y="298278"/>
                </a:lnTo>
                <a:lnTo>
                  <a:pt x="3001427" y="291309"/>
                </a:lnTo>
                <a:lnTo>
                  <a:pt x="3047018" y="285334"/>
                </a:lnTo>
                <a:lnTo>
                  <a:pt x="3091321" y="280386"/>
                </a:lnTo>
                <a:lnTo>
                  <a:pt x="3134226" y="276501"/>
                </a:lnTo>
                <a:lnTo>
                  <a:pt x="6600067" y="0"/>
                </a:lnTo>
                <a:lnTo>
                  <a:pt x="6600067" y="1670824"/>
                </a:lnTo>
                <a:close/>
              </a:path>
            </a:pathLst>
          </a:custGeom>
          <a:solidFill>
            <a:srgbClr val="006F73"/>
          </a:solidFill>
        </p:spPr>
        <p:txBody>
          <a:bodyPr wrap="square" lIns="0" tIns="0" rIns="0" bIns="0" rtlCol="0"/>
          <a:lstStyle/>
          <a:p>
            <a:endParaRPr/>
          </a:p>
        </p:txBody>
      </p:sp>
      <p:sp>
        <p:nvSpPr>
          <p:cNvPr id="3" name="object 3"/>
          <p:cNvSpPr txBox="1">
            <a:spLocks noGrp="1"/>
          </p:cNvSpPr>
          <p:nvPr>
            <p:ph type="title"/>
          </p:nvPr>
        </p:nvSpPr>
        <p:spPr>
          <a:xfrm>
            <a:off x="1016000" y="528713"/>
            <a:ext cx="15407640" cy="2560955"/>
          </a:xfrm>
          <a:prstGeom prst="rect">
            <a:avLst/>
          </a:prstGeom>
        </p:spPr>
        <p:txBody>
          <a:bodyPr vert="horz" wrap="square" lIns="0" tIns="185420" rIns="0" bIns="0" rtlCol="0">
            <a:spAutoFit/>
          </a:bodyPr>
          <a:lstStyle/>
          <a:p>
            <a:pPr marL="12700" marR="5080">
              <a:lnSpc>
                <a:spcPts val="9350"/>
              </a:lnSpc>
              <a:spcBef>
                <a:spcPts val="1460"/>
              </a:spcBef>
            </a:pPr>
            <a:r>
              <a:rPr sz="8850" b="1" i="0" spc="20" dirty="0">
                <a:latin typeface="Verdana"/>
                <a:cs typeface="Verdana"/>
              </a:rPr>
              <a:t>C</a:t>
            </a:r>
            <a:r>
              <a:rPr sz="8850" b="1" i="0" spc="-1120" dirty="0">
                <a:latin typeface="Verdana"/>
                <a:cs typeface="Verdana"/>
              </a:rPr>
              <a:t>H</a:t>
            </a:r>
            <a:r>
              <a:rPr sz="8850" b="1" i="0" spc="-1140" dirty="0">
                <a:latin typeface="Verdana"/>
                <a:cs typeface="Verdana"/>
              </a:rPr>
              <a:t>A</a:t>
            </a:r>
            <a:r>
              <a:rPr sz="8850" b="1" i="0" spc="-800" dirty="0">
                <a:latin typeface="Verdana"/>
                <a:cs typeface="Verdana"/>
              </a:rPr>
              <a:t>LL</a:t>
            </a:r>
            <a:r>
              <a:rPr sz="8850" b="1" i="0" spc="-780" dirty="0">
                <a:latin typeface="Verdana"/>
                <a:cs typeface="Verdana"/>
              </a:rPr>
              <a:t>E</a:t>
            </a:r>
            <a:r>
              <a:rPr sz="8850" b="1" i="0" spc="-1130" dirty="0">
                <a:latin typeface="Verdana"/>
                <a:cs typeface="Verdana"/>
              </a:rPr>
              <a:t>N</a:t>
            </a:r>
            <a:r>
              <a:rPr sz="8850" b="1" i="0" spc="-400" dirty="0">
                <a:latin typeface="Verdana"/>
                <a:cs typeface="Verdana"/>
              </a:rPr>
              <a:t>G</a:t>
            </a:r>
            <a:r>
              <a:rPr sz="8850" b="1" i="0" spc="-780" dirty="0">
                <a:latin typeface="Verdana"/>
                <a:cs typeface="Verdana"/>
              </a:rPr>
              <a:t>E</a:t>
            </a:r>
            <a:r>
              <a:rPr sz="8850" b="1" i="0" spc="-1100" dirty="0">
                <a:latin typeface="Verdana"/>
                <a:cs typeface="Verdana"/>
              </a:rPr>
              <a:t>S</a:t>
            </a:r>
            <a:r>
              <a:rPr sz="8850" b="1" i="0" spc="-800" dirty="0">
                <a:latin typeface="Verdana"/>
                <a:cs typeface="Verdana"/>
              </a:rPr>
              <a:t> </a:t>
            </a:r>
            <a:r>
              <a:rPr sz="8850" b="1" i="0" spc="-2170" dirty="0">
                <a:latin typeface="Verdana"/>
                <a:cs typeface="Verdana"/>
              </a:rPr>
              <a:t>&amp;</a:t>
            </a:r>
            <a:r>
              <a:rPr sz="8850" b="1" i="0" spc="-800" dirty="0">
                <a:latin typeface="Verdana"/>
                <a:cs typeface="Verdana"/>
              </a:rPr>
              <a:t> L</a:t>
            </a:r>
            <a:r>
              <a:rPr sz="8850" b="1" i="0" spc="-2330" dirty="0">
                <a:latin typeface="Verdana"/>
                <a:cs typeface="Verdana"/>
              </a:rPr>
              <a:t>I</a:t>
            </a:r>
            <a:r>
              <a:rPr sz="8850" b="1" i="0" spc="-780" dirty="0">
                <a:latin typeface="Verdana"/>
                <a:cs typeface="Verdana"/>
              </a:rPr>
              <a:t>M</a:t>
            </a:r>
            <a:r>
              <a:rPr sz="8850" b="1" i="0" spc="-2330" dirty="0">
                <a:latin typeface="Verdana"/>
                <a:cs typeface="Verdana"/>
              </a:rPr>
              <a:t>I</a:t>
            </a:r>
            <a:r>
              <a:rPr sz="8850" b="1" i="0" spc="-935" dirty="0">
                <a:latin typeface="Verdana"/>
                <a:cs typeface="Verdana"/>
              </a:rPr>
              <a:t>T</a:t>
            </a:r>
            <a:r>
              <a:rPr sz="8850" b="1" i="0" spc="-1140" dirty="0">
                <a:latin typeface="Verdana"/>
                <a:cs typeface="Verdana"/>
              </a:rPr>
              <a:t>A</a:t>
            </a:r>
            <a:r>
              <a:rPr sz="8850" b="1" i="0" spc="-935" dirty="0">
                <a:latin typeface="Verdana"/>
                <a:cs typeface="Verdana"/>
              </a:rPr>
              <a:t>T</a:t>
            </a:r>
            <a:r>
              <a:rPr sz="8850" b="1" i="0" spc="-2330" dirty="0">
                <a:latin typeface="Verdana"/>
                <a:cs typeface="Verdana"/>
              </a:rPr>
              <a:t>I</a:t>
            </a:r>
            <a:r>
              <a:rPr sz="8850" b="1" i="0" spc="-860" dirty="0">
                <a:latin typeface="Verdana"/>
                <a:cs typeface="Verdana"/>
              </a:rPr>
              <a:t>O</a:t>
            </a:r>
            <a:r>
              <a:rPr sz="8850" b="1" i="0" spc="-1130" dirty="0">
                <a:latin typeface="Verdana"/>
                <a:cs typeface="Verdana"/>
              </a:rPr>
              <a:t>N</a:t>
            </a:r>
            <a:r>
              <a:rPr sz="8850" b="1" i="0" spc="-720" dirty="0">
                <a:latin typeface="Verdana"/>
                <a:cs typeface="Verdana"/>
              </a:rPr>
              <a:t>S  </a:t>
            </a:r>
            <a:r>
              <a:rPr sz="8850" b="1" i="0" spc="-2330" dirty="0">
                <a:latin typeface="Verdana"/>
                <a:cs typeface="Verdana"/>
              </a:rPr>
              <a:t>I</a:t>
            </a:r>
            <a:r>
              <a:rPr sz="8850" b="1" i="0" spc="-1125" dirty="0">
                <a:latin typeface="Verdana"/>
                <a:cs typeface="Verdana"/>
              </a:rPr>
              <a:t>N</a:t>
            </a:r>
            <a:r>
              <a:rPr sz="8850" b="1" i="0" spc="-800" dirty="0">
                <a:latin typeface="Verdana"/>
                <a:cs typeface="Verdana"/>
              </a:rPr>
              <a:t> </a:t>
            </a:r>
            <a:r>
              <a:rPr sz="8850" b="1" i="0" spc="-935" dirty="0">
                <a:latin typeface="Verdana"/>
                <a:cs typeface="Verdana"/>
              </a:rPr>
              <a:t>T</a:t>
            </a:r>
            <a:r>
              <a:rPr sz="8850" b="1" i="0" spc="-1120" dirty="0">
                <a:latin typeface="Verdana"/>
                <a:cs typeface="Verdana"/>
              </a:rPr>
              <a:t>H</a:t>
            </a:r>
            <a:r>
              <a:rPr sz="8850" b="1" i="0" spc="-775" dirty="0">
                <a:latin typeface="Verdana"/>
                <a:cs typeface="Verdana"/>
              </a:rPr>
              <a:t>E</a:t>
            </a:r>
            <a:r>
              <a:rPr sz="8850" b="1" i="0" spc="-800" dirty="0">
                <a:latin typeface="Verdana"/>
                <a:cs typeface="Verdana"/>
              </a:rPr>
              <a:t> </a:t>
            </a:r>
            <a:r>
              <a:rPr sz="8850" b="1" i="0" spc="-780" dirty="0">
                <a:latin typeface="Verdana"/>
                <a:cs typeface="Verdana"/>
              </a:rPr>
              <a:t>E</a:t>
            </a:r>
            <a:r>
              <a:rPr sz="8850" b="1" i="0" spc="-1185" dirty="0">
                <a:latin typeface="Verdana"/>
                <a:cs typeface="Verdana"/>
              </a:rPr>
              <a:t>X</a:t>
            </a:r>
            <a:r>
              <a:rPr sz="8850" b="1" i="0" spc="-2330" dirty="0">
                <a:latin typeface="Verdana"/>
                <a:cs typeface="Verdana"/>
              </a:rPr>
              <a:t>I</a:t>
            </a:r>
            <a:r>
              <a:rPr sz="8850" b="1" i="0" spc="-1105" dirty="0">
                <a:latin typeface="Verdana"/>
                <a:cs typeface="Verdana"/>
              </a:rPr>
              <a:t>S</a:t>
            </a:r>
            <a:r>
              <a:rPr sz="8850" b="1" i="0" spc="-935" dirty="0">
                <a:latin typeface="Verdana"/>
                <a:cs typeface="Verdana"/>
              </a:rPr>
              <a:t>T</a:t>
            </a:r>
            <a:r>
              <a:rPr sz="8850" b="1" i="0" spc="-2330" dirty="0">
                <a:latin typeface="Verdana"/>
                <a:cs typeface="Verdana"/>
              </a:rPr>
              <a:t>I</a:t>
            </a:r>
            <a:r>
              <a:rPr sz="8850" b="1" i="0" spc="-1130" dirty="0">
                <a:latin typeface="Verdana"/>
                <a:cs typeface="Verdana"/>
              </a:rPr>
              <a:t>N</a:t>
            </a:r>
            <a:r>
              <a:rPr sz="8850" b="1" i="0" spc="-395" dirty="0">
                <a:latin typeface="Verdana"/>
                <a:cs typeface="Verdana"/>
              </a:rPr>
              <a:t>G</a:t>
            </a:r>
            <a:r>
              <a:rPr sz="8850" b="1" i="0" spc="-800" dirty="0">
                <a:latin typeface="Verdana"/>
                <a:cs typeface="Verdana"/>
              </a:rPr>
              <a:t> </a:t>
            </a:r>
            <a:r>
              <a:rPr sz="8850" b="1" i="0" spc="-1105" dirty="0">
                <a:latin typeface="Verdana"/>
                <a:cs typeface="Verdana"/>
              </a:rPr>
              <a:t>S</a:t>
            </a:r>
            <a:r>
              <a:rPr sz="8850" b="1" i="0" spc="-1320" dirty="0">
                <a:latin typeface="Verdana"/>
                <a:cs typeface="Verdana"/>
              </a:rPr>
              <a:t>Y</a:t>
            </a:r>
            <a:r>
              <a:rPr sz="8850" b="1" i="0" spc="-1105" dirty="0">
                <a:latin typeface="Verdana"/>
                <a:cs typeface="Verdana"/>
              </a:rPr>
              <a:t>S</a:t>
            </a:r>
            <a:r>
              <a:rPr sz="8850" b="1" i="0" spc="-935" dirty="0">
                <a:latin typeface="Verdana"/>
                <a:cs typeface="Verdana"/>
              </a:rPr>
              <a:t>T</a:t>
            </a:r>
            <a:r>
              <a:rPr sz="8850" b="1" i="0" spc="-780" dirty="0">
                <a:latin typeface="Verdana"/>
                <a:cs typeface="Verdana"/>
              </a:rPr>
              <a:t>E</a:t>
            </a:r>
            <a:r>
              <a:rPr sz="8850" b="1" i="0" spc="-775" dirty="0">
                <a:latin typeface="Verdana"/>
                <a:cs typeface="Verdana"/>
              </a:rPr>
              <a:t>M</a:t>
            </a:r>
            <a:endParaRPr sz="8850">
              <a:latin typeface="Verdana"/>
              <a:cs typeface="Verdana"/>
            </a:endParaRPr>
          </a:p>
        </p:txBody>
      </p:sp>
      <p:sp>
        <p:nvSpPr>
          <p:cNvPr id="4" name="object 4"/>
          <p:cNvSpPr txBox="1"/>
          <p:nvPr/>
        </p:nvSpPr>
        <p:spPr>
          <a:xfrm>
            <a:off x="1054100" y="4150569"/>
            <a:ext cx="3754754" cy="4441825"/>
          </a:xfrm>
          <a:prstGeom prst="rect">
            <a:avLst/>
          </a:prstGeom>
        </p:spPr>
        <p:txBody>
          <a:bodyPr vert="horz" wrap="square" lIns="0" tIns="31750" rIns="0" bIns="0" rtlCol="0">
            <a:spAutoFit/>
          </a:bodyPr>
          <a:lstStyle/>
          <a:p>
            <a:pPr marL="12700">
              <a:lnSpc>
                <a:spcPct val="100000"/>
              </a:lnSpc>
              <a:spcBef>
                <a:spcPts val="250"/>
              </a:spcBef>
            </a:pPr>
            <a:r>
              <a:rPr sz="2000" i="1" spc="370" dirty="0">
                <a:solidFill>
                  <a:srgbClr val="006F73"/>
                </a:solidFill>
                <a:latin typeface="Cambria"/>
                <a:cs typeface="Cambria"/>
              </a:rPr>
              <a:t>COLD</a:t>
            </a:r>
            <a:endParaRPr sz="2000">
              <a:latin typeface="Cambria"/>
              <a:cs typeface="Cambria"/>
            </a:endParaRPr>
          </a:p>
          <a:p>
            <a:pPr marL="12700">
              <a:lnSpc>
                <a:spcPct val="100000"/>
              </a:lnSpc>
              <a:spcBef>
                <a:spcPts val="150"/>
              </a:spcBef>
            </a:pPr>
            <a:r>
              <a:rPr sz="2000" b="1" spc="-254" dirty="0">
                <a:solidFill>
                  <a:srgbClr val="006F73"/>
                </a:solidFill>
                <a:latin typeface="Verdana"/>
                <a:cs typeface="Verdana"/>
              </a:rPr>
              <a:t>S</a:t>
            </a:r>
            <a:r>
              <a:rPr sz="2000" b="1" spc="-215" dirty="0">
                <a:solidFill>
                  <a:srgbClr val="006F73"/>
                </a:solidFill>
                <a:latin typeface="Verdana"/>
                <a:cs typeface="Verdana"/>
              </a:rPr>
              <a:t>T</a:t>
            </a:r>
            <a:r>
              <a:rPr sz="2000" b="1" spc="-260" dirty="0">
                <a:solidFill>
                  <a:srgbClr val="006F73"/>
                </a:solidFill>
                <a:latin typeface="Verdana"/>
                <a:cs typeface="Verdana"/>
              </a:rPr>
              <a:t>A</a:t>
            </a:r>
            <a:r>
              <a:rPr sz="2000" b="1" spc="-300" dirty="0">
                <a:solidFill>
                  <a:srgbClr val="006F73"/>
                </a:solidFill>
                <a:latin typeface="Verdana"/>
                <a:cs typeface="Verdana"/>
              </a:rPr>
              <a:t>R</a:t>
            </a:r>
            <a:r>
              <a:rPr sz="2000" b="1" spc="-210" dirty="0">
                <a:solidFill>
                  <a:srgbClr val="006F73"/>
                </a:solidFill>
                <a:latin typeface="Verdana"/>
                <a:cs typeface="Verdana"/>
              </a:rPr>
              <a:t>T</a:t>
            </a:r>
            <a:r>
              <a:rPr sz="2000" b="1" spc="-180" dirty="0">
                <a:solidFill>
                  <a:srgbClr val="006F73"/>
                </a:solidFill>
                <a:latin typeface="Verdana"/>
                <a:cs typeface="Verdana"/>
              </a:rPr>
              <a:t> </a:t>
            </a:r>
            <a:r>
              <a:rPr sz="2000" b="1" spc="-245" dirty="0">
                <a:solidFill>
                  <a:srgbClr val="006F73"/>
                </a:solidFill>
                <a:latin typeface="Verdana"/>
                <a:cs typeface="Verdana"/>
              </a:rPr>
              <a:t>P</a:t>
            </a:r>
            <a:r>
              <a:rPr sz="2000" b="1" spc="-300" dirty="0">
                <a:solidFill>
                  <a:srgbClr val="006F73"/>
                </a:solidFill>
                <a:latin typeface="Verdana"/>
                <a:cs typeface="Verdana"/>
              </a:rPr>
              <a:t>R</a:t>
            </a:r>
            <a:r>
              <a:rPr sz="2000" b="1" spc="-200" dirty="0">
                <a:solidFill>
                  <a:srgbClr val="006F73"/>
                </a:solidFill>
                <a:latin typeface="Verdana"/>
                <a:cs typeface="Verdana"/>
              </a:rPr>
              <a:t>O</a:t>
            </a:r>
            <a:r>
              <a:rPr sz="2000" b="1" spc="-254" dirty="0">
                <a:solidFill>
                  <a:srgbClr val="006F73"/>
                </a:solidFill>
                <a:latin typeface="Verdana"/>
                <a:cs typeface="Verdana"/>
              </a:rPr>
              <a:t>B</a:t>
            </a:r>
            <a:r>
              <a:rPr sz="2000" b="1" spc="-185" dirty="0">
                <a:solidFill>
                  <a:srgbClr val="006F73"/>
                </a:solidFill>
                <a:latin typeface="Verdana"/>
                <a:cs typeface="Verdana"/>
              </a:rPr>
              <a:t>L</a:t>
            </a:r>
            <a:r>
              <a:rPr sz="2000" b="1" spc="-180" dirty="0">
                <a:solidFill>
                  <a:srgbClr val="006F73"/>
                </a:solidFill>
                <a:latin typeface="Verdana"/>
                <a:cs typeface="Verdana"/>
              </a:rPr>
              <a:t>E</a:t>
            </a:r>
            <a:r>
              <a:rPr sz="2000" b="1" spc="-175" dirty="0">
                <a:solidFill>
                  <a:srgbClr val="006F73"/>
                </a:solidFill>
                <a:latin typeface="Verdana"/>
                <a:cs typeface="Verdana"/>
              </a:rPr>
              <a:t>M</a:t>
            </a:r>
            <a:endParaRPr sz="2000">
              <a:latin typeface="Verdana"/>
              <a:cs typeface="Verdana"/>
            </a:endParaRPr>
          </a:p>
          <a:p>
            <a:pPr marL="12700" marR="5080" indent="63500">
              <a:lnSpc>
                <a:spcPct val="131300"/>
              </a:lnSpc>
              <a:spcBef>
                <a:spcPts val="1320"/>
              </a:spcBef>
            </a:pPr>
            <a:r>
              <a:rPr sz="2000" b="1" spc="-254" dirty="0">
                <a:solidFill>
                  <a:srgbClr val="006F73"/>
                </a:solidFill>
                <a:latin typeface="Verdana"/>
                <a:cs typeface="Verdana"/>
              </a:rPr>
              <a:t>A</a:t>
            </a:r>
            <a:r>
              <a:rPr sz="2000" b="1" spc="-180" dirty="0">
                <a:solidFill>
                  <a:srgbClr val="006F73"/>
                </a:solidFill>
                <a:latin typeface="Verdana"/>
                <a:cs typeface="Verdana"/>
              </a:rPr>
              <a:t> </a:t>
            </a:r>
            <a:r>
              <a:rPr sz="2000" b="1" spc="-60" dirty="0">
                <a:solidFill>
                  <a:srgbClr val="006F73"/>
                </a:solidFill>
                <a:latin typeface="Verdana"/>
                <a:cs typeface="Verdana"/>
              </a:rPr>
              <a:t>c</a:t>
            </a:r>
            <a:r>
              <a:rPr sz="2000" b="1" spc="-210" dirty="0">
                <a:solidFill>
                  <a:srgbClr val="006F73"/>
                </a:solidFill>
                <a:latin typeface="Verdana"/>
                <a:cs typeface="Verdana"/>
              </a:rPr>
              <a:t>o</a:t>
            </a:r>
            <a:r>
              <a:rPr sz="2000" b="1" spc="-450" dirty="0">
                <a:solidFill>
                  <a:srgbClr val="006F73"/>
                </a:solidFill>
                <a:latin typeface="Verdana"/>
                <a:cs typeface="Verdana"/>
              </a:rPr>
              <a:t>mm</a:t>
            </a:r>
            <a:r>
              <a:rPr sz="2000" b="1" spc="-210" dirty="0">
                <a:solidFill>
                  <a:srgbClr val="006F73"/>
                </a:solidFill>
                <a:latin typeface="Verdana"/>
                <a:cs typeface="Verdana"/>
              </a:rPr>
              <a:t>o</a:t>
            </a:r>
            <a:r>
              <a:rPr sz="2000" b="1" spc="-254" dirty="0">
                <a:solidFill>
                  <a:srgbClr val="006F73"/>
                </a:solidFill>
                <a:latin typeface="Verdana"/>
                <a:cs typeface="Verdana"/>
              </a:rPr>
              <a:t>n</a:t>
            </a:r>
            <a:r>
              <a:rPr sz="2000" b="1" spc="-180" dirty="0">
                <a:solidFill>
                  <a:srgbClr val="006F73"/>
                </a:solidFill>
                <a:latin typeface="Verdana"/>
                <a:cs typeface="Verdana"/>
              </a:rPr>
              <a:t> </a:t>
            </a:r>
            <a:r>
              <a:rPr sz="2000" b="1" spc="-185" dirty="0">
                <a:solidFill>
                  <a:srgbClr val="006F73"/>
                </a:solidFill>
                <a:latin typeface="Verdana"/>
                <a:cs typeface="Verdana"/>
              </a:rPr>
              <a:t>i</a:t>
            </a:r>
            <a:r>
              <a:rPr sz="2000" b="1" spc="-250" dirty="0">
                <a:solidFill>
                  <a:srgbClr val="006F73"/>
                </a:solidFill>
                <a:latin typeface="Verdana"/>
                <a:cs typeface="Verdana"/>
              </a:rPr>
              <a:t>ss</a:t>
            </a:r>
            <a:r>
              <a:rPr sz="2000" b="1" spc="-260" dirty="0">
                <a:solidFill>
                  <a:srgbClr val="006F73"/>
                </a:solidFill>
                <a:latin typeface="Verdana"/>
                <a:cs typeface="Verdana"/>
              </a:rPr>
              <a:t>u</a:t>
            </a:r>
            <a:r>
              <a:rPr sz="2000" b="1" spc="-185" dirty="0">
                <a:solidFill>
                  <a:srgbClr val="006F73"/>
                </a:solidFill>
                <a:latin typeface="Verdana"/>
                <a:cs typeface="Verdana"/>
              </a:rPr>
              <a:t>e</a:t>
            </a:r>
            <a:r>
              <a:rPr sz="2000" b="1" spc="-180" dirty="0">
                <a:solidFill>
                  <a:srgbClr val="006F73"/>
                </a:solidFill>
                <a:latin typeface="Verdana"/>
                <a:cs typeface="Verdana"/>
              </a:rPr>
              <a:t> </a:t>
            </a:r>
            <a:r>
              <a:rPr sz="2000" b="1" spc="-459" dirty="0">
                <a:solidFill>
                  <a:srgbClr val="006F73"/>
                </a:solidFill>
                <a:latin typeface="Verdana"/>
                <a:cs typeface="Verdana"/>
              </a:rPr>
              <a:t>w</a:t>
            </a:r>
            <a:r>
              <a:rPr sz="2000" b="1" spc="-185" dirty="0">
                <a:solidFill>
                  <a:srgbClr val="006F73"/>
                </a:solidFill>
                <a:latin typeface="Verdana"/>
                <a:cs typeface="Verdana"/>
              </a:rPr>
              <a:t>i</a:t>
            </a:r>
            <a:r>
              <a:rPr sz="2000" b="1" spc="-180" dirty="0">
                <a:solidFill>
                  <a:srgbClr val="006F73"/>
                </a:solidFill>
                <a:latin typeface="Verdana"/>
                <a:cs typeface="Verdana"/>
              </a:rPr>
              <a:t>t</a:t>
            </a:r>
            <a:r>
              <a:rPr sz="2000" b="1" spc="-160" dirty="0">
                <a:solidFill>
                  <a:srgbClr val="006F73"/>
                </a:solidFill>
                <a:latin typeface="Verdana"/>
                <a:cs typeface="Verdana"/>
              </a:rPr>
              <a:t>h  </a:t>
            </a:r>
            <a:r>
              <a:rPr sz="2000" b="1" spc="-180" dirty="0">
                <a:solidFill>
                  <a:srgbClr val="006F73"/>
                </a:solidFill>
                <a:latin typeface="Verdana"/>
                <a:cs typeface="Verdana"/>
              </a:rPr>
              <a:t>t</a:t>
            </a:r>
            <a:r>
              <a:rPr sz="2000" b="1" spc="-270" dirty="0">
                <a:solidFill>
                  <a:srgbClr val="006F73"/>
                </a:solidFill>
                <a:latin typeface="Verdana"/>
                <a:cs typeface="Verdana"/>
              </a:rPr>
              <a:t>r</a:t>
            </a:r>
            <a:r>
              <a:rPr sz="2000" b="1" spc="-290" dirty="0">
                <a:solidFill>
                  <a:srgbClr val="006F73"/>
                </a:solidFill>
                <a:latin typeface="Verdana"/>
                <a:cs typeface="Verdana"/>
              </a:rPr>
              <a:t>a</a:t>
            </a:r>
            <a:r>
              <a:rPr sz="2000" b="1" spc="-195" dirty="0">
                <a:solidFill>
                  <a:srgbClr val="006F73"/>
                </a:solidFill>
                <a:latin typeface="Verdana"/>
                <a:cs typeface="Verdana"/>
              </a:rPr>
              <a:t>d</a:t>
            </a:r>
            <a:r>
              <a:rPr sz="2000" b="1" spc="-185" dirty="0">
                <a:solidFill>
                  <a:srgbClr val="006F73"/>
                </a:solidFill>
                <a:latin typeface="Verdana"/>
                <a:cs typeface="Verdana"/>
              </a:rPr>
              <a:t>i</a:t>
            </a:r>
            <a:r>
              <a:rPr sz="2000" b="1" spc="-180" dirty="0">
                <a:solidFill>
                  <a:srgbClr val="006F73"/>
                </a:solidFill>
                <a:latin typeface="Verdana"/>
                <a:cs typeface="Verdana"/>
              </a:rPr>
              <a:t>t</a:t>
            </a:r>
            <a:r>
              <a:rPr sz="2000" b="1" spc="-185" dirty="0">
                <a:solidFill>
                  <a:srgbClr val="006F73"/>
                </a:solidFill>
                <a:latin typeface="Verdana"/>
                <a:cs typeface="Verdana"/>
              </a:rPr>
              <a:t>i</a:t>
            </a:r>
            <a:r>
              <a:rPr sz="2000" b="1" spc="-210" dirty="0">
                <a:solidFill>
                  <a:srgbClr val="006F73"/>
                </a:solidFill>
                <a:latin typeface="Verdana"/>
                <a:cs typeface="Verdana"/>
              </a:rPr>
              <a:t>o</a:t>
            </a:r>
            <a:r>
              <a:rPr sz="2000" b="1" spc="-260" dirty="0">
                <a:solidFill>
                  <a:srgbClr val="006F73"/>
                </a:solidFill>
                <a:latin typeface="Verdana"/>
                <a:cs typeface="Verdana"/>
              </a:rPr>
              <a:t>n</a:t>
            </a:r>
            <a:r>
              <a:rPr sz="2000" b="1" spc="-290" dirty="0">
                <a:solidFill>
                  <a:srgbClr val="006F73"/>
                </a:solidFill>
                <a:latin typeface="Verdana"/>
                <a:cs typeface="Verdana"/>
              </a:rPr>
              <a:t>a</a:t>
            </a:r>
            <a:r>
              <a:rPr sz="2000" b="1" spc="-160" dirty="0">
                <a:solidFill>
                  <a:srgbClr val="006F73"/>
                </a:solidFill>
                <a:latin typeface="Verdana"/>
                <a:cs typeface="Verdana"/>
              </a:rPr>
              <a:t>l</a:t>
            </a:r>
            <a:r>
              <a:rPr sz="2000" b="1" spc="-180" dirty="0">
                <a:solidFill>
                  <a:srgbClr val="006F73"/>
                </a:solidFill>
                <a:latin typeface="Verdana"/>
                <a:cs typeface="Verdana"/>
              </a:rPr>
              <a:t> </a:t>
            </a:r>
            <a:r>
              <a:rPr sz="2000" b="1" spc="-270" dirty="0">
                <a:solidFill>
                  <a:srgbClr val="006F73"/>
                </a:solidFill>
                <a:latin typeface="Verdana"/>
                <a:cs typeface="Verdana"/>
              </a:rPr>
              <a:t>r</a:t>
            </a:r>
            <a:r>
              <a:rPr sz="2000" b="1" spc="-190" dirty="0">
                <a:solidFill>
                  <a:srgbClr val="006F73"/>
                </a:solidFill>
                <a:latin typeface="Verdana"/>
                <a:cs typeface="Verdana"/>
              </a:rPr>
              <a:t>e</a:t>
            </a:r>
            <a:r>
              <a:rPr sz="2000" b="1" spc="-60" dirty="0">
                <a:solidFill>
                  <a:srgbClr val="006F73"/>
                </a:solidFill>
                <a:latin typeface="Verdana"/>
                <a:cs typeface="Verdana"/>
              </a:rPr>
              <a:t>c</a:t>
            </a:r>
            <a:r>
              <a:rPr sz="2000" b="1" spc="-210" dirty="0">
                <a:solidFill>
                  <a:srgbClr val="006F73"/>
                </a:solidFill>
                <a:latin typeface="Verdana"/>
                <a:cs typeface="Verdana"/>
              </a:rPr>
              <a:t>o</a:t>
            </a:r>
            <a:r>
              <a:rPr sz="2000" b="1" spc="-450" dirty="0">
                <a:solidFill>
                  <a:srgbClr val="006F73"/>
                </a:solidFill>
                <a:latin typeface="Verdana"/>
                <a:cs typeface="Verdana"/>
              </a:rPr>
              <a:t>mm</a:t>
            </a:r>
            <a:r>
              <a:rPr sz="2000" b="1" spc="-190" dirty="0">
                <a:solidFill>
                  <a:srgbClr val="006F73"/>
                </a:solidFill>
                <a:latin typeface="Verdana"/>
                <a:cs typeface="Verdana"/>
              </a:rPr>
              <a:t>e</a:t>
            </a:r>
            <a:r>
              <a:rPr sz="2000" b="1" spc="-260" dirty="0">
                <a:solidFill>
                  <a:srgbClr val="006F73"/>
                </a:solidFill>
                <a:latin typeface="Verdana"/>
                <a:cs typeface="Verdana"/>
              </a:rPr>
              <a:t>n</a:t>
            </a:r>
            <a:r>
              <a:rPr sz="2000" b="1" spc="-195" dirty="0">
                <a:solidFill>
                  <a:srgbClr val="006F73"/>
                </a:solidFill>
                <a:latin typeface="Verdana"/>
                <a:cs typeface="Verdana"/>
              </a:rPr>
              <a:t>d</a:t>
            </a:r>
            <a:r>
              <a:rPr sz="2000" b="1" spc="-290" dirty="0">
                <a:solidFill>
                  <a:srgbClr val="006F73"/>
                </a:solidFill>
                <a:latin typeface="Verdana"/>
                <a:cs typeface="Verdana"/>
              </a:rPr>
              <a:t>a</a:t>
            </a:r>
            <a:r>
              <a:rPr sz="2000" b="1" spc="-180" dirty="0">
                <a:solidFill>
                  <a:srgbClr val="006F73"/>
                </a:solidFill>
                <a:latin typeface="Verdana"/>
                <a:cs typeface="Verdana"/>
              </a:rPr>
              <a:t>t</a:t>
            </a:r>
            <a:r>
              <a:rPr sz="2000" b="1" spc="-185" dirty="0">
                <a:solidFill>
                  <a:srgbClr val="006F73"/>
                </a:solidFill>
                <a:latin typeface="Verdana"/>
                <a:cs typeface="Verdana"/>
              </a:rPr>
              <a:t>i</a:t>
            </a:r>
            <a:r>
              <a:rPr sz="2000" b="1" spc="-210" dirty="0">
                <a:solidFill>
                  <a:srgbClr val="006F73"/>
                </a:solidFill>
                <a:latin typeface="Verdana"/>
                <a:cs typeface="Verdana"/>
              </a:rPr>
              <a:t>o</a:t>
            </a:r>
            <a:r>
              <a:rPr sz="2000" b="1" spc="-165" dirty="0">
                <a:solidFill>
                  <a:srgbClr val="006F73"/>
                </a:solidFill>
                <a:latin typeface="Verdana"/>
                <a:cs typeface="Verdana"/>
              </a:rPr>
              <a:t>n  </a:t>
            </a:r>
            <a:r>
              <a:rPr sz="2000" b="1" spc="-250" dirty="0">
                <a:solidFill>
                  <a:srgbClr val="006F73"/>
                </a:solidFill>
                <a:latin typeface="Verdana"/>
                <a:cs typeface="Verdana"/>
              </a:rPr>
              <a:t>s</a:t>
            </a:r>
            <a:r>
              <a:rPr sz="2000" b="1" spc="-275" dirty="0">
                <a:solidFill>
                  <a:srgbClr val="006F73"/>
                </a:solidFill>
                <a:latin typeface="Verdana"/>
                <a:cs typeface="Verdana"/>
              </a:rPr>
              <a:t>y</a:t>
            </a:r>
            <a:r>
              <a:rPr sz="2000" b="1" spc="-250" dirty="0">
                <a:solidFill>
                  <a:srgbClr val="006F73"/>
                </a:solidFill>
                <a:latin typeface="Verdana"/>
                <a:cs typeface="Verdana"/>
              </a:rPr>
              <a:t>s</a:t>
            </a:r>
            <a:r>
              <a:rPr sz="2000" b="1" spc="-180" dirty="0">
                <a:solidFill>
                  <a:srgbClr val="006F73"/>
                </a:solidFill>
                <a:latin typeface="Verdana"/>
                <a:cs typeface="Verdana"/>
              </a:rPr>
              <a:t>t</a:t>
            </a:r>
            <a:r>
              <a:rPr sz="2000" b="1" spc="-190" dirty="0">
                <a:solidFill>
                  <a:srgbClr val="006F73"/>
                </a:solidFill>
                <a:latin typeface="Verdana"/>
                <a:cs typeface="Verdana"/>
              </a:rPr>
              <a:t>e</a:t>
            </a:r>
            <a:r>
              <a:rPr sz="2000" b="1" spc="-450" dirty="0">
                <a:solidFill>
                  <a:srgbClr val="006F73"/>
                </a:solidFill>
                <a:latin typeface="Verdana"/>
                <a:cs typeface="Verdana"/>
              </a:rPr>
              <a:t>m</a:t>
            </a:r>
            <a:r>
              <a:rPr sz="2000" b="1" spc="-245" dirty="0">
                <a:solidFill>
                  <a:srgbClr val="006F73"/>
                </a:solidFill>
                <a:latin typeface="Verdana"/>
                <a:cs typeface="Verdana"/>
              </a:rPr>
              <a:t>s</a:t>
            </a:r>
            <a:r>
              <a:rPr sz="2000" b="1" spc="-180" dirty="0">
                <a:solidFill>
                  <a:srgbClr val="006F73"/>
                </a:solidFill>
                <a:latin typeface="Verdana"/>
                <a:cs typeface="Verdana"/>
              </a:rPr>
              <a:t> </a:t>
            </a:r>
            <a:r>
              <a:rPr sz="2000" b="1" spc="-185" dirty="0">
                <a:solidFill>
                  <a:srgbClr val="006F73"/>
                </a:solidFill>
                <a:latin typeface="Verdana"/>
                <a:cs typeface="Verdana"/>
              </a:rPr>
              <a:t>i</a:t>
            </a:r>
            <a:r>
              <a:rPr sz="2000" b="1" spc="-245" dirty="0">
                <a:solidFill>
                  <a:srgbClr val="006F73"/>
                </a:solidFill>
                <a:latin typeface="Verdana"/>
                <a:cs typeface="Verdana"/>
              </a:rPr>
              <a:t>s</a:t>
            </a:r>
            <a:r>
              <a:rPr sz="2000" b="1" spc="-180" dirty="0">
                <a:solidFill>
                  <a:srgbClr val="006F73"/>
                </a:solidFill>
                <a:latin typeface="Verdana"/>
                <a:cs typeface="Verdana"/>
              </a:rPr>
              <a:t> t</a:t>
            </a:r>
            <a:r>
              <a:rPr sz="2000" b="1" spc="-250" dirty="0">
                <a:solidFill>
                  <a:srgbClr val="006F73"/>
                </a:solidFill>
                <a:latin typeface="Verdana"/>
                <a:cs typeface="Verdana"/>
              </a:rPr>
              <a:t>h</a:t>
            </a:r>
            <a:r>
              <a:rPr sz="2000" b="1" spc="-185" dirty="0">
                <a:solidFill>
                  <a:srgbClr val="006F73"/>
                </a:solidFill>
                <a:latin typeface="Verdana"/>
                <a:cs typeface="Verdana"/>
              </a:rPr>
              <a:t>e</a:t>
            </a:r>
            <a:r>
              <a:rPr sz="2000" b="1" spc="-180" dirty="0">
                <a:solidFill>
                  <a:srgbClr val="006F73"/>
                </a:solidFill>
                <a:latin typeface="Verdana"/>
                <a:cs typeface="Verdana"/>
              </a:rPr>
              <a:t> </a:t>
            </a:r>
            <a:r>
              <a:rPr sz="2000" b="1" spc="-60" dirty="0">
                <a:solidFill>
                  <a:srgbClr val="006F73"/>
                </a:solidFill>
                <a:latin typeface="Verdana"/>
                <a:cs typeface="Verdana"/>
              </a:rPr>
              <a:t>c</a:t>
            </a:r>
            <a:r>
              <a:rPr sz="2000" b="1" spc="-210" dirty="0">
                <a:solidFill>
                  <a:srgbClr val="006F73"/>
                </a:solidFill>
                <a:latin typeface="Verdana"/>
                <a:cs typeface="Verdana"/>
              </a:rPr>
              <a:t>o</a:t>
            </a:r>
            <a:r>
              <a:rPr sz="2000" b="1" spc="-165" dirty="0">
                <a:solidFill>
                  <a:srgbClr val="006F73"/>
                </a:solidFill>
                <a:latin typeface="Verdana"/>
                <a:cs typeface="Verdana"/>
              </a:rPr>
              <a:t>l</a:t>
            </a:r>
            <a:r>
              <a:rPr sz="2000" b="1" spc="-190" dirty="0">
                <a:solidFill>
                  <a:srgbClr val="006F73"/>
                </a:solidFill>
                <a:latin typeface="Verdana"/>
                <a:cs typeface="Verdana"/>
              </a:rPr>
              <a:t>d</a:t>
            </a:r>
            <a:r>
              <a:rPr sz="2000" b="1" spc="-180" dirty="0">
                <a:solidFill>
                  <a:srgbClr val="006F73"/>
                </a:solidFill>
                <a:latin typeface="Verdana"/>
                <a:cs typeface="Verdana"/>
              </a:rPr>
              <a:t> </a:t>
            </a:r>
            <a:r>
              <a:rPr sz="2000" b="1" spc="-250" dirty="0">
                <a:solidFill>
                  <a:srgbClr val="006F73"/>
                </a:solidFill>
                <a:latin typeface="Verdana"/>
                <a:cs typeface="Verdana"/>
              </a:rPr>
              <a:t>s</a:t>
            </a:r>
            <a:r>
              <a:rPr sz="2000" b="1" spc="-180" dirty="0">
                <a:solidFill>
                  <a:srgbClr val="006F73"/>
                </a:solidFill>
                <a:latin typeface="Verdana"/>
                <a:cs typeface="Verdana"/>
              </a:rPr>
              <a:t>t</a:t>
            </a:r>
            <a:r>
              <a:rPr sz="2000" b="1" spc="-290" dirty="0">
                <a:solidFill>
                  <a:srgbClr val="006F73"/>
                </a:solidFill>
                <a:latin typeface="Verdana"/>
                <a:cs typeface="Verdana"/>
              </a:rPr>
              <a:t>a</a:t>
            </a:r>
            <a:r>
              <a:rPr sz="2000" b="1" spc="-270" dirty="0">
                <a:solidFill>
                  <a:srgbClr val="006F73"/>
                </a:solidFill>
                <a:latin typeface="Verdana"/>
                <a:cs typeface="Verdana"/>
              </a:rPr>
              <a:t>r</a:t>
            </a:r>
            <a:r>
              <a:rPr sz="2000" b="1" spc="-145" dirty="0">
                <a:solidFill>
                  <a:srgbClr val="006F73"/>
                </a:solidFill>
                <a:latin typeface="Verdana"/>
                <a:cs typeface="Verdana"/>
              </a:rPr>
              <a:t>t  </a:t>
            </a:r>
            <a:r>
              <a:rPr sz="2000" b="1" spc="-204" dirty="0">
                <a:solidFill>
                  <a:srgbClr val="006F73"/>
                </a:solidFill>
                <a:latin typeface="Verdana"/>
                <a:cs typeface="Verdana"/>
              </a:rPr>
              <a:t>p</a:t>
            </a:r>
            <a:r>
              <a:rPr sz="2000" b="1" spc="-270" dirty="0">
                <a:solidFill>
                  <a:srgbClr val="006F73"/>
                </a:solidFill>
                <a:latin typeface="Verdana"/>
                <a:cs typeface="Verdana"/>
              </a:rPr>
              <a:t>r</a:t>
            </a:r>
            <a:r>
              <a:rPr sz="2000" b="1" spc="-210" dirty="0">
                <a:solidFill>
                  <a:srgbClr val="006F73"/>
                </a:solidFill>
                <a:latin typeface="Verdana"/>
                <a:cs typeface="Verdana"/>
              </a:rPr>
              <a:t>o</a:t>
            </a:r>
            <a:r>
              <a:rPr sz="2000" b="1" spc="-195" dirty="0">
                <a:solidFill>
                  <a:srgbClr val="006F73"/>
                </a:solidFill>
                <a:latin typeface="Verdana"/>
                <a:cs typeface="Verdana"/>
              </a:rPr>
              <a:t>b</a:t>
            </a:r>
            <a:r>
              <a:rPr sz="2000" b="1" spc="-165" dirty="0">
                <a:solidFill>
                  <a:srgbClr val="006F73"/>
                </a:solidFill>
                <a:latin typeface="Verdana"/>
                <a:cs typeface="Verdana"/>
              </a:rPr>
              <a:t>l</a:t>
            </a:r>
            <a:r>
              <a:rPr sz="2000" b="1" spc="-190" dirty="0">
                <a:solidFill>
                  <a:srgbClr val="006F73"/>
                </a:solidFill>
                <a:latin typeface="Verdana"/>
                <a:cs typeface="Verdana"/>
              </a:rPr>
              <a:t>e</a:t>
            </a:r>
            <a:r>
              <a:rPr sz="2000" b="1" spc="-450" dirty="0">
                <a:solidFill>
                  <a:srgbClr val="006F73"/>
                </a:solidFill>
                <a:latin typeface="Verdana"/>
                <a:cs typeface="Verdana"/>
              </a:rPr>
              <a:t>m</a:t>
            </a:r>
            <a:r>
              <a:rPr sz="2000" b="1" spc="-265" dirty="0">
                <a:solidFill>
                  <a:srgbClr val="006F73"/>
                </a:solidFill>
                <a:latin typeface="Verdana"/>
                <a:cs typeface="Verdana"/>
              </a:rPr>
              <a:t>,</a:t>
            </a:r>
            <a:r>
              <a:rPr sz="2000" b="1" spc="-180" dirty="0">
                <a:solidFill>
                  <a:srgbClr val="006F73"/>
                </a:solidFill>
                <a:latin typeface="Verdana"/>
                <a:cs typeface="Verdana"/>
              </a:rPr>
              <a:t> </a:t>
            </a:r>
            <a:r>
              <a:rPr sz="2000" b="1" spc="-459" dirty="0">
                <a:solidFill>
                  <a:srgbClr val="006F73"/>
                </a:solidFill>
                <a:latin typeface="Verdana"/>
                <a:cs typeface="Verdana"/>
              </a:rPr>
              <a:t>w</a:t>
            </a:r>
            <a:r>
              <a:rPr sz="2000" b="1" spc="-250" dirty="0">
                <a:solidFill>
                  <a:srgbClr val="006F73"/>
                </a:solidFill>
                <a:latin typeface="Verdana"/>
                <a:cs typeface="Verdana"/>
              </a:rPr>
              <a:t>h</a:t>
            </a:r>
            <a:r>
              <a:rPr sz="2000" b="1" spc="-190" dirty="0">
                <a:solidFill>
                  <a:srgbClr val="006F73"/>
                </a:solidFill>
                <a:latin typeface="Verdana"/>
                <a:cs typeface="Verdana"/>
              </a:rPr>
              <a:t>e</a:t>
            </a:r>
            <a:r>
              <a:rPr sz="2000" b="1" spc="-270" dirty="0">
                <a:solidFill>
                  <a:srgbClr val="006F73"/>
                </a:solidFill>
                <a:latin typeface="Verdana"/>
                <a:cs typeface="Verdana"/>
              </a:rPr>
              <a:t>r</a:t>
            </a:r>
            <a:r>
              <a:rPr sz="2000" b="1" spc="-185" dirty="0">
                <a:solidFill>
                  <a:srgbClr val="006F73"/>
                </a:solidFill>
                <a:latin typeface="Verdana"/>
                <a:cs typeface="Verdana"/>
              </a:rPr>
              <a:t>e</a:t>
            </a:r>
            <a:r>
              <a:rPr sz="2000" b="1" spc="-180" dirty="0">
                <a:solidFill>
                  <a:srgbClr val="006F73"/>
                </a:solidFill>
                <a:latin typeface="Verdana"/>
                <a:cs typeface="Verdana"/>
              </a:rPr>
              <a:t> </a:t>
            </a:r>
            <a:r>
              <a:rPr sz="2000" b="1" spc="-260" dirty="0">
                <a:solidFill>
                  <a:srgbClr val="006F73"/>
                </a:solidFill>
                <a:latin typeface="Verdana"/>
                <a:cs typeface="Verdana"/>
              </a:rPr>
              <a:t>n</a:t>
            </a:r>
            <a:r>
              <a:rPr sz="2000" b="1" spc="-190" dirty="0">
                <a:solidFill>
                  <a:srgbClr val="006F73"/>
                </a:solidFill>
                <a:latin typeface="Verdana"/>
                <a:cs typeface="Verdana"/>
              </a:rPr>
              <a:t>e</a:t>
            </a:r>
            <a:r>
              <a:rPr sz="2000" b="1" spc="-455" dirty="0">
                <a:solidFill>
                  <a:srgbClr val="006F73"/>
                </a:solidFill>
                <a:latin typeface="Verdana"/>
                <a:cs typeface="Verdana"/>
              </a:rPr>
              <a:t>w</a:t>
            </a:r>
            <a:r>
              <a:rPr sz="2000" b="1" spc="-180" dirty="0">
                <a:solidFill>
                  <a:srgbClr val="006F73"/>
                </a:solidFill>
                <a:latin typeface="Verdana"/>
                <a:cs typeface="Verdana"/>
              </a:rPr>
              <a:t> </a:t>
            </a:r>
            <a:r>
              <a:rPr sz="2000" b="1" spc="-260" dirty="0">
                <a:solidFill>
                  <a:srgbClr val="006F73"/>
                </a:solidFill>
                <a:latin typeface="Verdana"/>
                <a:cs typeface="Verdana"/>
              </a:rPr>
              <a:t>u</a:t>
            </a:r>
            <a:r>
              <a:rPr sz="2000" b="1" spc="-250" dirty="0">
                <a:solidFill>
                  <a:srgbClr val="006F73"/>
                </a:solidFill>
                <a:latin typeface="Verdana"/>
                <a:cs typeface="Verdana"/>
              </a:rPr>
              <a:t>s</a:t>
            </a:r>
            <a:r>
              <a:rPr sz="2000" b="1" spc="-190" dirty="0">
                <a:solidFill>
                  <a:srgbClr val="006F73"/>
                </a:solidFill>
                <a:latin typeface="Verdana"/>
                <a:cs typeface="Verdana"/>
              </a:rPr>
              <a:t>e</a:t>
            </a:r>
            <a:r>
              <a:rPr sz="2000" b="1" spc="-270" dirty="0">
                <a:solidFill>
                  <a:srgbClr val="006F73"/>
                </a:solidFill>
                <a:latin typeface="Verdana"/>
                <a:cs typeface="Verdana"/>
              </a:rPr>
              <a:t>r</a:t>
            </a:r>
            <a:r>
              <a:rPr sz="2000" b="1" spc="-245" dirty="0">
                <a:solidFill>
                  <a:srgbClr val="006F73"/>
                </a:solidFill>
                <a:latin typeface="Verdana"/>
                <a:cs typeface="Verdana"/>
              </a:rPr>
              <a:t>s</a:t>
            </a:r>
            <a:r>
              <a:rPr sz="2000" b="1" spc="-180" dirty="0">
                <a:solidFill>
                  <a:srgbClr val="006F73"/>
                </a:solidFill>
                <a:latin typeface="Verdana"/>
                <a:cs typeface="Verdana"/>
              </a:rPr>
              <a:t> </a:t>
            </a:r>
            <a:r>
              <a:rPr sz="2000" b="1" spc="-210" dirty="0">
                <a:solidFill>
                  <a:srgbClr val="006F73"/>
                </a:solidFill>
                <a:latin typeface="Verdana"/>
                <a:cs typeface="Verdana"/>
              </a:rPr>
              <a:t>or  </a:t>
            </a:r>
            <a:r>
              <a:rPr sz="2000" b="1" spc="-185" dirty="0">
                <a:solidFill>
                  <a:srgbClr val="006F73"/>
                </a:solidFill>
                <a:latin typeface="Verdana"/>
                <a:cs typeface="Verdana"/>
              </a:rPr>
              <a:t>i</a:t>
            </a:r>
            <a:r>
              <a:rPr sz="2000" b="1" spc="-180" dirty="0">
                <a:solidFill>
                  <a:srgbClr val="006F73"/>
                </a:solidFill>
                <a:latin typeface="Verdana"/>
                <a:cs typeface="Verdana"/>
              </a:rPr>
              <a:t>t</a:t>
            </a:r>
            <a:r>
              <a:rPr sz="2000" b="1" spc="-190" dirty="0">
                <a:solidFill>
                  <a:srgbClr val="006F73"/>
                </a:solidFill>
                <a:latin typeface="Verdana"/>
                <a:cs typeface="Verdana"/>
              </a:rPr>
              <a:t>e</a:t>
            </a:r>
            <a:r>
              <a:rPr sz="2000" b="1" spc="-450" dirty="0">
                <a:solidFill>
                  <a:srgbClr val="006F73"/>
                </a:solidFill>
                <a:latin typeface="Verdana"/>
                <a:cs typeface="Verdana"/>
              </a:rPr>
              <a:t>m</a:t>
            </a:r>
            <a:r>
              <a:rPr sz="2000" b="1" spc="-245" dirty="0">
                <a:solidFill>
                  <a:srgbClr val="006F73"/>
                </a:solidFill>
                <a:latin typeface="Verdana"/>
                <a:cs typeface="Verdana"/>
              </a:rPr>
              <a:t>s</a:t>
            </a:r>
            <a:r>
              <a:rPr sz="2000" b="1" spc="-180" dirty="0">
                <a:solidFill>
                  <a:srgbClr val="006F73"/>
                </a:solidFill>
                <a:latin typeface="Verdana"/>
                <a:cs typeface="Verdana"/>
              </a:rPr>
              <a:t> </a:t>
            </a:r>
            <a:r>
              <a:rPr sz="2000" b="1" spc="-250" dirty="0">
                <a:solidFill>
                  <a:srgbClr val="006F73"/>
                </a:solidFill>
                <a:latin typeface="Verdana"/>
                <a:cs typeface="Verdana"/>
              </a:rPr>
              <a:t>h</a:t>
            </a:r>
            <a:r>
              <a:rPr sz="2000" b="1" spc="-290" dirty="0">
                <a:solidFill>
                  <a:srgbClr val="006F73"/>
                </a:solidFill>
                <a:latin typeface="Verdana"/>
                <a:cs typeface="Verdana"/>
              </a:rPr>
              <a:t>a</a:t>
            </a:r>
            <a:r>
              <a:rPr sz="2000" b="1" spc="-270" dirty="0">
                <a:solidFill>
                  <a:srgbClr val="006F73"/>
                </a:solidFill>
                <a:latin typeface="Verdana"/>
                <a:cs typeface="Verdana"/>
              </a:rPr>
              <a:t>v</a:t>
            </a:r>
            <a:r>
              <a:rPr sz="2000" b="1" spc="-185" dirty="0">
                <a:solidFill>
                  <a:srgbClr val="006F73"/>
                </a:solidFill>
                <a:latin typeface="Verdana"/>
                <a:cs typeface="Verdana"/>
              </a:rPr>
              <a:t>e</a:t>
            </a:r>
            <a:r>
              <a:rPr sz="2000" b="1" spc="-180" dirty="0">
                <a:solidFill>
                  <a:srgbClr val="006F73"/>
                </a:solidFill>
                <a:latin typeface="Verdana"/>
                <a:cs typeface="Verdana"/>
              </a:rPr>
              <a:t> </a:t>
            </a:r>
            <a:r>
              <a:rPr sz="2000" b="1" spc="-165" dirty="0">
                <a:solidFill>
                  <a:srgbClr val="006F73"/>
                </a:solidFill>
                <a:latin typeface="Verdana"/>
                <a:cs typeface="Verdana"/>
              </a:rPr>
              <a:t>l</a:t>
            </a:r>
            <a:r>
              <a:rPr sz="2000" b="1" spc="-185" dirty="0">
                <a:solidFill>
                  <a:srgbClr val="006F73"/>
                </a:solidFill>
                <a:latin typeface="Verdana"/>
                <a:cs typeface="Verdana"/>
              </a:rPr>
              <a:t>i</a:t>
            </a:r>
            <a:r>
              <a:rPr sz="2000" b="1" spc="-450" dirty="0">
                <a:solidFill>
                  <a:srgbClr val="006F73"/>
                </a:solidFill>
                <a:latin typeface="Verdana"/>
                <a:cs typeface="Verdana"/>
              </a:rPr>
              <a:t>m</a:t>
            </a:r>
            <a:r>
              <a:rPr sz="2000" b="1" spc="-185" dirty="0">
                <a:solidFill>
                  <a:srgbClr val="006F73"/>
                </a:solidFill>
                <a:latin typeface="Verdana"/>
                <a:cs typeface="Verdana"/>
              </a:rPr>
              <a:t>i</a:t>
            </a:r>
            <a:r>
              <a:rPr sz="2000" b="1" spc="-180" dirty="0">
                <a:solidFill>
                  <a:srgbClr val="006F73"/>
                </a:solidFill>
                <a:latin typeface="Verdana"/>
                <a:cs typeface="Verdana"/>
              </a:rPr>
              <a:t>t</a:t>
            </a:r>
            <a:r>
              <a:rPr sz="2000" b="1" spc="-190" dirty="0">
                <a:solidFill>
                  <a:srgbClr val="006F73"/>
                </a:solidFill>
                <a:latin typeface="Verdana"/>
                <a:cs typeface="Verdana"/>
              </a:rPr>
              <a:t>ed</a:t>
            </a:r>
            <a:r>
              <a:rPr sz="2000" b="1" spc="-180" dirty="0">
                <a:solidFill>
                  <a:srgbClr val="006F73"/>
                </a:solidFill>
                <a:latin typeface="Verdana"/>
                <a:cs typeface="Verdana"/>
              </a:rPr>
              <a:t> </a:t>
            </a:r>
            <a:r>
              <a:rPr sz="2000" b="1" spc="-210" dirty="0">
                <a:solidFill>
                  <a:srgbClr val="006F73"/>
                </a:solidFill>
                <a:latin typeface="Verdana"/>
                <a:cs typeface="Verdana"/>
              </a:rPr>
              <a:t>o</a:t>
            </a:r>
            <a:r>
              <a:rPr sz="2000" b="1" spc="-265" dirty="0">
                <a:solidFill>
                  <a:srgbClr val="006F73"/>
                </a:solidFill>
                <a:latin typeface="Verdana"/>
                <a:cs typeface="Verdana"/>
              </a:rPr>
              <a:t>r</a:t>
            </a:r>
            <a:r>
              <a:rPr sz="2000" b="1" spc="-180" dirty="0">
                <a:solidFill>
                  <a:srgbClr val="006F73"/>
                </a:solidFill>
                <a:latin typeface="Verdana"/>
                <a:cs typeface="Verdana"/>
              </a:rPr>
              <a:t> </a:t>
            </a:r>
            <a:r>
              <a:rPr sz="2000" b="1" spc="-260" dirty="0">
                <a:solidFill>
                  <a:srgbClr val="006F73"/>
                </a:solidFill>
                <a:latin typeface="Verdana"/>
                <a:cs typeface="Verdana"/>
              </a:rPr>
              <a:t>n</a:t>
            </a:r>
            <a:r>
              <a:rPr sz="2000" b="1" spc="-204" dirty="0">
                <a:solidFill>
                  <a:srgbClr val="006F73"/>
                </a:solidFill>
                <a:latin typeface="Verdana"/>
                <a:cs typeface="Verdana"/>
              </a:rPr>
              <a:t>o</a:t>
            </a:r>
            <a:r>
              <a:rPr sz="2000" b="1" spc="-180" dirty="0">
                <a:solidFill>
                  <a:srgbClr val="006F73"/>
                </a:solidFill>
                <a:latin typeface="Verdana"/>
                <a:cs typeface="Verdana"/>
              </a:rPr>
              <a:t> </a:t>
            </a:r>
            <a:r>
              <a:rPr sz="2000" b="1" spc="-195" dirty="0">
                <a:solidFill>
                  <a:srgbClr val="006F73"/>
                </a:solidFill>
                <a:latin typeface="Verdana"/>
                <a:cs typeface="Verdana"/>
              </a:rPr>
              <a:t>d</a:t>
            </a:r>
            <a:r>
              <a:rPr sz="2000" b="1" spc="-290" dirty="0">
                <a:solidFill>
                  <a:srgbClr val="006F73"/>
                </a:solidFill>
                <a:latin typeface="Verdana"/>
                <a:cs typeface="Verdana"/>
              </a:rPr>
              <a:t>a</a:t>
            </a:r>
            <a:r>
              <a:rPr sz="2000" b="1" spc="-180" dirty="0">
                <a:solidFill>
                  <a:srgbClr val="006F73"/>
                </a:solidFill>
                <a:latin typeface="Verdana"/>
                <a:cs typeface="Verdana"/>
              </a:rPr>
              <a:t>t</a:t>
            </a:r>
            <a:r>
              <a:rPr sz="2000" b="1" spc="-195" dirty="0">
                <a:solidFill>
                  <a:srgbClr val="006F73"/>
                </a:solidFill>
                <a:latin typeface="Verdana"/>
                <a:cs typeface="Verdana"/>
              </a:rPr>
              <a:t>a  </a:t>
            </a:r>
            <a:r>
              <a:rPr sz="2000" b="1" spc="-290" dirty="0">
                <a:solidFill>
                  <a:srgbClr val="006F73"/>
                </a:solidFill>
                <a:latin typeface="Verdana"/>
                <a:cs typeface="Verdana"/>
              </a:rPr>
              <a:t>a</a:t>
            </a:r>
            <a:r>
              <a:rPr sz="2000" b="1" spc="-270" dirty="0">
                <a:solidFill>
                  <a:srgbClr val="006F73"/>
                </a:solidFill>
                <a:latin typeface="Verdana"/>
                <a:cs typeface="Verdana"/>
              </a:rPr>
              <a:t>v</a:t>
            </a:r>
            <a:r>
              <a:rPr sz="2000" b="1" spc="-290" dirty="0">
                <a:solidFill>
                  <a:srgbClr val="006F73"/>
                </a:solidFill>
                <a:latin typeface="Verdana"/>
                <a:cs typeface="Verdana"/>
              </a:rPr>
              <a:t>a</a:t>
            </a:r>
            <a:r>
              <a:rPr sz="2000" b="1" spc="-185" dirty="0">
                <a:solidFill>
                  <a:srgbClr val="006F73"/>
                </a:solidFill>
                <a:latin typeface="Verdana"/>
                <a:cs typeface="Verdana"/>
              </a:rPr>
              <a:t>i</a:t>
            </a:r>
            <a:r>
              <a:rPr sz="2000" b="1" spc="-165" dirty="0">
                <a:solidFill>
                  <a:srgbClr val="006F73"/>
                </a:solidFill>
                <a:latin typeface="Verdana"/>
                <a:cs typeface="Verdana"/>
              </a:rPr>
              <a:t>l</a:t>
            </a:r>
            <a:r>
              <a:rPr sz="2000" b="1" spc="-290" dirty="0">
                <a:solidFill>
                  <a:srgbClr val="006F73"/>
                </a:solidFill>
                <a:latin typeface="Verdana"/>
                <a:cs typeface="Verdana"/>
              </a:rPr>
              <a:t>a</a:t>
            </a:r>
            <a:r>
              <a:rPr sz="2000" b="1" spc="-195" dirty="0">
                <a:solidFill>
                  <a:srgbClr val="006F73"/>
                </a:solidFill>
                <a:latin typeface="Verdana"/>
                <a:cs typeface="Verdana"/>
              </a:rPr>
              <a:t>b</a:t>
            </a:r>
            <a:r>
              <a:rPr sz="2000" b="1" spc="-165" dirty="0">
                <a:solidFill>
                  <a:srgbClr val="006F73"/>
                </a:solidFill>
                <a:latin typeface="Verdana"/>
                <a:cs typeface="Verdana"/>
              </a:rPr>
              <a:t>l</a:t>
            </a:r>
            <a:r>
              <a:rPr sz="2000" b="1" spc="-190" dirty="0">
                <a:solidFill>
                  <a:srgbClr val="006F73"/>
                </a:solidFill>
                <a:latin typeface="Verdana"/>
                <a:cs typeface="Verdana"/>
              </a:rPr>
              <a:t>e</a:t>
            </a:r>
            <a:r>
              <a:rPr sz="2000" b="1" spc="-265" dirty="0">
                <a:solidFill>
                  <a:srgbClr val="006F73"/>
                </a:solidFill>
                <a:latin typeface="Verdana"/>
                <a:cs typeface="Verdana"/>
              </a:rPr>
              <a:t>.</a:t>
            </a:r>
            <a:r>
              <a:rPr sz="2000" b="1" spc="-180" dirty="0">
                <a:solidFill>
                  <a:srgbClr val="006F73"/>
                </a:solidFill>
                <a:latin typeface="Verdana"/>
                <a:cs typeface="Verdana"/>
              </a:rPr>
              <a:t> </a:t>
            </a:r>
            <a:r>
              <a:rPr sz="2000" b="1" spc="-215" dirty="0">
                <a:solidFill>
                  <a:srgbClr val="006F73"/>
                </a:solidFill>
                <a:latin typeface="Verdana"/>
                <a:cs typeface="Verdana"/>
              </a:rPr>
              <a:t>T</a:t>
            </a:r>
            <a:r>
              <a:rPr sz="2000" b="1" spc="-250" dirty="0">
                <a:solidFill>
                  <a:srgbClr val="006F73"/>
                </a:solidFill>
                <a:latin typeface="Verdana"/>
                <a:cs typeface="Verdana"/>
              </a:rPr>
              <a:t>h</a:t>
            </a:r>
            <a:r>
              <a:rPr sz="2000" b="1" spc="-185" dirty="0">
                <a:solidFill>
                  <a:srgbClr val="006F73"/>
                </a:solidFill>
                <a:latin typeface="Verdana"/>
                <a:cs typeface="Verdana"/>
              </a:rPr>
              <a:t>i</a:t>
            </a:r>
            <a:r>
              <a:rPr sz="2000" b="1" spc="-245" dirty="0">
                <a:solidFill>
                  <a:srgbClr val="006F73"/>
                </a:solidFill>
                <a:latin typeface="Verdana"/>
                <a:cs typeface="Verdana"/>
              </a:rPr>
              <a:t>s</a:t>
            </a:r>
            <a:r>
              <a:rPr sz="2000" b="1" spc="-180" dirty="0">
                <a:solidFill>
                  <a:srgbClr val="006F73"/>
                </a:solidFill>
                <a:latin typeface="Verdana"/>
                <a:cs typeface="Verdana"/>
              </a:rPr>
              <a:t> </a:t>
            </a:r>
            <a:r>
              <a:rPr sz="2000" b="1" spc="-450" dirty="0">
                <a:solidFill>
                  <a:srgbClr val="006F73"/>
                </a:solidFill>
                <a:latin typeface="Verdana"/>
                <a:cs typeface="Verdana"/>
              </a:rPr>
              <a:t>m</a:t>
            </a:r>
            <a:r>
              <a:rPr sz="2000" b="1" spc="-290" dirty="0">
                <a:solidFill>
                  <a:srgbClr val="006F73"/>
                </a:solidFill>
                <a:latin typeface="Verdana"/>
                <a:cs typeface="Verdana"/>
              </a:rPr>
              <a:t>a</a:t>
            </a:r>
            <a:r>
              <a:rPr sz="2000" b="1" spc="-315" dirty="0">
                <a:solidFill>
                  <a:srgbClr val="006F73"/>
                </a:solidFill>
                <a:latin typeface="Verdana"/>
                <a:cs typeface="Verdana"/>
              </a:rPr>
              <a:t>k</a:t>
            </a:r>
            <a:r>
              <a:rPr sz="2000" b="1" spc="-190" dirty="0">
                <a:solidFill>
                  <a:srgbClr val="006F73"/>
                </a:solidFill>
                <a:latin typeface="Verdana"/>
                <a:cs typeface="Verdana"/>
              </a:rPr>
              <a:t>e</a:t>
            </a:r>
            <a:r>
              <a:rPr sz="2000" b="1" spc="-245" dirty="0">
                <a:solidFill>
                  <a:srgbClr val="006F73"/>
                </a:solidFill>
                <a:latin typeface="Verdana"/>
                <a:cs typeface="Verdana"/>
              </a:rPr>
              <a:t>s</a:t>
            </a:r>
            <a:r>
              <a:rPr sz="2000" b="1" spc="-180" dirty="0">
                <a:solidFill>
                  <a:srgbClr val="006F73"/>
                </a:solidFill>
                <a:latin typeface="Verdana"/>
                <a:cs typeface="Verdana"/>
              </a:rPr>
              <a:t> </a:t>
            </a:r>
            <a:r>
              <a:rPr sz="2000" b="1" spc="-185" dirty="0">
                <a:solidFill>
                  <a:srgbClr val="006F73"/>
                </a:solidFill>
                <a:latin typeface="Verdana"/>
                <a:cs typeface="Verdana"/>
              </a:rPr>
              <a:t>i</a:t>
            </a:r>
            <a:r>
              <a:rPr sz="2000" b="1" spc="-145" dirty="0">
                <a:solidFill>
                  <a:srgbClr val="006F73"/>
                </a:solidFill>
                <a:latin typeface="Verdana"/>
                <a:cs typeface="Verdana"/>
              </a:rPr>
              <a:t>t  </a:t>
            </a:r>
            <a:r>
              <a:rPr sz="2000" b="1" spc="-60" dirty="0">
                <a:solidFill>
                  <a:srgbClr val="006F73"/>
                </a:solidFill>
                <a:latin typeface="Verdana"/>
                <a:cs typeface="Verdana"/>
              </a:rPr>
              <a:t>c</a:t>
            </a:r>
            <a:r>
              <a:rPr sz="2000" b="1" spc="-250" dirty="0">
                <a:solidFill>
                  <a:srgbClr val="006F73"/>
                </a:solidFill>
                <a:latin typeface="Verdana"/>
                <a:cs typeface="Verdana"/>
              </a:rPr>
              <a:t>h</a:t>
            </a:r>
            <a:r>
              <a:rPr sz="2000" b="1" spc="-290" dirty="0">
                <a:solidFill>
                  <a:srgbClr val="006F73"/>
                </a:solidFill>
                <a:latin typeface="Verdana"/>
                <a:cs typeface="Verdana"/>
              </a:rPr>
              <a:t>a</a:t>
            </a:r>
            <a:r>
              <a:rPr sz="2000" b="1" spc="-165" dirty="0">
                <a:solidFill>
                  <a:srgbClr val="006F73"/>
                </a:solidFill>
                <a:latin typeface="Verdana"/>
                <a:cs typeface="Verdana"/>
              </a:rPr>
              <a:t>ll</a:t>
            </a:r>
            <a:r>
              <a:rPr sz="2000" b="1" spc="-190" dirty="0">
                <a:solidFill>
                  <a:srgbClr val="006F73"/>
                </a:solidFill>
                <a:latin typeface="Verdana"/>
                <a:cs typeface="Verdana"/>
              </a:rPr>
              <a:t>e</a:t>
            </a:r>
            <a:r>
              <a:rPr sz="2000" b="1" spc="-260" dirty="0">
                <a:solidFill>
                  <a:srgbClr val="006F73"/>
                </a:solidFill>
                <a:latin typeface="Verdana"/>
                <a:cs typeface="Verdana"/>
              </a:rPr>
              <a:t>n</a:t>
            </a:r>
            <a:r>
              <a:rPr sz="2000" b="1" spc="-220" dirty="0">
                <a:solidFill>
                  <a:srgbClr val="006F73"/>
                </a:solidFill>
                <a:latin typeface="Verdana"/>
                <a:cs typeface="Verdana"/>
              </a:rPr>
              <a:t>g</a:t>
            </a:r>
            <a:r>
              <a:rPr sz="2000" b="1" spc="-185" dirty="0">
                <a:solidFill>
                  <a:srgbClr val="006F73"/>
                </a:solidFill>
                <a:latin typeface="Verdana"/>
                <a:cs typeface="Verdana"/>
              </a:rPr>
              <a:t>i</a:t>
            </a:r>
            <a:r>
              <a:rPr sz="2000" b="1" spc="-260" dirty="0">
                <a:solidFill>
                  <a:srgbClr val="006F73"/>
                </a:solidFill>
                <a:latin typeface="Verdana"/>
                <a:cs typeface="Verdana"/>
              </a:rPr>
              <a:t>n</a:t>
            </a:r>
            <a:r>
              <a:rPr sz="2000" b="1" spc="-215" dirty="0">
                <a:solidFill>
                  <a:srgbClr val="006F73"/>
                </a:solidFill>
                <a:latin typeface="Verdana"/>
                <a:cs typeface="Verdana"/>
              </a:rPr>
              <a:t>g</a:t>
            </a:r>
            <a:r>
              <a:rPr sz="2000" b="1" spc="-180" dirty="0">
                <a:solidFill>
                  <a:srgbClr val="006F73"/>
                </a:solidFill>
                <a:latin typeface="Verdana"/>
                <a:cs typeface="Verdana"/>
              </a:rPr>
              <a:t> t</a:t>
            </a:r>
            <a:r>
              <a:rPr sz="2000" b="1" spc="-204" dirty="0">
                <a:solidFill>
                  <a:srgbClr val="006F73"/>
                </a:solidFill>
                <a:latin typeface="Verdana"/>
                <a:cs typeface="Verdana"/>
              </a:rPr>
              <a:t>o</a:t>
            </a:r>
            <a:r>
              <a:rPr sz="2000" b="1" spc="-180" dirty="0">
                <a:solidFill>
                  <a:srgbClr val="006F73"/>
                </a:solidFill>
                <a:latin typeface="Verdana"/>
                <a:cs typeface="Verdana"/>
              </a:rPr>
              <a:t> </a:t>
            </a:r>
            <a:r>
              <a:rPr sz="2000" b="1" spc="-204" dirty="0">
                <a:solidFill>
                  <a:srgbClr val="006F73"/>
                </a:solidFill>
                <a:latin typeface="Verdana"/>
                <a:cs typeface="Verdana"/>
              </a:rPr>
              <a:t>p</a:t>
            </a:r>
            <a:r>
              <a:rPr sz="2000" b="1" spc="-270" dirty="0">
                <a:solidFill>
                  <a:srgbClr val="006F73"/>
                </a:solidFill>
                <a:latin typeface="Verdana"/>
                <a:cs typeface="Verdana"/>
              </a:rPr>
              <a:t>r</a:t>
            </a:r>
            <a:r>
              <a:rPr sz="2000" b="1" spc="-210" dirty="0">
                <a:solidFill>
                  <a:srgbClr val="006F73"/>
                </a:solidFill>
                <a:latin typeface="Verdana"/>
                <a:cs typeface="Verdana"/>
              </a:rPr>
              <a:t>o</a:t>
            </a:r>
            <a:r>
              <a:rPr sz="2000" b="1" spc="-270" dirty="0">
                <a:solidFill>
                  <a:srgbClr val="006F73"/>
                </a:solidFill>
                <a:latin typeface="Verdana"/>
                <a:cs typeface="Verdana"/>
              </a:rPr>
              <a:t>v</a:t>
            </a:r>
            <a:r>
              <a:rPr sz="2000" b="1" spc="-185" dirty="0">
                <a:solidFill>
                  <a:srgbClr val="006F73"/>
                </a:solidFill>
                <a:latin typeface="Verdana"/>
                <a:cs typeface="Verdana"/>
              </a:rPr>
              <a:t>i</a:t>
            </a:r>
            <a:r>
              <a:rPr sz="2000" b="1" spc="-195" dirty="0">
                <a:solidFill>
                  <a:srgbClr val="006F73"/>
                </a:solidFill>
                <a:latin typeface="Verdana"/>
                <a:cs typeface="Verdana"/>
              </a:rPr>
              <a:t>d</a:t>
            </a:r>
            <a:r>
              <a:rPr sz="2000" b="1" spc="-185" dirty="0">
                <a:solidFill>
                  <a:srgbClr val="006F73"/>
                </a:solidFill>
                <a:latin typeface="Verdana"/>
                <a:cs typeface="Verdana"/>
              </a:rPr>
              <a:t>e</a:t>
            </a:r>
            <a:r>
              <a:rPr sz="2000" b="1" spc="-180" dirty="0">
                <a:solidFill>
                  <a:srgbClr val="006F73"/>
                </a:solidFill>
                <a:latin typeface="Verdana"/>
                <a:cs typeface="Verdana"/>
              </a:rPr>
              <a:t> </a:t>
            </a:r>
            <a:r>
              <a:rPr sz="2000" b="1" spc="-290" dirty="0">
                <a:solidFill>
                  <a:srgbClr val="006F73"/>
                </a:solidFill>
                <a:latin typeface="Verdana"/>
                <a:cs typeface="Verdana"/>
              </a:rPr>
              <a:t>a</a:t>
            </a:r>
            <a:r>
              <a:rPr sz="2000" b="1" spc="-60" dirty="0">
                <a:solidFill>
                  <a:srgbClr val="006F73"/>
                </a:solidFill>
                <a:latin typeface="Verdana"/>
                <a:cs typeface="Verdana"/>
              </a:rPr>
              <a:t>cc</a:t>
            </a:r>
            <a:r>
              <a:rPr sz="2000" b="1" spc="-260" dirty="0">
                <a:solidFill>
                  <a:srgbClr val="006F73"/>
                </a:solidFill>
                <a:latin typeface="Verdana"/>
                <a:cs typeface="Verdana"/>
              </a:rPr>
              <a:t>u</a:t>
            </a:r>
            <a:r>
              <a:rPr sz="2000" b="1" spc="-270" dirty="0">
                <a:solidFill>
                  <a:srgbClr val="006F73"/>
                </a:solidFill>
                <a:latin typeface="Verdana"/>
                <a:cs typeface="Verdana"/>
              </a:rPr>
              <a:t>r</a:t>
            </a:r>
            <a:r>
              <a:rPr sz="2000" b="1" spc="-290" dirty="0">
                <a:solidFill>
                  <a:srgbClr val="006F73"/>
                </a:solidFill>
                <a:latin typeface="Verdana"/>
                <a:cs typeface="Verdana"/>
              </a:rPr>
              <a:t>a</a:t>
            </a:r>
            <a:r>
              <a:rPr sz="2000" b="1" spc="-180" dirty="0">
                <a:solidFill>
                  <a:srgbClr val="006F73"/>
                </a:solidFill>
                <a:latin typeface="Verdana"/>
                <a:cs typeface="Verdana"/>
              </a:rPr>
              <a:t>t</a:t>
            </a:r>
            <a:r>
              <a:rPr sz="2000" b="1" spc="-125" dirty="0">
                <a:solidFill>
                  <a:srgbClr val="006F73"/>
                </a:solidFill>
                <a:latin typeface="Verdana"/>
                <a:cs typeface="Verdana"/>
              </a:rPr>
              <a:t>e  </a:t>
            </a:r>
            <a:r>
              <a:rPr sz="2000" b="1" spc="-270" dirty="0">
                <a:solidFill>
                  <a:srgbClr val="006F73"/>
                </a:solidFill>
                <a:latin typeface="Verdana"/>
                <a:cs typeface="Verdana"/>
              </a:rPr>
              <a:t>r</a:t>
            </a:r>
            <a:r>
              <a:rPr sz="2000" b="1" spc="-190" dirty="0">
                <a:solidFill>
                  <a:srgbClr val="006F73"/>
                </a:solidFill>
                <a:latin typeface="Verdana"/>
                <a:cs typeface="Verdana"/>
              </a:rPr>
              <a:t>e</a:t>
            </a:r>
            <a:r>
              <a:rPr sz="2000" b="1" spc="-60" dirty="0">
                <a:solidFill>
                  <a:srgbClr val="006F73"/>
                </a:solidFill>
                <a:latin typeface="Verdana"/>
                <a:cs typeface="Verdana"/>
              </a:rPr>
              <a:t>c</a:t>
            </a:r>
            <a:r>
              <a:rPr sz="2000" b="1" spc="-210" dirty="0">
                <a:solidFill>
                  <a:srgbClr val="006F73"/>
                </a:solidFill>
                <a:latin typeface="Verdana"/>
                <a:cs typeface="Verdana"/>
              </a:rPr>
              <a:t>o</a:t>
            </a:r>
            <a:r>
              <a:rPr sz="2000" b="1" spc="-450" dirty="0">
                <a:solidFill>
                  <a:srgbClr val="006F73"/>
                </a:solidFill>
                <a:latin typeface="Verdana"/>
                <a:cs typeface="Verdana"/>
              </a:rPr>
              <a:t>mm</a:t>
            </a:r>
            <a:r>
              <a:rPr sz="2000" b="1" spc="-190" dirty="0">
                <a:solidFill>
                  <a:srgbClr val="006F73"/>
                </a:solidFill>
                <a:latin typeface="Verdana"/>
                <a:cs typeface="Verdana"/>
              </a:rPr>
              <a:t>e</a:t>
            </a:r>
            <a:r>
              <a:rPr sz="2000" b="1" spc="-260" dirty="0">
                <a:solidFill>
                  <a:srgbClr val="006F73"/>
                </a:solidFill>
                <a:latin typeface="Verdana"/>
                <a:cs typeface="Verdana"/>
              </a:rPr>
              <a:t>n</a:t>
            </a:r>
            <a:r>
              <a:rPr sz="2000" b="1" spc="-195" dirty="0">
                <a:solidFill>
                  <a:srgbClr val="006F73"/>
                </a:solidFill>
                <a:latin typeface="Verdana"/>
                <a:cs typeface="Verdana"/>
              </a:rPr>
              <a:t>d</a:t>
            </a:r>
            <a:r>
              <a:rPr sz="2000" b="1" spc="-290" dirty="0">
                <a:solidFill>
                  <a:srgbClr val="006F73"/>
                </a:solidFill>
                <a:latin typeface="Verdana"/>
                <a:cs typeface="Verdana"/>
              </a:rPr>
              <a:t>a</a:t>
            </a:r>
            <a:r>
              <a:rPr sz="2000" b="1" spc="-180" dirty="0">
                <a:solidFill>
                  <a:srgbClr val="006F73"/>
                </a:solidFill>
                <a:latin typeface="Verdana"/>
                <a:cs typeface="Verdana"/>
              </a:rPr>
              <a:t>t</a:t>
            </a:r>
            <a:r>
              <a:rPr sz="2000" b="1" spc="-185" dirty="0">
                <a:solidFill>
                  <a:srgbClr val="006F73"/>
                </a:solidFill>
                <a:latin typeface="Verdana"/>
                <a:cs typeface="Verdana"/>
              </a:rPr>
              <a:t>i</a:t>
            </a:r>
            <a:r>
              <a:rPr sz="2000" b="1" spc="-210" dirty="0">
                <a:solidFill>
                  <a:srgbClr val="006F73"/>
                </a:solidFill>
                <a:latin typeface="Verdana"/>
                <a:cs typeface="Verdana"/>
              </a:rPr>
              <a:t>o</a:t>
            </a:r>
            <a:r>
              <a:rPr sz="2000" b="1" spc="-260" dirty="0">
                <a:solidFill>
                  <a:srgbClr val="006F73"/>
                </a:solidFill>
                <a:latin typeface="Verdana"/>
                <a:cs typeface="Verdana"/>
              </a:rPr>
              <a:t>n</a:t>
            </a:r>
            <a:r>
              <a:rPr sz="2000" b="1" spc="-245" dirty="0">
                <a:solidFill>
                  <a:srgbClr val="006F73"/>
                </a:solidFill>
                <a:latin typeface="Verdana"/>
                <a:cs typeface="Verdana"/>
              </a:rPr>
              <a:t>s</a:t>
            </a:r>
            <a:r>
              <a:rPr sz="2000" b="1" spc="-180" dirty="0">
                <a:solidFill>
                  <a:srgbClr val="006F73"/>
                </a:solidFill>
                <a:latin typeface="Verdana"/>
                <a:cs typeface="Verdana"/>
              </a:rPr>
              <a:t> </a:t>
            </a:r>
            <a:r>
              <a:rPr sz="2000" b="1" spc="-160" dirty="0">
                <a:solidFill>
                  <a:srgbClr val="006F73"/>
                </a:solidFill>
                <a:latin typeface="Verdana"/>
                <a:cs typeface="Verdana"/>
              </a:rPr>
              <a:t>f</a:t>
            </a:r>
            <a:r>
              <a:rPr sz="2000" b="1" spc="-210" dirty="0">
                <a:solidFill>
                  <a:srgbClr val="006F73"/>
                </a:solidFill>
                <a:latin typeface="Verdana"/>
                <a:cs typeface="Verdana"/>
              </a:rPr>
              <a:t>o</a:t>
            </a:r>
            <a:r>
              <a:rPr sz="2000" b="1" spc="-265" dirty="0">
                <a:solidFill>
                  <a:srgbClr val="006F73"/>
                </a:solidFill>
                <a:latin typeface="Verdana"/>
                <a:cs typeface="Verdana"/>
              </a:rPr>
              <a:t>r</a:t>
            </a:r>
            <a:r>
              <a:rPr sz="2000" b="1" spc="-180" dirty="0">
                <a:solidFill>
                  <a:srgbClr val="006F73"/>
                </a:solidFill>
                <a:latin typeface="Verdana"/>
                <a:cs typeface="Verdana"/>
              </a:rPr>
              <a:t> t</a:t>
            </a:r>
            <a:r>
              <a:rPr sz="2000" b="1" spc="-250" dirty="0">
                <a:solidFill>
                  <a:srgbClr val="006F73"/>
                </a:solidFill>
                <a:latin typeface="Verdana"/>
                <a:cs typeface="Verdana"/>
              </a:rPr>
              <a:t>h</a:t>
            </a:r>
            <a:r>
              <a:rPr sz="2000" b="1" spc="-210" dirty="0">
                <a:solidFill>
                  <a:srgbClr val="006F73"/>
                </a:solidFill>
                <a:latin typeface="Verdana"/>
                <a:cs typeface="Verdana"/>
              </a:rPr>
              <a:t>o</a:t>
            </a:r>
            <a:r>
              <a:rPr sz="2000" b="1" spc="-250" dirty="0">
                <a:solidFill>
                  <a:srgbClr val="006F73"/>
                </a:solidFill>
                <a:latin typeface="Verdana"/>
                <a:cs typeface="Verdana"/>
              </a:rPr>
              <a:t>s</a:t>
            </a:r>
            <a:r>
              <a:rPr sz="2000" b="1" spc="-125" dirty="0">
                <a:solidFill>
                  <a:srgbClr val="006F73"/>
                </a:solidFill>
                <a:latin typeface="Verdana"/>
                <a:cs typeface="Verdana"/>
              </a:rPr>
              <a:t>e  </a:t>
            </a:r>
            <a:r>
              <a:rPr sz="2000" b="1" spc="-260" dirty="0">
                <a:solidFill>
                  <a:srgbClr val="006F73"/>
                </a:solidFill>
                <a:latin typeface="Verdana"/>
                <a:cs typeface="Verdana"/>
              </a:rPr>
              <a:t>u</a:t>
            </a:r>
            <a:r>
              <a:rPr sz="2000" b="1" spc="-250" dirty="0">
                <a:solidFill>
                  <a:srgbClr val="006F73"/>
                </a:solidFill>
                <a:latin typeface="Verdana"/>
                <a:cs typeface="Verdana"/>
              </a:rPr>
              <a:t>s</a:t>
            </a:r>
            <a:r>
              <a:rPr sz="2000" b="1" spc="-190" dirty="0">
                <a:solidFill>
                  <a:srgbClr val="006F73"/>
                </a:solidFill>
                <a:latin typeface="Verdana"/>
                <a:cs typeface="Verdana"/>
              </a:rPr>
              <a:t>e</a:t>
            </a:r>
            <a:r>
              <a:rPr sz="2000" b="1" spc="-270" dirty="0">
                <a:solidFill>
                  <a:srgbClr val="006F73"/>
                </a:solidFill>
                <a:latin typeface="Verdana"/>
                <a:cs typeface="Verdana"/>
              </a:rPr>
              <a:t>r</a:t>
            </a:r>
            <a:r>
              <a:rPr sz="2000" b="1" spc="-245" dirty="0">
                <a:solidFill>
                  <a:srgbClr val="006F73"/>
                </a:solidFill>
                <a:latin typeface="Verdana"/>
                <a:cs typeface="Verdana"/>
              </a:rPr>
              <a:t>s</a:t>
            </a:r>
            <a:r>
              <a:rPr sz="2000" b="1" spc="-180" dirty="0">
                <a:solidFill>
                  <a:srgbClr val="006F73"/>
                </a:solidFill>
                <a:latin typeface="Verdana"/>
                <a:cs typeface="Verdana"/>
              </a:rPr>
              <a:t> </a:t>
            </a:r>
            <a:r>
              <a:rPr sz="2000" b="1" spc="-210" dirty="0">
                <a:solidFill>
                  <a:srgbClr val="006F73"/>
                </a:solidFill>
                <a:latin typeface="Verdana"/>
                <a:cs typeface="Verdana"/>
              </a:rPr>
              <a:t>o</a:t>
            </a:r>
            <a:r>
              <a:rPr sz="2000" b="1" spc="-265" dirty="0">
                <a:solidFill>
                  <a:srgbClr val="006F73"/>
                </a:solidFill>
                <a:latin typeface="Verdana"/>
                <a:cs typeface="Verdana"/>
              </a:rPr>
              <a:t>r</a:t>
            </a:r>
            <a:r>
              <a:rPr sz="2000" b="1" spc="-180" dirty="0">
                <a:solidFill>
                  <a:srgbClr val="006F73"/>
                </a:solidFill>
                <a:latin typeface="Verdana"/>
                <a:cs typeface="Verdana"/>
              </a:rPr>
              <a:t> </a:t>
            </a:r>
            <a:r>
              <a:rPr sz="2000" b="1" spc="-185" dirty="0">
                <a:solidFill>
                  <a:srgbClr val="006F73"/>
                </a:solidFill>
                <a:latin typeface="Verdana"/>
                <a:cs typeface="Verdana"/>
              </a:rPr>
              <a:t>i</a:t>
            </a:r>
            <a:r>
              <a:rPr sz="2000" b="1" spc="-180" dirty="0">
                <a:solidFill>
                  <a:srgbClr val="006F73"/>
                </a:solidFill>
                <a:latin typeface="Verdana"/>
                <a:cs typeface="Verdana"/>
              </a:rPr>
              <a:t>t</a:t>
            </a:r>
            <a:r>
              <a:rPr sz="2000" b="1" spc="-190" dirty="0">
                <a:solidFill>
                  <a:srgbClr val="006F73"/>
                </a:solidFill>
                <a:latin typeface="Verdana"/>
                <a:cs typeface="Verdana"/>
              </a:rPr>
              <a:t>e</a:t>
            </a:r>
            <a:r>
              <a:rPr sz="2000" b="1" spc="-450" dirty="0">
                <a:solidFill>
                  <a:srgbClr val="006F73"/>
                </a:solidFill>
                <a:latin typeface="Verdana"/>
                <a:cs typeface="Verdana"/>
              </a:rPr>
              <a:t>m</a:t>
            </a:r>
            <a:r>
              <a:rPr sz="2000" b="1" spc="-250" dirty="0">
                <a:solidFill>
                  <a:srgbClr val="006F73"/>
                </a:solidFill>
                <a:latin typeface="Verdana"/>
                <a:cs typeface="Verdana"/>
              </a:rPr>
              <a:t>s</a:t>
            </a:r>
            <a:r>
              <a:rPr sz="2000" b="1" spc="-265" dirty="0">
                <a:solidFill>
                  <a:srgbClr val="006F73"/>
                </a:solidFill>
                <a:latin typeface="Verdana"/>
                <a:cs typeface="Verdana"/>
              </a:rPr>
              <a:t>.</a:t>
            </a:r>
            <a:endParaRPr sz="2000">
              <a:latin typeface="Verdana"/>
              <a:cs typeface="Verdana"/>
            </a:endParaRPr>
          </a:p>
        </p:txBody>
      </p:sp>
      <p:sp>
        <p:nvSpPr>
          <p:cNvPr id="5" name="object 5"/>
          <p:cNvSpPr txBox="1"/>
          <p:nvPr/>
        </p:nvSpPr>
        <p:spPr>
          <a:xfrm>
            <a:off x="5194664" y="4150569"/>
            <a:ext cx="3696970" cy="4841875"/>
          </a:xfrm>
          <a:prstGeom prst="rect">
            <a:avLst/>
          </a:prstGeom>
        </p:spPr>
        <p:txBody>
          <a:bodyPr vert="horz" wrap="square" lIns="0" tIns="31750" rIns="0" bIns="0" rtlCol="0">
            <a:spAutoFit/>
          </a:bodyPr>
          <a:lstStyle/>
          <a:p>
            <a:pPr marL="12700">
              <a:lnSpc>
                <a:spcPct val="100000"/>
              </a:lnSpc>
              <a:spcBef>
                <a:spcPts val="250"/>
              </a:spcBef>
            </a:pPr>
            <a:r>
              <a:rPr sz="2000" i="1" spc="330" dirty="0">
                <a:solidFill>
                  <a:srgbClr val="006F73"/>
                </a:solidFill>
                <a:latin typeface="Cambria"/>
                <a:cs typeface="Cambria"/>
              </a:rPr>
              <a:t>LIMITED</a:t>
            </a:r>
            <a:endParaRPr sz="2000">
              <a:latin typeface="Cambria"/>
              <a:cs typeface="Cambria"/>
            </a:endParaRPr>
          </a:p>
          <a:p>
            <a:pPr marL="76200">
              <a:lnSpc>
                <a:spcPct val="100000"/>
              </a:lnSpc>
              <a:spcBef>
                <a:spcPts val="150"/>
              </a:spcBef>
            </a:pPr>
            <a:r>
              <a:rPr sz="2000" b="1" dirty="0">
                <a:solidFill>
                  <a:srgbClr val="006F73"/>
                </a:solidFill>
                <a:latin typeface="Verdana"/>
                <a:cs typeface="Verdana"/>
              </a:rPr>
              <a:t>C</a:t>
            </a:r>
            <a:r>
              <a:rPr sz="2000" b="1" spc="-210" dirty="0">
                <a:solidFill>
                  <a:srgbClr val="006F73"/>
                </a:solidFill>
                <a:latin typeface="Verdana"/>
                <a:cs typeface="Verdana"/>
              </a:rPr>
              <a:t>o</a:t>
            </a:r>
            <a:r>
              <a:rPr sz="2000" b="1" spc="-260" dirty="0">
                <a:solidFill>
                  <a:srgbClr val="006F73"/>
                </a:solidFill>
                <a:latin typeface="Verdana"/>
                <a:cs typeface="Verdana"/>
              </a:rPr>
              <a:t>n</a:t>
            </a:r>
            <a:r>
              <a:rPr sz="2000" b="1" spc="-180" dirty="0">
                <a:solidFill>
                  <a:srgbClr val="006F73"/>
                </a:solidFill>
                <a:latin typeface="Verdana"/>
                <a:cs typeface="Verdana"/>
              </a:rPr>
              <a:t>t</a:t>
            </a:r>
            <a:r>
              <a:rPr sz="2000" b="1" spc="-190" dirty="0">
                <a:solidFill>
                  <a:srgbClr val="006F73"/>
                </a:solidFill>
                <a:latin typeface="Verdana"/>
                <a:cs typeface="Verdana"/>
              </a:rPr>
              <a:t>e</a:t>
            </a:r>
            <a:r>
              <a:rPr sz="2000" b="1" spc="-330" dirty="0">
                <a:solidFill>
                  <a:srgbClr val="006F73"/>
                </a:solidFill>
                <a:latin typeface="Verdana"/>
                <a:cs typeface="Verdana"/>
              </a:rPr>
              <a:t>x</a:t>
            </a:r>
            <a:r>
              <a:rPr sz="2000" b="1" spc="-180" dirty="0">
                <a:solidFill>
                  <a:srgbClr val="006F73"/>
                </a:solidFill>
                <a:latin typeface="Verdana"/>
                <a:cs typeface="Verdana"/>
              </a:rPr>
              <a:t>t</a:t>
            </a:r>
            <a:r>
              <a:rPr sz="2000" b="1" spc="-260" dirty="0">
                <a:solidFill>
                  <a:srgbClr val="006F73"/>
                </a:solidFill>
                <a:latin typeface="Verdana"/>
                <a:cs typeface="Verdana"/>
              </a:rPr>
              <a:t>u</a:t>
            </a:r>
            <a:r>
              <a:rPr sz="2000" b="1" spc="-290" dirty="0">
                <a:solidFill>
                  <a:srgbClr val="006F73"/>
                </a:solidFill>
                <a:latin typeface="Verdana"/>
                <a:cs typeface="Verdana"/>
              </a:rPr>
              <a:t>a</a:t>
            </a:r>
            <a:r>
              <a:rPr sz="2000" b="1" spc="-160" dirty="0">
                <a:solidFill>
                  <a:srgbClr val="006F73"/>
                </a:solidFill>
                <a:latin typeface="Verdana"/>
                <a:cs typeface="Verdana"/>
              </a:rPr>
              <a:t>l</a:t>
            </a:r>
            <a:r>
              <a:rPr sz="2000" b="1" spc="-180" dirty="0">
                <a:solidFill>
                  <a:srgbClr val="006F73"/>
                </a:solidFill>
                <a:latin typeface="Verdana"/>
                <a:cs typeface="Verdana"/>
              </a:rPr>
              <a:t> </a:t>
            </a:r>
            <a:r>
              <a:rPr sz="2000" b="1" spc="-535" dirty="0">
                <a:solidFill>
                  <a:srgbClr val="006F73"/>
                </a:solidFill>
                <a:latin typeface="Verdana"/>
                <a:cs typeface="Verdana"/>
              </a:rPr>
              <a:t>I</a:t>
            </a:r>
            <a:r>
              <a:rPr sz="2000" b="1" spc="-260" dirty="0">
                <a:solidFill>
                  <a:srgbClr val="006F73"/>
                </a:solidFill>
                <a:latin typeface="Verdana"/>
                <a:cs typeface="Verdana"/>
              </a:rPr>
              <a:t>n</a:t>
            </a:r>
            <a:r>
              <a:rPr sz="2000" b="1" spc="-160" dirty="0">
                <a:solidFill>
                  <a:srgbClr val="006F73"/>
                </a:solidFill>
                <a:latin typeface="Verdana"/>
                <a:cs typeface="Verdana"/>
              </a:rPr>
              <a:t>f</a:t>
            </a:r>
            <a:r>
              <a:rPr sz="2000" b="1" spc="-210" dirty="0">
                <a:solidFill>
                  <a:srgbClr val="006F73"/>
                </a:solidFill>
                <a:latin typeface="Verdana"/>
                <a:cs typeface="Verdana"/>
              </a:rPr>
              <a:t>o</a:t>
            </a:r>
            <a:r>
              <a:rPr sz="2000" b="1" spc="-270" dirty="0">
                <a:solidFill>
                  <a:srgbClr val="006F73"/>
                </a:solidFill>
                <a:latin typeface="Verdana"/>
                <a:cs typeface="Verdana"/>
              </a:rPr>
              <a:t>r</a:t>
            </a:r>
            <a:r>
              <a:rPr sz="2000" b="1" spc="-450" dirty="0">
                <a:solidFill>
                  <a:srgbClr val="006F73"/>
                </a:solidFill>
                <a:latin typeface="Verdana"/>
                <a:cs typeface="Verdana"/>
              </a:rPr>
              <a:t>m</a:t>
            </a:r>
            <a:r>
              <a:rPr sz="2000" b="1" spc="-290" dirty="0">
                <a:solidFill>
                  <a:srgbClr val="006F73"/>
                </a:solidFill>
                <a:latin typeface="Verdana"/>
                <a:cs typeface="Verdana"/>
              </a:rPr>
              <a:t>a</a:t>
            </a:r>
            <a:r>
              <a:rPr sz="2000" b="1" spc="-180" dirty="0">
                <a:solidFill>
                  <a:srgbClr val="006F73"/>
                </a:solidFill>
                <a:latin typeface="Verdana"/>
                <a:cs typeface="Verdana"/>
              </a:rPr>
              <a:t>t</a:t>
            </a:r>
            <a:r>
              <a:rPr sz="2000" b="1" spc="-185" dirty="0">
                <a:solidFill>
                  <a:srgbClr val="006F73"/>
                </a:solidFill>
                <a:latin typeface="Verdana"/>
                <a:cs typeface="Verdana"/>
              </a:rPr>
              <a:t>i</a:t>
            </a:r>
            <a:r>
              <a:rPr sz="2000" b="1" spc="-210" dirty="0">
                <a:solidFill>
                  <a:srgbClr val="006F73"/>
                </a:solidFill>
                <a:latin typeface="Verdana"/>
                <a:cs typeface="Verdana"/>
              </a:rPr>
              <a:t>o</a:t>
            </a:r>
            <a:r>
              <a:rPr sz="2000" b="1" spc="-254" dirty="0">
                <a:solidFill>
                  <a:srgbClr val="006F73"/>
                </a:solidFill>
                <a:latin typeface="Verdana"/>
                <a:cs typeface="Verdana"/>
              </a:rPr>
              <a:t>n</a:t>
            </a:r>
            <a:endParaRPr sz="2000">
              <a:latin typeface="Verdana"/>
              <a:cs typeface="Verdana"/>
            </a:endParaRPr>
          </a:p>
          <a:p>
            <a:pPr marL="12700" marR="5080">
              <a:lnSpc>
                <a:spcPct val="131200"/>
              </a:lnSpc>
              <a:spcBef>
                <a:spcPts val="1325"/>
              </a:spcBef>
            </a:pPr>
            <a:r>
              <a:rPr sz="2000" b="1" spc="-180" dirty="0">
                <a:solidFill>
                  <a:srgbClr val="006F73"/>
                </a:solidFill>
                <a:latin typeface="Verdana"/>
                <a:cs typeface="Verdana"/>
              </a:rPr>
              <a:t>M</a:t>
            </a:r>
            <a:r>
              <a:rPr sz="2000" b="1" spc="-290" dirty="0">
                <a:solidFill>
                  <a:srgbClr val="006F73"/>
                </a:solidFill>
                <a:latin typeface="Verdana"/>
                <a:cs typeface="Verdana"/>
              </a:rPr>
              <a:t>a</a:t>
            </a:r>
            <a:r>
              <a:rPr sz="2000" b="1" spc="-260" dirty="0">
                <a:solidFill>
                  <a:srgbClr val="006F73"/>
                </a:solidFill>
                <a:latin typeface="Verdana"/>
                <a:cs typeface="Verdana"/>
              </a:rPr>
              <a:t>n</a:t>
            </a:r>
            <a:r>
              <a:rPr sz="2000" b="1" spc="-270" dirty="0">
                <a:solidFill>
                  <a:srgbClr val="006F73"/>
                </a:solidFill>
                <a:latin typeface="Verdana"/>
                <a:cs typeface="Verdana"/>
              </a:rPr>
              <a:t>y</a:t>
            </a:r>
            <a:r>
              <a:rPr sz="2000" b="1" spc="-180" dirty="0">
                <a:solidFill>
                  <a:srgbClr val="006F73"/>
                </a:solidFill>
                <a:latin typeface="Verdana"/>
                <a:cs typeface="Verdana"/>
              </a:rPr>
              <a:t> </a:t>
            </a:r>
            <a:r>
              <a:rPr sz="2000" b="1" spc="-190" dirty="0">
                <a:solidFill>
                  <a:srgbClr val="006F73"/>
                </a:solidFill>
                <a:latin typeface="Verdana"/>
                <a:cs typeface="Verdana"/>
              </a:rPr>
              <a:t>e</a:t>
            </a:r>
            <a:r>
              <a:rPr sz="2000" b="1" spc="-330" dirty="0">
                <a:solidFill>
                  <a:srgbClr val="006F73"/>
                </a:solidFill>
                <a:latin typeface="Verdana"/>
                <a:cs typeface="Verdana"/>
              </a:rPr>
              <a:t>x</a:t>
            </a:r>
            <a:r>
              <a:rPr sz="2000" b="1" spc="-185" dirty="0">
                <a:solidFill>
                  <a:srgbClr val="006F73"/>
                </a:solidFill>
                <a:latin typeface="Verdana"/>
                <a:cs typeface="Verdana"/>
              </a:rPr>
              <a:t>i</a:t>
            </a:r>
            <a:r>
              <a:rPr sz="2000" b="1" spc="-250" dirty="0">
                <a:solidFill>
                  <a:srgbClr val="006F73"/>
                </a:solidFill>
                <a:latin typeface="Verdana"/>
                <a:cs typeface="Verdana"/>
              </a:rPr>
              <a:t>s</a:t>
            </a:r>
            <a:r>
              <a:rPr sz="2000" b="1" spc="-180" dirty="0">
                <a:solidFill>
                  <a:srgbClr val="006F73"/>
                </a:solidFill>
                <a:latin typeface="Verdana"/>
                <a:cs typeface="Verdana"/>
              </a:rPr>
              <a:t>t</a:t>
            </a:r>
            <a:r>
              <a:rPr sz="2000" b="1" spc="-185" dirty="0">
                <a:solidFill>
                  <a:srgbClr val="006F73"/>
                </a:solidFill>
                <a:latin typeface="Verdana"/>
                <a:cs typeface="Verdana"/>
              </a:rPr>
              <a:t>i</a:t>
            </a:r>
            <a:r>
              <a:rPr sz="2000" b="1" spc="-260" dirty="0">
                <a:solidFill>
                  <a:srgbClr val="006F73"/>
                </a:solidFill>
                <a:latin typeface="Verdana"/>
                <a:cs typeface="Verdana"/>
              </a:rPr>
              <a:t>n</a:t>
            </a:r>
            <a:r>
              <a:rPr sz="2000" b="1" spc="-215" dirty="0">
                <a:solidFill>
                  <a:srgbClr val="006F73"/>
                </a:solidFill>
                <a:latin typeface="Verdana"/>
                <a:cs typeface="Verdana"/>
              </a:rPr>
              <a:t>g</a:t>
            </a:r>
            <a:r>
              <a:rPr sz="2000" b="1" spc="-180" dirty="0">
                <a:solidFill>
                  <a:srgbClr val="006F73"/>
                </a:solidFill>
                <a:latin typeface="Verdana"/>
                <a:cs typeface="Verdana"/>
              </a:rPr>
              <a:t> </a:t>
            </a:r>
            <a:r>
              <a:rPr sz="2000" b="1" spc="-270" dirty="0">
                <a:solidFill>
                  <a:srgbClr val="006F73"/>
                </a:solidFill>
                <a:latin typeface="Verdana"/>
                <a:cs typeface="Verdana"/>
              </a:rPr>
              <a:t>r</a:t>
            </a:r>
            <a:r>
              <a:rPr sz="2000" b="1" spc="-190" dirty="0">
                <a:solidFill>
                  <a:srgbClr val="006F73"/>
                </a:solidFill>
                <a:latin typeface="Verdana"/>
                <a:cs typeface="Verdana"/>
              </a:rPr>
              <a:t>e</a:t>
            </a:r>
            <a:r>
              <a:rPr sz="2000" b="1" spc="-60" dirty="0">
                <a:solidFill>
                  <a:srgbClr val="006F73"/>
                </a:solidFill>
                <a:latin typeface="Verdana"/>
                <a:cs typeface="Verdana"/>
              </a:rPr>
              <a:t>c</a:t>
            </a:r>
            <a:r>
              <a:rPr sz="2000" b="1" spc="-210" dirty="0">
                <a:solidFill>
                  <a:srgbClr val="006F73"/>
                </a:solidFill>
                <a:latin typeface="Verdana"/>
                <a:cs typeface="Verdana"/>
              </a:rPr>
              <a:t>o</a:t>
            </a:r>
            <a:r>
              <a:rPr sz="2000" b="1" spc="-450" dirty="0">
                <a:solidFill>
                  <a:srgbClr val="006F73"/>
                </a:solidFill>
                <a:latin typeface="Verdana"/>
                <a:cs typeface="Verdana"/>
              </a:rPr>
              <a:t>mm</a:t>
            </a:r>
            <a:r>
              <a:rPr sz="2000" b="1" spc="-190" dirty="0">
                <a:solidFill>
                  <a:srgbClr val="006F73"/>
                </a:solidFill>
                <a:latin typeface="Verdana"/>
                <a:cs typeface="Verdana"/>
              </a:rPr>
              <a:t>e</a:t>
            </a:r>
            <a:r>
              <a:rPr sz="2000" b="1" spc="-260" dirty="0">
                <a:solidFill>
                  <a:srgbClr val="006F73"/>
                </a:solidFill>
                <a:latin typeface="Verdana"/>
                <a:cs typeface="Verdana"/>
              </a:rPr>
              <a:t>n</a:t>
            </a:r>
            <a:r>
              <a:rPr sz="2000" b="1" spc="-195" dirty="0">
                <a:solidFill>
                  <a:srgbClr val="006F73"/>
                </a:solidFill>
                <a:latin typeface="Verdana"/>
                <a:cs typeface="Verdana"/>
              </a:rPr>
              <a:t>d</a:t>
            </a:r>
            <a:r>
              <a:rPr sz="2000" b="1" spc="-290" dirty="0">
                <a:solidFill>
                  <a:srgbClr val="006F73"/>
                </a:solidFill>
                <a:latin typeface="Verdana"/>
                <a:cs typeface="Verdana"/>
              </a:rPr>
              <a:t>a</a:t>
            </a:r>
            <a:r>
              <a:rPr sz="2000" b="1" spc="-180" dirty="0">
                <a:solidFill>
                  <a:srgbClr val="006F73"/>
                </a:solidFill>
                <a:latin typeface="Verdana"/>
                <a:cs typeface="Verdana"/>
              </a:rPr>
              <a:t>t</a:t>
            </a:r>
            <a:r>
              <a:rPr sz="2000" b="1" spc="-185" dirty="0">
                <a:solidFill>
                  <a:srgbClr val="006F73"/>
                </a:solidFill>
                <a:latin typeface="Verdana"/>
                <a:cs typeface="Verdana"/>
              </a:rPr>
              <a:t>i</a:t>
            </a:r>
            <a:r>
              <a:rPr sz="2000" b="1" spc="-210" dirty="0">
                <a:solidFill>
                  <a:srgbClr val="006F73"/>
                </a:solidFill>
                <a:latin typeface="Verdana"/>
                <a:cs typeface="Verdana"/>
              </a:rPr>
              <a:t>o</a:t>
            </a:r>
            <a:r>
              <a:rPr sz="2000" b="1" spc="-165" dirty="0">
                <a:solidFill>
                  <a:srgbClr val="006F73"/>
                </a:solidFill>
                <a:latin typeface="Verdana"/>
                <a:cs typeface="Verdana"/>
              </a:rPr>
              <a:t>n  </a:t>
            </a:r>
            <a:r>
              <a:rPr sz="2000" b="1" spc="-250" dirty="0">
                <a:solidFill>
                  <a:srgbClr val="006F73"/>
                </a:solidFill>
                <a:latin typeface="Verdana"/>
                <a:cs typeface="Verdana"/>
              </a:rPr>
              <a:t>s</a:t>
            </a:r>
            <a:r>
              <a:rPr sz="2000" b="1" spc="-275" dirty="0">
                <a:solidFill>
                  <a:srgbClr val="006F73"/>
                </a:solidFill>
                <a:latin typeface="Verdana"/>
                <a:cs typeface="Verdana"/>
              </a:rPr>
              <a:t>y</a:t>
            </a:r>
            <a:r>
              <a:rPr sz="2000" b="1" spc="-250" dirty="0">
                <a:solidFill>
                  <a:srgbClr val="006F73"/>
                </a:solidFill>
                <a:latin typeface="Verdana"/>
                <a:cs typeface="Verdana"/>
              </a:rPr>
              <a:t>s</a:t>
            </a:r>
            <a:r>
              <a:rPr sz="2000" b="1" spc="-180" dirty="0">
                <a:solidFill>
                  <a:srgbClr val="006F73"/>
                </a:solidFill>
                <a:latin typeface="Verdana"/>
                <a:cs typeface="Verdana"/>
              </a:rPr>
              <a:t>t</a:t>
            </a:r>
            <a:r>
              <a:rPr sz="2000" b="1" spc="-190" dirty="0">
                <a:solidFill>
                  <a:srgbClr val="006F73"/>
                </a:solidFill>
                <a:latin typeface="Verdana"/>
                <a:cs typeface="Verdana"/>
              </a:rPr>
              <a:t>e</a:t>
            </a:r>
            <a:r>
              <a:rPr sz="2000" b="1" spc="-450" dirty="0">
                <a:solidFill>
                  <a:srgbClr val="006F73"/>
                </a:solidFill>
                <a:latin typeface="Verdana"/>
                <a:cs typeface="Verdana"/>
              </a:rPr>
              <a:t>m</a:t>
            </a:r>
            <a:r>
              <a:rPr sz="2000" b="1" spc="-245" dirty="0">
                <a:solidFill>
                  <a:srgbClr val="006F73"/>
                </a:solidFill>
                <a:latin typeface="Verdana"/>
                <a:cs typeface="Verdana"/>
              </a:rPr>
              <a:t>s</a:t>
            </a:r>
            <a:r>
              <a:rPr sz="2000" b="1" spc="-180" dirty="0">
                <a:solidFill>
                  <a:srgbClr val="006F73"/>
                </a:solidFill>
                <a:latin typeface="Verdana"/>
                <a:cs typeface="Verdana"/>
              </a:rPr>
              <a:t> </a:t>
            </a:r>
            <a:r>
              <a:rPr sz="2000" b="1" spc="-160" dirty="0">
                <a:solidFill>
                  <a:srgbClr val="006F73"/>
                </a:solidFill>
                <a:latin typeface="Verdana"/>
                <a:cs typeface="Verdana"/>
              </a:rPr>
              <a:t>f</a:t>
            </a:r>
            <a:r>
              <a:rPr sz="2000" b="1" spc="-210" dirty="0">
                <a:solidFill>
                  <a:srgbClr val="006F73"/>
                </a:solidFill>
                <a:latin typeface="Verdana"/>
                <a:cs typeface="Verdana"/>
              </a:rPr>
              <a:t>o</a:t>
            </a:r>
            <a:r>
              <a:rPr sz="2000" b="1" spc="-60" dirty="0">
                <a:solidFill>
                  <a:srgbClr val="006F73"/>
                </a:solidFill>
                <a:latin typeface="Verdana"/>
                <a:cs typeface="Verdana"/>
              </a:rPr>
              <a:t>c</a:t>
            </a:r>
            <a:r>
              <a:rPr sz="2000" b="1" spc="-260" dirty="0">
                <a:solidFill>
                  <a:srgbClr val="006F73"/>
                </a:solidFill>
                <a:latin typeface="Verdana"/>
                <a:cs typeface="Verdana"/>
              </a:rPr>
              <a:t>u</a:t>
            </a:r>
            <a:r>
              <a:rPr sz="2000" b="1" spc="-245" dirty="0">
                <a:solidFill>
                  <a:srgbClr val="006F73"/>
                </a:solidFill>
                <a:latin typeface="Verdana"/>
                <a:cs typeface="Verdana"/>
              </a:rPr>
              <a:t>s</a:t>
            </a:r>
            <a:r>
              <a:rPr sz="2000" b="1" spc="-180" dirty="0">
                <a:solidFill>
                  <a:srgbClr val="006F73"/>
                </a:solidFill>
                <a:latin typeface="Verdana"/>
                <a:cs typeface="Verdana"/>
              </a:rPr>
              <a:t> </a:t>
            </a:r>
            <a:r>
              <a:rPr sz="2000" b="1" spc="-250" dirty="0">
                <a:solidFill>
                  <a:srgbClr val="006F73"/>
                </a:solidFill>
                <a:latin typeface="Verdana"/>
                <a:cs typeface="Verdana"/>
              </a:rPr>
              <a:t>s</a:t>
            </a:r>
            <a:r>
              <a:rPr sz="2000" b="1" spc="-210" dirty="0">
                <a:solidFill>
                  <a:srgbClr val="006F73"/>
                </a:solidFill>
                <a:latin typeface="Verdana"/>
                <a:cs typeface="Verdana"/>
              </a:rPr>
              <a:t>o</a:t>
            </a:r>
            <a:r>
              <a:rPr sz="2000" b="1" spc="-165" dirty="0">
                <a:solidFill>
                  <a:srgbClr val="006F73"/>
                </a:solidFill>
                <a:latin typeface="Verdana"/>
                <a:cs typeface="Verdana"/>
              </a:rPr>
              <a:t>l</a:t>
            </a:r>
            <a:r>
              <a:rPr sz="2000" b="1" spc="-190" dirty="0">
                <a:solidFill>
                  <a:srgbClr val="006F73"/>
                </a:solidFill>
                <a:latin typeface="Verdana"/>
                <a:cs typeface="Verdana"/>
              </a:rPr>
              <a:t>e</a:t>
            </a:r>
            <a:r>
              <a:rPr sz="2000" b="1" spc="-165" dirty="0">
                <a:solidFill>
                  <a:srgbClr val="006F73"/>
                </a:solidFill>
                <a:latin typeface="Verdana"/>
                <a:cs typeface="Verdana"/>
              </a:rPr>
              <a:t>l</a:t>
            </a:r>
            <a:r>
              <a:rPr sz="2000" b="1" spc="-270" dirty="0">
                <a:solidFill>
                  <a:srgbClr val="006F73"/>
                </a:solidFill>
                <a:latin typeface="Verdana"/>
                <a:cs typeface="Verdana"/>
              </a:rPr>
              <a:t>y</a:t>
            </a:r>
            <a:r>
              <a:rPr sz="2000" b="1" spc="-180" dirty="0">
                <a:solidFill>
                  <a:srgbClr val="006F73"/>
                </a:solidFill>
                <a:latin typeface="Verdana"/>
                <a:cs typeface="Verdana"/>
              </a:rPr>
              <a:t> </a:t>
            </a:r>
            <a:r>
              <a:rPr sz="2000" b="1" spc="-210" dirty="0">
                <a:solidFill>
                  <a:srgbClr val="006F73"/>
                </a:solidFill>
                <a:latin typeface="Verdana"/>
                <a:cs typeface="Verdana"/>
              </a:rPr>
              <a:t>o</a:t>
            </a:r>
            <a:r>
              <a:rPr sz="2000" b="1" spc="-254" dirty="0">
                <a:solidFill>
                  <a:srgbClr val="006F73"/>
                </a:solidFill>
                <a:latin typeface="Verdana"/>
                <a:cs typeface="Verdana"/>
              </a:rPr>
              <a:t>n</a:t>
            </a:r>
            <a:r>
              <a:rPr sz="2000" b="1" spc="-180" dirty="0">
                <a:solidFill>
                  <a:srgbClr val="006F73"/>
                </a:solidFill>
                <a:latin typeface="Verdana"/>
                <a:cs typeface="Verdana"/>
              </a:rPr>
              <a:t> </a:t>
            </a:r>
            <a:r>
              <a:rPr sz="2000" b="1" spc="-260" dirty="0">
                <a:solidFill>
                  <a:srgbClr val="006F73"/>
                </a:solidFill>
                <a:latin typeface="Verdana"/>
                <a:cs typeface="Verdana"/>
              </a:rPr>
              <a:t>u</a:t>
            </a:r>
            <a:r>
              <a:rPr sz="2000" b="1" spc="-250" dirty="0">
                <a:solidFill>
                  <a:srgbClr val="006F73"/>
                </a:solidFill>
                <a:latin typeface="Verdana"/>
                <a:cs typeface="Verdana"/>
              </a:rPr>
              <a:t>s</a:t>
            </a:r>
            <a:r>
              <a:rPr sz="2000" b="1" spc="-190" dirty="0">
                <a:solidFill>
                  <a:srgbClr val="006F73"/>
                </a:solidFill>
                <a:latin typeface="Verdana"/>
                <a:cs typeface="Verdana"/>
              </a:rPr>
              <a:t>e</a:t>
            </a:r>
            <a:r>
              <a:rPr sz="2000" b="1" spc="-210" dirty="0">
                <a:solidFill>
                  <a:srgbClr val="006F73"/>
                </a:solidFill>
                <a:latin typeface="Verdana"/>
                <a:cs typeface="Verdana"/>
              </a:rPr>
              <a:t>r  </a:t>
            </a:r>
            <a:r>
              <a:rPr sz="2000" b="1" spc="-204" dirty="0">
                <a:solidFill>
                  <a:srgbClr val="006F73"/>
                </a:solidFill>
                <a:latin typeface="Verdana"/>
                <a:cs typeface="Verdana"/>
              </a:rPr>
              <a:t>p</a:t>
            </a:r>
            <a:r>
              <a:rPr sz="2000" b="1" spc="-260" dirty="0">
                <a:solidFill>
                  <a:srgbClr val="006F73"/>
                </a:solidFill>
                <a:latin typeface="Verdana"/>
                <a:cs typeface="Verdana"/>
              </a:rPr>
              <a:t>u</a:t>
            </a:r>
            <a:r>
              <a:rPr sz="2000" b="1" spc="-270" dirty="0">
                <a:solidFill>
                  <a:srgbClr val="006F73"/>
                </a:solidFill>
                <a:latin typeface="Verdana"/>
                <a:cs typeface="Verdana"/>
              </a:rPr>
              <a:t>r</a:t>
            </a:r>
            <a:r>
              <a:rPr sz="2000" b="1" spc="-60" dirty="0">
                <a:solidFill>
                  <a:srgbClr val="006F73"/>
                </a:solidFill>
                <a:latin typeface="Verdana"/>
                <a:cs typeface="Verdana"/>
              </a:rPr>
              <a:t>c</a:t>
            </a:r>
            <a:r>
              <a:rPr sz="2000" b="1" spc="-250" dirty="0">
                <a:solidFill>
                  <a:srgbClr val="006F73"/>
                </a:solidFill>
                <a:latin typeface="Verdana"/>
                <a:cs typeface="Verdana"/>
              </a:rPr>
              <a:t>h</a:t>
            </a:r>
            <a:r>
              <a:rPr sz="2000" b="1" spc="-290" dirty="0">
                <a:solidFill>
                  <a:srgbClr val="006F73"/>
                </a:solidFill>
                <a:latin typeface="Verdana"/>
                <a:cs typeface="Verdana"/>
              </a:rPr>
              <a:t>a</a:t>
            </a:r>
            <a:r>
              <a:rPr sz="2000" b="1" spc="-250" dirty="0">
                <a:solidFill>
                  <a:srgbClr val="006F73"/>
                </a:solidFill>
                <a:latin typeface="Verdana"/>
                <a:cs typeface="Verdana"/>
              </a:rPr>
              <a:t>s</a:t>
            </a:r>
            <a:r>
              <a:rPr sz="2000" b="1" spc="-185" dirty="0">
                <a:solidFill>
                  <a:srgbClr val="006F73"/>
                </a:solidFill>
                <a:latin typeface="Verdana"/>
                <a:cs typeface="Verdana"/>
              </a:rPr>
              <a:t>e</a:t>
            </a:r>
            <a:r>
              <a:rPr sz="2000" b="1" spc="-180" dirty="0">
                <a:solidFill>
                  <a:srgbClr val="006F73"/>
                </a:solidFill>
                <a:latin typeface="Verdana"/>
                <a:cs typeface="Verdana"/>
              </a:rPr>
              <a:t> </a:t>
            </a:r>
            <a:r>
              <a:rPr sz="2000" b="1" spc="-250" dirty="0">
                <a:solidFill>
                  <a:srgbClr val="006F73"/>
                </a:solidFill>
                <a:latin typeface="Verdana"/>
                <a:cs typeface="Verdana"/>
              </a:rPr>
              <a:t>h</a:t>
            </a:r>
            <a:r>
              <a:rPr sz="2000" b="1" spc="-185" dirty="0">
                <a:solidFill>
                  <a:srgbClr val="006F73"/>
                </a:solidFill>
                <a:latin typeface="Verdana"/>
                <a:cs typeface="Verdana"/>
              </a:rPr>
              <a:t>i</a:t>
            </a:r>
            <a:r>
              <a:rPr sz="2000" b="1" spc="-250" dirty="0">
                <a:solidFill>
                  <a:srgbClr val="006F73"/>
                </a:solidFill>
                <a:latin typeface="Verdana"/>
                <a:cs typeface="Verdana"/>
              </a:rPr>
              <a:t>s</a:t>
            </a:r>
            <a:r>
              <a:rPr sz="2000" b="1" spc="-180" dirty="0">
                <a:solidFill>
                  <a:srgbClr val="006F73"/>
                </a:solidFill>
                <a:latin typeface="Verdana"/>
                <a:cs typeface="Verdana"/>
              </a:rPr>
              <a:t>t</a:t>
            </a:r>
            <a:r>
              <a:rPr sz="2000" b="1" spc="-210" dirty="0">
                <a:solidFill>
                  <a:srgbClr val="006F73"/>
                </a:solidFill>
                <a:latin typeface="Verdana"/>
                <a:cs typeface="Verdana"/>
              </a:rPr>
              <a:t>o</a:t>
            </a:r>
            <a:r>
              <a:rPr sz="2000" b="1" spc="-270" dirty="0">
                <a:solidFill>
                  <a:srgbClr val="006F73"/>
                </a:solidFill>
                <a:latin typeface="Verdana"/>
                <a:cs typeface="Verdana"/>
              </a:rPr>
              <a:t>r</a:t>
            </a:r>
            <a:r>
              <a:rPr sz="2000" b="1" spc="-275" dirty="0">
                <a:solidFill>
                  <a:srgbClr val="006F73"/>
                </a:solidFill>
                <a:latin typeface="Verdana"/>
                <a:cs typeface="Verdana"/>
              </a:rPr>
              <a:t>y</a:t>
            </a:r>
            <a:r>
              <a:rPr sz="2000" b="1" spc="-265" dirty="0">
                <a:solidFill>
                  <a:srgbClr val="006F73"/>
                </a:solidFill>
                <a:latin typeface="Verdana"/>
                <a:cs typeface="Verdana"/>
              </a:rPr>
              <a:t>,</a:t>
            </a:r>
            <a:r>
              <a:rPr sz="2000" b="1" spc="-180" dirty="0">
                <a:solidFill>
                  <a:srgbClr val="006F73"/>
                </a:solidFill>
                <a:latin typeface="Verdana"/>
                <a:cs typeface="Verdana"/>
              </a:rPr>
              <a:t> </a:t>
            </a:r>
            <a:r>
              <a:rPr sz="2000" b="1" spc="-260" dirty="0">
                <a:solidFill>
                  <a:srgbClr val="006F73"/>
                </a:solidFill>
                <a:latin typeface="Verdana"/>
                <a:cs typeface="Verdana"/>
              </a:rPr>
              <a:t>n</a:t>
            </a:r>
            <a:r>
              <a:rPr sz="2000" b="1" spc="-190" dirty="0">
                <a:solidFill>
                  <a:srgbClr val="006F73"/>
                </a:solidFill>
                <a:latin typeface="Verdana"/>
                <a:cs typeface="Verdana"/>
              </a:rPr>
              <a:t>e</a:t>
            </a:r>
            <a:r>
              <a:rPr sz="2000" b="1" spc="-220" dirty="0">
                <a:solidFill>
                  <a:srgbClr val="006F73"/>
                </a:solidFill>
                <a:latin typeface="Verdana"/>
                <a:cs typeface="Verdana"/>
              </a:rPr>
              <a:t>g</a:t>
            </a:r>
            <a:r>
              <a:rPr sz="2000" b="1" spc="-165" dirty="0">
                <a:solidFill>
                  <a:srgbClr val="006F73"/>
                </a:solidFill>
                <a:latin typeface="Verdana"/>
                <a:cs typeface="Verdana"/>
              </a:rPr>
              <a:t>l</a:t>
            </a:r>
            <a:r>
              <a:rPr sz="2000" b="1" spc="-190" dirty="0">
                <a:solidFill>
                  <a:srgbClr val="006F73"/>
                </a:solidFill>
                <a:latin typeface="Verdana"/>
                <a:cs typeface="Verdana"/>
              </a:rPr>
              <a:t>e</a:t>
            </a:r>
            <a:r>
              <a:rPr sz="2000" b="1" spc="-60" dirty="0">
                <a:solidFill>
                  <a:srgbClr val="006F73"/>
                </a:solidFill>
                <a:latin typeface="Verdana"/>
                <a:cs typeface="Verdana"/>
              </a:rPr>
              <a:t>c</a:t>
            </a:r>
            <a:r>
              <a:rPr sz="2000" b="1" spc="-180" dirty="0">
                <a:solidFill>
                  <a:srgbClr val="006F73"/>
                </a:solidFill>
                <a:latin typeface="Verdana"/>
                <a:cs typeface="Verdana"/>
              </a:rPr>
              <a:t>t</a:t>
            </a:r>
            <a:r>
              <a:rPr sz="2000" b="1" spc="-185" dirty="0">
                <a:solidFill>
                  <a:srgbClr val="006F73"/>
                </a:solidFill>
                <a:latin typeface="Verdana"/>
                <a:cs typeface="Verdana"/>
              </a:rPr>
              <a:t>i</a:t>
            </a:r>
            <a:r>
              <a:rPr sz="2000" b="1" spc="-260" dirty="0">
                <a:solidFill>
                  <a:srgbClr val="006F73"/>
                </a:solidFill>
                <a:latin typeface="Verdana"/>
                <a:cs typeface="Verdana"/>
              </a:rPr>
              <a:t>n</a:t>
            </a:r>
            <a:r>
              <a:rPr sz="2000" b="1" spc="-140" dirty="0">
                <a:solidFill>
                  <a:srgbClr val="006F73"/>
                </a:solidFill>
                <a:latin typeface="Verdana"/>
                <a:cs typeface="Verdana"/>
              </a:rPr>
              <a:t>g  </a:t>
            </a:r>
            <a:r>
              <a:rPr sz="2000" b="1" spc="-210" dirty="0">
                <a:solidFill>
                  <a:srgbClr val="006F73"/>
                </a:solidFill>
                <a:latin typeface="Verdana"/>
                <a:cs typeface="Verdana"/>
              </a:rPr>
              <a:t>o</a:t>
            </a:r>
            <a:r>
              <a:rPr sz="2000" b="1" spc="-180" dirty="0">
                <a:solidFill>
                  <a:srgbClr val="006F73"/>
                </a:solidFill>
                <a:latin typeface="Verdana"/>
                <a:cs typeface="Verdana"/>
              </a:rPr>
              <a:t>t</a:t>
            </a:r>
            <a:r>
              <a:rPr sz="2000" b="1" spc="-250" dirty="0">
                <a:solidFill>
                  <a:srgbClr val="006F73"/>
                </a:solidFill>
                <a:latin typeface="Verdana"/>
                <a:cs typeface="Verdana"/>
              </a:rPr>
              <a:t>h</a:t>
            </a:r>
            <a:r>
              <a:rPr sz="2000" b="1" spc="-190" dirty="0">
                <a:solidFill>
                  <a:srgbClr val="006F73"/>
                </a:solidFill>
                <a:latin typeface="Verdana"/>
                <a:cs typeface="Verdana"/>
              </a:rPr>
              <a:t>e</a:t>
            </a:r>
            <a:r>
              <a:rPr sz="2000" b="1" spc="-265" dirty="0">
                <a:solidFill>
                  <a:srgbClr val="006F73"/>
                </a:solidFill>
                <a:latin typeface="Verdana"/>
                <a:cs typeface="Verdana"/>
              </a:rPr>
              <a:t>r</a:t>
            </a:r>
            <a:r>
              <a:rPr sz="2000" b="1" spc="-180" dirty="0">
                <a:solidFill>
                  <a:srgbClr val="006F73"/>
                </a:solidFill>
                <a:latin typeface="Verdana"/>
                <a:cs typeface="Verdana"/>
              </a:rPr>
              <a:t> </a:t>
            </a:r>
            <a:r>
              <a:rPr sz="2000" b="1" spc="-270" dirty="0">
                <a:solidFill>
                  <a:srgbClr val="006F73"/>
                </a:solidFill>
                <a:latin typeface="Verdana"/>
                <a:cs typeface="Verdana"/>
              </a:rPr>
              <a:t>r</a:t>
            </a:r>
            <a:r>
              <a:rPr sz="2000" b="1" spc="-190" dirty="0">
                <a:solidFill>
                  <a:srgbClr val="006F73"/>
                </a:solidFill>
                <a:latin typeface="Verdana"/>
                <a:cs typeface="Verdana"/>
              </a:rPr>
              <a:t>e</a:t>
            </a:r>
            <a:r>
              <a:rPr sz="2000" b="1" spc="-165" dirty="0">
                <a:solidFill>
                  <a:srgbClr val="006F73"/>
                </a:solidFill>
                <a:latin typeface="Verdana"/>
                <a:cs typeface="Verdana"/>
              </a:rPr>
              <a:t>l</a:t>
            </a:r>
            <a:r>
              <a:rPr sz="2000" b="1" spc="-190" dirty="0">
                <a:solidFill>
                  <a:srgbClr val="006F73"/>
                </a:solidFill>
                <a:latin typeface="Verdana"/>
                <a:cs typeface="Verdana"/>
              </a:rPr>
              <a:t>e</a:t>
            </a:r>
            <a:r>
              <a:rPr sz="2000" b="1" spc="-270" dirty="0">
                <a:solidFill>
                  <a:srgbClr val="006F73"/>
                </a:solidFill>
                <a:latin typeface="Verdana"/>
                <a:cs typeface="Verdana"/>
              </a:rPr>
              <a:t>v</a:t>
            </a:r>
            <a:r>
              <a:rPr sz="2000" b="1" spc="-290" dirty="0">
                <a:solidFill>
                  <a:srgbClr val="006F73"/>
                </a:solidFill>
                <a:latin typeface="Verdana"/>
                <a:cs typeface="Verdana"/>
              </a:rPr>
              <a:t>a</a:t>
            </a:r>
            <a:r>
              <a:rPr sz="2000" b="1" spc="-260" dirty="0">
                <a:solidFill>
                  <a:srgbClr val="006F73"/>
                </a:solidFill>
                <a:latin typeface="Verdana"/>
                <a:cs typeface="Verdana"/>
              </a:rPr>
              <a:t>n</a:t>
            </a:r>
            <a:r>
              <a:rPr sz="2000" b="1" spc="-175" dirty="0">
                <a:solidFill>
                  <a:srgbClr val="006F73"/>
                </a:solidFill>
                <a:latin typeface="Verdana"/>
                <a:cs typeface="Verdana"/>
              </a:rPr>
              <a:t>t</a:t>
            </a:r>
            <a:r>
              <a:rPr sz="2000" b="1" spc="-180" dirty="0">
                <a:solidFill>
                  <a:srgbClr val="006F73"/>
                </a:solidFill>
                <a:latin typeface="Verdana"/>
                <a:cs typeface="Verdana"/>
              </a:rPr>
              <a:t> </a:t>
            </a:r>
            <a:r>
              <a:rPr sz="2000" b="1" spc="-60" dirty="0">
                <a:solidFill>
                  <a:srgbClr val="006F73"/>
                </a:solidFill>
                <a:latin typeface="Verdana"/>
                <a:cs typeface="Verdana"/>
              </a:rPr>
              <a:t>c</a:t>
            </a:r>
            <a:r>
              <a:rPr sz="2000" b="1" spc="-210" dirty="0">
                <a:solidFill>
                  <a:srgbClr val="006F73"/>
                </a:solidFill>
                <a:latin typeface="Verdana"/>
                <a:cs typeface="Verdana"/>
              </a:rPr>
              <a:t>o</a:t>
            </a:r>
            <a:r>
              <a:rPr sz="2000" b="1" spc="-260" dirty="0">
                <a:solidFill>
                  <a:srgbClr val="006F73"/>
                </a:solidFill>
                <a:latin typeface="Verdana"/>
                <a:cs typeface="Verdana"/>
              </a:rPr>
              <a:t>n</a:t>
            </a:r>
            <a:r>
              <a:rPr sz="2000" b="1" spc="-180" dirty="0">
                <a:solidFill>
                  <a:srgbClr val="006F73"/>
                </a:solidFill>
                <a:latin typeface="Verdana"/>
                <a:cs typeface="Verdana"/>
              </a:rPr>
              <a:t>t</a:t>
            </a:r>
            <a:r>
              <a:rPr sz="2000" b="1" spc="-190" dirty="0">
                <a:solidFill>
                  <a:srgbClr val="006F73"/>
                </a:solidFill>
                <a:latin typeface="Verdana"/>
                <a:cs typeface="Verdana"/>
              </a:rPr>
              <a:t>e</a:t>
            </a:r>
            <a:r>
              <a:rPr sz="2000" b="1" spc="-330" dirty="0">
                <a:solidFill>
                  <a:srgbClr val="006F73"/>
                </a:solidFill>
                <a:latin typeface="Verdana"/>
                <a:cs typeface="Verdana"/>
              </a:rPr>
              <a:t>x</a:t>
            </a:r>
            <a:r>
              <a:rPr sz="2000" b="1" spc="-180" dirty="0">
                <a:solidFill>
                  <a:srgbClr val="006F73"/>
                </a:solidFill>
                <a:latin typeface="Verdana"/>
                <a:cs typeface="Verdana"/>
              </a:rPr>
              <a:t>t</a:t>
            </a:r>
            <a:r>
              <a:rPr sz="2000" b="1" spc="-260" dirty="0">
                <a:solidFill>
                  <a:srgbClr val="006F73"/>
                </a:solidFill>
                <a:latin typeface="Verdana"/>
                <a:cs typeface="Verdana"/>
              </a:rPr>
              <a:t>u</a:t>
            </a:r>
            <a:r>
              <a:rPr sz="2000" b="1" spc="-290" dirty="0">
                <a:solidFill>
                  <a:srgbClr val="006F73"/>
                </a:solidFill>
                <a:latin typeface="Verdana"/>
                <a:cs typeface="Verdana"/>
              </a:rPr>
              <a:t>a</a:t>
            </a:r>
            <a:r>
              <a:rPr sz="2000" b="1" spc="-160" dirty="0">
                <a:solidFill>
                  <a:srgbClr val="006F73"/>
                </a:solidFill>
                <a:latin typeface="Verdana"/>
                <a:cs typeface="Verdana"/>
              </a:rPr>
              <a:t>l  </a:t>
            </a:r>
            <a:r>
              <a:rPr sz="2000" b="1" spc="-185" dirty="0">
                <a:solidFill>
                  <a:srgbClr val="006F73"/>
                </a:solidFill>
                <a:latin typeface="Verdana"/>
                <a:cs typeface="Verdana"/>
              </a:rPr>
              <a:t>i</a:t>
            </a:r>
            <a:r>
              <a:rPr sz="2000" b="1" spc="-260" dirty="0">
                <a:solidFill>
                  <a:srgbClr val="006F73"/>
                </a:solidFill>
                <a:latin typeface="Verdana"/>
                <a:cs typeface="Verdana"/>
              </a:rPr>
              <a:t>n</a:t>
            </a:r>
            <a:r>
              <a:rPr sz="2000" b="1" spc="-160" dirty="0">
                <a:solidFill>
                  <a:srgbClr val="006F73"/>
                </a:solidFill>
                <a:latin typeface="Verdana"/>
                <a:cs typeface="Verdana"/>
              </a:rPr>
              <a:t>f</a:t>
            </a:r>
            <a:r>
              <a:rPr sz="2000" b="1" spc="-210" dirty="0">
                <a:solidFill>
                  <a:srgbClr val="006F73"/>
                </a:solidFill>
                <a:latin typeface="Verdana"/>
                <a:cs typeface="Verdana"/>
              </a:rPr>
              <a:t>o</a:t>
            </a:r>
            <a:r>
              <a:rPr sz="2000" b="1" spc="-270" dirty="0">
                <a:solidFill>
                  <a:srgbClr val="006F73"/>
                </a:solidFill>
                <a:latin typeface="Verdana"/>
                <a:cs typeface="Verdana"/>
              </a:rPr>
              <a:t>r</a:t>
            </a:r>
            <a:r>
              <a:rPr sz="2000" b="1" spc="-450" dirty="0">
                <a:solidFill>
                  <a:srgbClr val="006F73"/>
                </a:solidFill>
                <a:latin typeface="Verdana"/>
                <a:cs typeface="Verdana"/>
              </a:rPr>
              <a:t>m</a:t>
            </a:r>
            <a:r>
              <a:rPr sz="2000" b="1" spc="-290" dirty="0">
                <a:solidFill>
                  <a:srgbClr val="006F73"/>
                </a:solidFill>
                <a:latin typeface="Verdana"/>
                <a:cs typeface="Verdana"/>
              </a:rPr>
              <a:t>a</a:t>
            </a:r>
            <a:r>
              <a:rPr sz="2000" b="1" spc="-180" dirty="0">
                <a:solidFill>
                  <a:srgbClr val="006F73"/>
                </a:solidFill>
                <a:latin typeface="Verdana"/>
                <a:cs typeface="Verdana"/>
              </a:rPr>
              <a:t>t</a:t>
            </a:r>
            <a:r>
              <a:rPr sz="2000" b="1" spc="-185" dirty="0">
                <a:solidFill>
                  <a:srgbClr val="006F73"/>
                </a:solidFill>
                <a:latin typeface="Verdana"/>
                <a:cs typeface="Verdana"/>
              </a:rPr>
              <a:t>i</a:t>
            </a:r>
            <a:r>
              <a:rPr sz="2000" b="1" spc="-210" dirty="0">
                <a:solidFill>
                  <a:srgbClr val="006F73"/>
                </a:solidFill>
                <a:latin typeface="Verdana"/>
                <a:cs typeface="Verdana"/>
              </a:rPr>
              <a:t>o</a:t>
            </a:r>
            <a:r>
              <a:rPr sz="2000" b="1" spc="-254" dirty="0">
                <a:solidFill>
                  <a:srgbClr val="006F73"/>
                </a:solidFill>
                <a:latin typeface="Verdana"/>
                <a:cs typeface="Verdana"/>
              </a:rPr>
              <a:t>n</a:t>
            </a:r>
            <a:r>
              <a:rPr sz="2000" b="1" spc="-180" dirty="0">
                <a:solidFill>
                  <a:srgbClr val="006F73"/>
                </a:solidFill>
                <a:latin typeface="Verdana"/>
                <a:cs typeface="Verdana"/>
              </a:rPr>
              <a:t> </a:t>
            </a:r>
            <a:r>
              <a:rPr sz="2000" b="1" spc="-250" dirty="0">
                <a:solidFill>
                  <a:srgbClr val="006F73"/>
                </a:solidFill>
                <a:latin typeface="Verdana"/>
                <a:cs typeface="Verdana"/>
              </a:rPr>
              <a:t>s</a:t>
            </a:r>
            <a:r>
              <a:rPr sz="2000" b="1" spc="-260" dirty="0">
                <a:solidFill>
                  <a:srgbClr val="006F73"/>
                </a:solidFill>
                <a:latin typeface="Verdana"/>
                <a:cs typeface="Verdana"/>
              </a:rPr>
              <a:t>u</a:t>
            </a:r>
            <a:r>
              <a:rPr sz="2000" b="1" spc="-60" dirty="0">
                <a:solidFill>
                  <a:srgbClr val="006F73"/>
                </a:solidFill>
                <a:latin typeface="Verdana"/>
                <a:cs typeface="Verdana"/>
              </a:rPr>
              <a:t>c</a:t>
            </a:r>
            <a:r>
              <a:rPr sz="2000" b="1" spc="-245" dirty="0">
                <a:solidFill>
                  <a:srgbClr val="006F73"/>
                </a:solidFill>
                <a:latin typeface="Verdana"/>
                <a:cs typeface="Verdana"/>
              </a:rPr>
              <a:t>h</a:t>
            </a:r>
            <a:r>
              <a:rPr sz="2000" b="1" spc="-180" dirty="0">
                <a:solidFill>
                  <a:srgbClr val="006F73"/>
                </a:solidFill>
                <a:latin typeface="Verdana"/>
                <a:cs typeface="Verdana"/>
              </a:rPr>
              <a:t> </a:t>
            </a:r>
            <a:r>
              <a:rPr sz="2000" b="1" spc="-290" dirty="0">
                <a:solidFill>
                  <a:srgbClr val="006F73"/>
                </a:solidFill>
                <a:latin typeface="Verdana"/>
                <a:cs typeface="Verdana"/>
              </a:rPr>
              <a:t>a</a:t>
            </a:r>
            <a:r>
              <a:rPr sz="2000" b="1" spc="-175" dirty="0">
                <a:solidFill>
                  <a:srgbClr val="006F73"/>
                </a:solidFill>
                <a:latin typeface="Verdana"/>
                <a:cs typeface="Verdana"/>
              </a:rPr>
              <a:t>s  </a:t>
            </a:r>
            <a:r>
              <a:rPr sz="2000" b="1" spc="-195" dirty="0">
                <a:solidFill>
                  <a:srgbClr val="006F73"/>
                </a:solidFill>
                <a:latin typeface="Verdana"/>
                <a:cs typeface="Verdana"/>
              </a:rPr>
              <a:t>d</a:t>
            </a:r>
            <a:r>
              <a:rPr sz="2000" b="1" spc="-190" dirty="0">
                <a:solidFill>
                  <a:srgbClr val="006F73"/>
                </a:solidFill>
                <a:latin typeface="Verdana"/>
                <a:cs typeface="Verdana"/>
              </a:rPr>
              <a:t>e</a:t>
            </a:r>
            <a:r>
              <a:rPr sz="2000" b="1" spc="-450" dirty="0">
                <a:solidFill>
                  <a:srgbClr val="006F73"/>
                </a:solidFill>
                <a:latin typeface="Verdana"/>
                <a:cs typeface="Verdana"/>
              </a:rPr>
              <a:t>m</a:t>
            </a:r>
            <a:r>
              <a:rPr sz="2000" b="1" spc="-210" dirty="0">
                <a:solidFill>
                  <a:srgbClr val="006F73"/>
                </a:solidFill>
                <a:latin typeface="Verdana"/>
                <a:cs typeface="Verdana"/>
              </a:rPr>
              <a:t>o</a:t>
            </a:r>
            <a:r>
              <a:rPr sz="2000" b="1" spc="-220" dirty="0">
                <a:solidFill>
                  <a:srgbClr val="006F73"/>
                </a:solidFill>
                <a:latin typeface="Verdana"/>
                <a:cs typeface="Verdana"/>
              </a:rPr>
              <a:t>g</a:t>
            </a:r>
            <a:r>
              <a:rPr sz="2000" b="1" spc="-270" dirty="0">
                <a:solidFill>
                  <a:srgbClr val="006F73"/>
                </a:solidFill>
                <a:latin typeface="Verdana"/>
                <a:cs typeface="Verdana"/>
              </a:rPr>
              <a:t>r</a:t>
            </a:r>
            <a:r>
              <a:rPr sz="2000" b="1" spc="-290" dirty="0">
                <a:solidFill>
                  <a:srgbClr val="006F73"/>
                </a:solidFill>
                <a:latin typeface="Verdana"/>
                <a:cs typeface="Verdana"/>
              </a:rPr>
              <a:t>a</a:t>
            </a:r>
            <a:r>
              <a:rPr sz="2000" b="1" spc="-204" dirty="0">
                <a:solidFill>
                  <a:srgbClr val="006F73"/>
                </a:solidFill>
                <a:latin typeface="Verdana"/>
                <a:cs typeface="Verdana"/>
              </a:rPr>
              <a:t>p</a:t>
            </a:r>
            <a:r>
              <a:rPr sz="2000" b="1" spc="-250" dirty="0">
                <a:solidFill>
                  <a:srgbClr val="006F73"/>
                </a:solidFill>
                <a:latin typeface="Verdana"/>
                <a:cs typeface="Verdana"/>
              </a:rPr>
              <a:t>h</a:t>
            </a:r>
            <a:r>
              <a:rPr sz="2000" b="1" spc="-185" dirty="0">
                <a:solidFill>
                  <a:srgbClr val="006F73"/>
                </a:solidFill>
                <a:latin typeface="Verdana"/>
                <a:cs typeface="Verdana"/>
              </a:rPr>
              <a:t>i</a:t>
            </a:r>
            <a:r>
              <a:rPr sz="2000" b="1" spc="-60" dirty="0">
                <a:solidFill>
                  <a:srgbClr val="006F73"/>
                </a:solidFill>
                <a:latin typeface="Verdana"/>
                <a:cs typeface="Verdana"/>
              </a:rPr>
              <a:t>c</a:t>
            </a:r>
            <a:r>
              <a:rPr sz="2000" b="1" spc="-250" dirty="0">
                <a:solidFill>
                  <a:srgbClr val="006F73"/>
                </a:solidFill>
                <a:latin typeface="Verdana"/>
                <a:cs typeface="Verdana"/>
              </a:rPr>
              <a:t>s</a:t>
            </a:r>
            <a:r>
              <a:rPr sz="2000" b="1" spc="-265" dirty="0">
                <a:solidFill>
                  <a:srgbClr val="006F73"/>
                </a:solidFill>
                <a:latin typeface="Verdana"/>
                <a:cs typeface="Verdana"/>
              </a:rPr>
              <a:t>,</a:t>
            </a:r>
            <a:r>
              <a:rPr sz="2000" b="1" spc="-180" dirty="0">
                <a:solidFill>
                  <a:srgbClr val="006F73"/>
                </a:solidFill>
                <a:latin typeface="Verdana"/>
                <a:cs typeface="Verdana"/>
              </a:rPr>
              <a:t> </a:t>
            </a:r>
            <a:r>
              <a:rPr sz="2000" b="1" spc="-165" dirty="0">
                <a:solidFill>
                  <a:srgbClr val="006F73"/>
                </a:solidFill>
                <a:latin typeface="Verdana"/>
                <a:cs typeface="Verdana"/>
              </a:rPr>
              <a:t>l</a:t>
            </a:r>
            <a:r>
              <a:rPr sz="2000" b="1" spc="-210" dirty="0">
                <a:solidFill>
                  <a:srgbClr val="006F73"/>
                </a:solidFill>
                <a:latin typeface="Verdana"/>
                <a:cs typeface="Verdana"/>
              </a:rPr>
              <a:t>o</a:t>
            </a:r>
            <a:r>
              <a:rPr sz="2000" b="1" spc="-60" dirty="0">
                <a:solidFill>
                  <a:srgbClr val="006F73"/>
                </a:solidFill>
                <a:latin typeface="Verdana"/>
                <a:cs typeface="Verdana"/>
              </a:rPr>
              <a:t>c</a:t>
            </a:r>
            <a:r>
              <a:rPr sz="2000" b="1" spc="-290" dirty="0">
                <a:solidFill>
                  <a:srgbClr val="006F73"/>
                </a:solidFill>
                <a:latin typeface="Verdana"/>
                <a:cs typeface="Verdana"/>
              </a:rPr>
              <a:t>a</a:t>
            </a:r>
            <a:r>
              <a:rPr sz="2000" b="1" spc="-180" dirty="0">
                <a:solidFill>
                  <a:srgbClr val="006F73"/>
                </a:solidFill>
                <a:latin typeface="Verdana"/>
                <a:cs typeface="Verdana"/>
              </a:rPr>
              <a:t>t</a:t>
            </a:r>
            <a:r>
              <a:rPr sz="2000" b="1" spc="-185" dirty="0">
                <a:solidFill>
                  <a:srgbClr val="006F73"/>
                </a:solidFill>
                <a:latin typeface="Verdana"/>
                <a:cs typeface="Verdana"/>
              </a:rPr>
              <a:t>i</a:t>
            </a:r>
            <a:r>
              <a:rPr sz="2000" b="1" spc="-210" dirty="0">
                <a:solidFill>
                  <a:srgbClr val="006F73"/>
                </a:solidFill>
                <a:latin typeface="Verdana"/>
                <a:cs typeface="Verdana"/>
              </a:rPr>
              <a:t>o</a:t>
            </a:r>
            <a:r>
              <a:rPr sz="2000" b="1" spc="-260" dirty="0">
                <a:solidFill>
                  <a:srgbClr val="006F73"/>
                </a:solidFill>
                <a:latin typeface="Verdana"/>
                <a:cs typeface="Verdana"/>
              </a:rPr>
              <a:t>n</a:t>
            </a:r>
            <a:r>
              <a:rPr sz="2000" b="1" spc="-265" dirty="0">
                <a:solidFill>
                  <a:srgbClr val="006F73"/>
                </a:solidFill>
                <a:latin typeface="Verdana"/>
                <a:cs typeface="Verdana"/>
              </a:rPr>
              <a:t>,</a:t>
            </a:r>
            <a:r>
              <a:rPr sz="2000" b="1" spc="-180" dirty="0">
                <a:solidFill>
                  <a:srgbClr val="006F73"/>
                </a:solidFill>
                <a:latin typeface="Verdana"/>
                <a:cs typeface="Verdana"/>
              </a:rPr>
              <a:t> </a:t>
            </a:r>
            <a:r>
              <a:rPr sz="2000" b="1" spc="-290" dirty="0">
                <a:solidFill>
                  <a:srgbClr val="006F73"/>
                </a:solidFill>
                <a:latin typeface="Verdana"/>
                <a:cs typeface="Verdana"/>
              </a:rPr>
              <a:t>a</a:t>
            </a:r>
            <a:r>
              <a:rPr sz="2000" b="1" spc="-260" dirty="0">
                <a:solidFill>
                  <a:srgbClr val="006F73"/>
                </a:solidFill>
                <a:latin typeface="Verdana"/>
                <a:cs typeface="Verdana"/>
              </a:rPr>
              <a:t>n</a:t>
            </a:r>
            <a:r>
              <a:rPr sz="2000" b="1" spc="-125" dirty="0">
                <a:solidFill>
                  <a:srgbClr val="006F73"/>
                </a:solidFill>
                <a:latin typeface="Verdana"/>
                <a:cs typeface="Verdana"/>
              </a:rPr>
              <a:t>d  </a:t>
            </a:r>
            <a:r>
              <a:rPr sz="2000" b="1" spc="-250" dirty="0">
                <a:solidFill>
                  <a:srgbClr val="006F73"/>
                </a:solidFill>
                <a:latin typeface="Verdana"/>
                <a:cs typeface="Verdana"/>
              </a:rPr>
              <a:t>s</a:t>
            </a:r>
            <a:r>
              <a:rPr sz="2000" b="1" spc="-210" dirty="0">
                <a:solidFill>
                  <a:srgbClr val="006F73"/>
                </a:solidFill>
                <a:latin typeface="Verdana"/>
                <a:cs typeface="Verdana"/>
              </a:rPr>
              <a:t>o</a:t>
            </a:r>
            <a:r>
              <a:rPr sz="2000" b="1" spc="-60" dirty="0">
                <a:solidFill>
                  <a:srgbClr val="006F73"/>
                </a:solidFill>
                <a:latin typeface="Verdana"/>
                <a:cs typeface="Verdana"/>
              </a:rPr>
              <a:t>c</a:t>
            </a:r>
            <a:r>
              <a:rPr sz="2000" b="1" spc="-185" dirty="0">
                <a:solidFill>
                  <a:srgbClr val="006F73"/>
                </a:solidFill>
                <a:latin typeface="Verdana"/>
                <a:cs typeface="Verdana"/>
              </a:rPr>
              <a:t>i</a:t>
            </a:r>
            <a:r>
              <a:rPr sz="2000" b="1" spc="-290" dirty="0">
                <a:solidFill>
                  <a:srgbClr val="006F73"/>
                </a:solidFill>
                <a:latin typeface="Verdana"/>
                <a:cs typeface="Verdana"/>
              </a:rPr>
              <a:t>a</a:t>
            </a:r>
            <a:r>
              <a:rPr sz="2000" b="1" spc="-160" dirty="0">
                <a:solidFill>
                  <a:srgbClr val="006F73"/>
                </a:solidFill>
                <a:latin typeface="Verdana"/>
                <a:cs typeface="Verdana"/>
              </a:rPr>
              <a:t>l</a:t>
            </a:r>
            <a:r>
              <a:rPr sz="2000" b="1" spc="-180" dirty="0">
                <a:solidFill>
                  <a:srgbClr val="006F73"/>
                </a:solidFill>
                <a:latin typeface="Verdana"/>
                <a:cs typeface="Verdana"/>
              </a:rPr>
              <a:t> </a:t>
            </a:r>
            <a:r>
              <a:rPr sz="2000" b="1" spc="-185" dirty="0">
                <a:solidFill>
                  <a:srgbClr val="006F73"/>
                </a:solidFill>
                <a:latin typeface="Verdana"/>
                <a:cs typeface="Verdana"/>
              </a:rPr>
              <a:t>i</a:t>
            </a:r>
            <a:r>
              <a:rPr sz="2000" b="1" spc="-260" dirty="0">
                <a:solidFill>
                  <a:srgbClr val="006F73"/>
                </a:solidFill>
                <a:latin typeface="Verdana"/>
                <a:cs typeface="Verdana"/>
              </a:rPr>
              <a:t>n</a:t>
            </a:r>
            <a:r>
              <a:rPr sz="2000" b="1" spc="-180" dirty="0">
                <a:solidFill>
                  <a:srgbClr val="006F73"/>
                </a:solidFill>
                <a:latin typeface="Verdana"/>
                <a:cs typeface="Verdana"/>
              </a:rPr>
              <a:t>t</a:t>
            </a:r>
            <a:r>
              <a:rPr sz="2000" b="1" spc="-190" dirty="0">
                <a:solidFill>
                  <a:srgbClr val="006F73"/>
                </a:solidFill>
                <a:latin typeface="Verdana"/>
                <a:cs typeface="Verdana"/>
              </a:rPr>
              <a:t>e</a:t>
            </a:r>
            <a:r>
              <a:rPr sz="2000" b="1" spc="-270" dirty="0">
                <a:solidFill>
                  <a:srgbClr val="006F73"/>
                </a:solidFill>
                <a:latin typeface="Verdana"/>
                <a:cs typeface="Verdana"/>
              </a:rPr>
              <a:t>r</a:t>
            </a:r>
            <a:r>
              <a:rPr sz="2000" b="1" spc="-290" dirty="0">
                <a:solidFill>
                  <a:srgbClr val="006F73"/>
                </a:solidFill>
                <a:latin typeface="Verdana"/>
                <a:cs typeface="Verdana"/>
              </a:rPr>
              <a:t>a</a:t>
            </a:r>
            <a:r>
              <a:rPr sz="2000" b="1" spc="-60" dirty="0">
                <a:solidFill>
                  <a:srgbClr val="006F73"/>
                </a:solidFill>
                <a:latin typeface="Verdana"/>
                <a:cs typeface="Verdana"/>
              </a:rPr>
              <a:t>c</a:t>
            </a:r>
            <a:r>
              <a:rPr sz="2000" b="1" spc="-180" dirty="0">
                <a:solidFill>
                  <a:srgbClr val="006F73"/>
                </a:solidFill>
                <a:latin typeface="Verdana"/>
                <a:cs typeface="Verdana"/>
              </a:rPr>
              <a:t>t</a:t>
            </a:r>
            <a:r>
              <a:rPr sz="2000" b="1" spc="-185" dirty="0">
                <a:solidFill>
                  <a:srgbClr val="006F73"/>
                </a:solidFill>
                <a:latin typeface="Verdana"/>
                <a:cs typeface="Verdana"/>
              </a:rPr>
              <a:t>i</a:t>
            </a:r>
            <a:r>
              <a:rPr sz="2000" b="1" spc="-210" dirty="0">
                <a:solidFill>
                  <a:srgbClr val="006F73"/>
                </a:solidFill>
                <a:latin typeface="Verdana"/>
                <a:cs typeface="Verdana"/>
              </a:rPr>
              <a:t>o</a:t>
            </a:r>
            <a:r>
              <a:rPr sz="2000" b="1" spc="-260" dirty="0">
                <a:solidFill>
                  <a:srgbClr val="006F73"/>
                </a:solidFill>
                <a:latin typeface="Verdana"/>
                <a:cs typeface="Verdana"/>
              </a:rPr>
              <a:t>n</a:t>
            </a:r>
            <a:r>
              <a:rPr sz="2000" b="1" spc="-250" dirty="0">
                <a:solidFill>
                  <a:srgbClr val="006F73"/>
                </a:solidFill>
                <a:latin typeface="Verdana"/>
                <a:cs typeface="Verdana"/>
              </a:rPr>
              <a:t>s</a:t>
            </a:r>
            <a:r>
              <a:rPr sz="2000" b="1" spc="-265" dirty="0">
                <a:solidFill>
                  <a:srgbClr val="006F73"/>
                </a:solidFill>
                <a:latin typeface="Verdana"/>
                <a:cs typeface="Verdana"/>
              </a:rPr>
              <a:t>.</a:t>
            </a:r>
            <a:r>
              <a:rPr sz="2000" b="1" spc="-180" dirty="0">
                <a:solidFill>
                  <a:srgbClr val="006F73"/>
                </a:solidFill>
                <a:latin typeface="Verdana"/>
                <a:cs typeface="Verdana"/>
              </a:rPr>
              <a:t> </a:t>
            </a:r>
            <a:r>
              <a:rPr sz="2000" b="1" spc="-215" dirty="0">
                <a:solidFill>
                  <a:srgbClr val="006F73"/>
                </a:solidFill>
                <a:latin typeface="Verdana"/>
                <a:cs typeface="Verdana"/>
              </a:rPr>
              <a:t>T</a:t>
            </a:r>
            <a:r>
              <a:rPr sz="2000" b="1" spc="-250" dirty="0">
                <a:solidFill>
                  <a:srgbClr val="006F73"/>
                </a:solidFill>
                <a:latin typeface="Verdana"/>
                <a:cs typeface="Verdana"/>
              </a:rPr>
              <a:t>h</a:t>
            </a:r>
            <a:r>
              <a:rPr sz="2000" b="1" spc="-185" dirty="0">
                <a:solidFill>
                  <a:srgbClr val="006F73"/>
                </a:solidFill>
                <a:latin typeface="Verdana"/>
                <a:cs typeface="Verdana"/>
              </a:rPr>
              <a:t>i</a:t>
            </a:r>
            <a:r>
              <a:rPr sz="2000" b="1" spc="-175" dirty="0">
                <a:solidFill>
                  <a:srgbClr val="006F73"/>
                </a:solidFill>
                <a:latin typeface="Verdana"/>
                <a:cs typeface="Verdana"/>
              </a:rPr>
              <a:t>s  </a:t>
            </a:r>
            <a:r>
              <a:rPr sz="2000" b="1" spc="-165" dirty="0">
                <a:solidFill>
                  <a:srgbClr val="006F73"/>
                </a:solidFill>
                <a:latin typeface="Verdana"/>
                <a:cs typeface="Verdana"/>
              </a:rPr>
              <a:t>l</a:t>
            </a:r>
            <a:r>
              <a:rPr sz="2000" b="1" spc="-185" dirty="0">
                <a:solidFill>
                  <a:srgbClr val="006F73"/>
                </a:solidFill>
                <a:latin typeface="Verdana"/>
                <a:cs typeface="Verdana"/>
              </a:rPr>
              <a:t>i</a:t>
            </a:r>
            <a:r>
              <a:rPr sz="2000" b="1" spc="-450" dirty="0">
                <a:solidFill>
                  <a:srgbClr val="006F73"/>
                </a:solidFill>
                <a:latin typeface="Verdana"/>
                <a:cs typeface="Verdana"/>
              </a:rPr>
              <a:t>m</a:t>
            </a:r>
            <a:r>
              <a:rPr sz="2000" b="1" spc="-185" dirty="0">
                <a:solidFill>
                  <a:srgbClr val="006F73"/>
                </a:solidFill>
                <a:latin typeface="Verdana"/>
                <a:cs typeface="Verdana"/>
              </a:rPr>
              <a:t>i</a:t>
            </a:r>
            <a:r>
              <a:rPr sz="2000" b="1" spc="-180" dirty="0">
                <a:solidFill>
                  <a:srgbClr val="006F73"/>
                </a:solidFill>
                <a:latin typeface="Verdana"/>
                <a:cs typeface="Verdana"/>
              </a:rPr>
              <a:t>t</a:t>
            </a:r>
            <a:r>
              <a:rPr sz="2000" b="1" spc="-290" dirty="0">
                <a:solidFill>
                  <a:srgbClr val="006F73"/>
                </a:solidFill>
                <a:latin typeface="Verdana"/>
                <a:cs typeface="Verdana"/>
              </a:rPr>
              <a:t>a</a:t>
            </a:r>
            <a:r>
              <a:rPr sz="2000" b="1" spc="-180" dirty="0">
                <a:solidFill>
                  <a:srgbClr val="006F73"/>
                </a:solidFill>
                <a:latin typeface="Verdana"/>
                <a:cs typeface="Verdana"/>
              </a:rPr>
              <a:t>t</a:t>
            </a:r>
            <a:r>
              <a:rPr sz="2000" b="1" spc="-185" dirty="0">
                <a:solidFill>
                  <a:srgbClr val="006F73"/>
                </a:solidFill>
                <a:latin typeface="Verdana"/>
                <a:cs typeface="Verdana"/>
              </a:rPr>
              <a:t>i</a:t>
            </a:r>
            <a:r>
              <a:rPr sz="2000" b="1" spc="-210" dirty="0">
                <a:solidFill>
                  <a:srgbClr val="006F73"/>
                </a:solidFill>
                <a:latin typeface="Verdana"/>
                <a:cs typeface="Verdana"/>
              </a:rPr>
              <a:t>o</a:t>
            </a:r>
            <a:r>
              <a:rPr sz="2000" b="1" spc="-254" dirty="0">
                <a:solidFill>
                  <a:srgbClr val="006F73"/>
                </a:solidFill>
                <a:latin typeface="Verdana"/>
                <a:cs typeface="Verdana"/>
              </a:rPr>
              <a:t>n</a:t>
            </a:r>
            <a:r>
              <a:rPr sz="2000" b="1" spc="-180" dirty="0">
                <a:solidFill>
                  <a:srgbClr val="006F73"/>
                </a:solidFill>
                <a:latin typeface="Verdana"/>
                <a:cs typeface="Verdana"/>
              </a:rPr>
              <a:t> </a:t>
            </a:r>
            <a:r>
              <a:rPr sz="2000" b="1" spc="-60" dirty="0">
                <a:solidFill>
                  <a:srgbClr val="006F73"/>
                </a:solidFill>
                <a:latin typeface="Verdana"/>
                <a:cs typeface="Verdana"/>
              </a:rPr>
              <a:t>c</a:t>
            </a:r>
            <a:r>
              <a:rPr sz="2000" b="1" spc="-290" dirty="0">
                <a:solidFill>
                  <a:srgbClr val="006F73"/>
                </a:solidFill>
                <a:latin typeface="Verdana"/>
                <a:cs typeface="Verdana"/>
              </a:rPr>
              <a:t>a</a:t>
            </a:r>
            <a:r>
              <a:rPr sz="2000" b="1" spc="-254" dirty="0">
                <a:solidFill>
                  <a:srgbClr val="006F73"/>
                </a:solidFill>
                <a:latin typeface="Verdana"/>
                <a:cs typeface="Verdana"/>
              </a:rPr>
              <a:t>n</a:t>
            </a:r>
            <a:r>
              <a:rPr sz="2000" b="1" spc="-180" dirty="0">
                <a:solidFill>
                  <a:srgbClr val="006F73"/>
                </a:solidFill>
                <a:latin typeface="Verdana"/>
                <a:cs typeface="Verdana"/>
              </a:rPr>
              <a:t> </a:t>
            </a:r>
            <a:r>
              <a:rPr sz="2000" b="1" spc="-270" dirty="0">
                <a:solidFill>
                  <a:srgbClr val="006F73"/>
                </a:solidFill>
                <a:latin typeface="Verdana"/>
                <a:cs typeface="Verdana"/>
              </a:rPr>
              <a:t>r</a:t>
            </a:r>
            <a:r>
              <a:rPr sz="2000" b="1" spc="-190" dirty="0">
                <a:solidFill>
                  <a:srgbClr val="006F73"/>
                </a:solidFill>
                <a:latin typeface="Verdana"/>
                <a:cs typeface="Verdana"/>
              </a:rPr>
              <a:t>e</a:t>
            </a:r>
            <a:r>
              <a:rPr sz="2000" b="1" spc="-250" dirty="0">
                <a:solidFill>
                  <a:srgbClr val="006F73"/>
                </a:solidFill>
                <a:latin typeface="Verdana"/>
                <a:cs typeface="Verdana"/>
              </a:rPr>
              <a:t>s</a:t>
            </a:r>
            <a:r>
              <a:rPr sz="2000" b="1" spc="-260" dirty="0">
                <a:solidFill>
                  <a:srgbClr val="006F73"/>
                </a:solidFill>
                <a:latin typeface="Verdana"/>
                <a:cs typeface="Verdana"/>
              </a:rPr>
              <a:t>u</a:t>
            </a:r>
            <a:r>
              <a:rPr sz="2000" b="1" spc="-165" dirty="0">
                <a:solidFill>
                  <a:srgbClr val="006F73"/>
                </a:solidFill>
                <a:latin typeface="Verdana"/>
                <a:cs typeface="Verdana"/>
              </a:rPr>
              <a:t>l</a:t>
            </a:r>
            <a:r>
              <a:rPr sz="2000" b="1" spc="-175" dirty="0">
                <a:solidFill>
                  <a:srgbClr val="006F73"/>
                </a:solidFill>
                <a:latin typeface="Verdana"/>
                <a:cs typeface="Verdana"/>
              </a:rPr>
              <a:t>t</a:t>
            </a:r>
            <a:r>
              <a:rPr sz="2000" b="1" spc="-180" dirty="0">
                <a:solidFill>
                  <a:srgbClr val="006F73"/>
                </a:solidFill>
                <a:latin typeface="Verdana"/>
                <a:cs typeface="Verdana"/>
              </a:rPr>
              <a:t> </a:t>
            </a:r>
            <a:r>
              <a:rPr sz="2000" b="1" spc="-185" dirty="0">
                <a:solidFill>
                  <a:srgbClr val="006F73"/>
                </a:solidFill>
                <a:latin typeface="Verdana"/>
                <a:cs typeface="Verdana"/>
              </a:rPr>
              <a:t>i</a:t>
            </a:r>
            <a:r>
              <a:rPr sz="2000" b="1" spc="-254" dirty="0">
                <a:solidFill>
                  <a:srgbClr val="006F73"/>
                </a:solidFill>
                <a:latin typeface="Verdana"/>
                <a:cs typeface="Verdana"/>
              </a:rPr>
              <a:t>n</a:t>
            </a:r>
            <a:r>
              <a:rPr sz="2000" b="1" spc="-180" dirty="0">
                <a:solidFill>
                  <a:srgbClr val="006F73"/>
                </a:solidFill>
                <a:latin typeface="Verdana"/>
                <a:cs typeface="Verdana"/>
              </a:rPr>
              <a:t> </a:t>
            </a:r>
            <a:r>
              <a:rPr sz="2000" b="1" spc="-165" dirty="0">
                <a:solidFill>
                  <a:srgbClr val="006F73"/>
                </a:solidFill>
                <a:latin typeface="Verdana"/>
                <a:cs typeface="Verdana"/>
              </a:rPr>
              <a:t>l</a:t>
            </a:r>
            <a:r>
              <a:rPr sz="2000" b="1" spc="-190" dirty="0">
                <a:solidFill>
                  <a:srgbClr val="006F73"/>
                </a:solidFill>
                <a:latin typeface="Verdana"/>
                <a:cs typeface="Verdana"/>
              </a:rPr>
              <a:t>e</a:t>
            </a:r>
            <a:r>
              <a:rPr sz="2000" b="1" spc="-250" dirty="0">
                <a:solidFill>
                  <a:srgbClr val="006F73"/>
                </a:solidFill>
                <a:latin typeface="Verdana"/>
                <a:cs typeface="Verdana"/>
              </a:rPr>
              <a:t>s</a:t>
            </a:r>
            <a:r>
              <a:rPr sz="2000" b="1" spc="-175" dirty="0">
                <a:solidFill>
                  <a:srgbClr val="006F73"/>
                </a:solidFill>
                <a:latin typeface="Verdana"/>
                <a:cs typeface="Verdana"/>
              </a:rPr>
              <a:t>s  </a:t>
            </a:r>
            <a:r>
              <a:rPr sz="2000" b="1" spc="-290" dirty="0">
                <a:solidFill>
                  <a:srgbClr val="006F73"/>
                </a:solidFill>
                <a:latin typeface="Verdana"/>
                <a:cs typeface="Verdana"/>
              </a:rPr>
              <a:t>a</a:t>
            </a:r>
            <a:r>
              <a:rPr sz="2000" b="1" spc="-60" dirty="0">
                <a:solidFill>
                  <a:srgbClr val="006F73"/>
                </a:solidFill>
                <a:latin typeface="Verdana"/>
                <a:cs typeface="Verdana"/>
              </a:rPr>
              <a:t>cc</a:t>
            </a:r>
            <a:r>
              <a:rPr sz="2000" b="1" spc="-260" dirty="0">
                <a:solidFill>
                  <a:srgbClr val="006F73"/>
                </a:solidFill>
                <a:latin typeface="Verdana"/>
                <a:cs typeface="Verdana"/>
              </a:rPr>
              <a:t>u</a:t>
            </a:r>
            <a:r>
              <a:rPr sz="2000" b="1" spc="-270" dirty="0">
                <a:solidFill>
                  <a:srgbClr val="006F73"/>
                </a:solidFill>
                <a:latin typeface="Verdana"/>
                <a:cs typeface="Verdana"/>
              </a:rPr>
              <a:t>r</a:t>
            </a:r>
            <a:r>
              <a:rPr sz="2000" b="1" spc="-290" dirty="0">
                <a:solidFill>
                  <a:srgbClr val="006F73"/>
                </a:solidFill>
                <a:latin typeface="Verdana"/>
                <a:cs typeface="Verdana"/>
              </a:rPr>
              <a:t>a</a:t>
            </a:r>
            <a:r>
              <a:rPr sz="2000" b="1" spc="-180" dirty="0">
                <a:solidFill>
                  <a:srgbClr val="006F73"/>
                </a:solidFill>
                <a:latin typeface="Verdana"/>
                <a:cs typeface="Verdana"/>
              </a:rPr>
              <a:t>t</a:t>
            </a:r>
            <a:r>
              <a:rPr sz="2000" b="1" spc="-185" dirty="0">
                <a:solidFill>
                  <a:srgbClr val="006F73"/>
                </a:solidFill>
                <a:latin typeface="Verdana"/>
                <a:cs typeface="Verdana"/>
              </a:rPr>
              <a:t>e</a:t>
            </a:r>
            <a:r>
              <a:rPr sz="2000" b="1" spc="-180" dirty="0">
                <a:solidFill>
                  <a:srgbClr val="006F73"/>
                </a:solidFill>
                <a:latin typeface="Verdana"/>
                <a:cs typeface="Verdana"/>
              </a:rPr>
              <a:t> </a:t>
            </a:r>
            <a:r>
              <a:rPr sz="2000" b="1" spc="-290" dirty="0">
                <a:solidFill>
                  <a:srgbClr val="006F73"/>
                </a:solidFill>
                <a:latin typeface="Verdana"/>
                <a:cs typeface="Verdana"/>
              </a:rPr>
              <a:t>a</a:t>
            </a:r>
            <a:r>
              <a:rPr sz="2000" b="1" spc="-260" dirty="0">
                <a:solidFill>
                  <a:srgbClr val="006F73"/>
                </a:solidFill>
                <a:latin typeface="Verdana"/>
                <a:cs typeface="Verdana"/>
              </a:rPr>
              <a:t>n</a:t>
            </a:r>
            <a:r>
              <a:rPr sz="2000" b="1" spc="-190" dirty="0">
                <a:solidFill>
                  <a:srgbClr val="006F73"/>
                </a:solidFill>
                <a:latin typeface="Verdana"/>
                <a:cs typeface="Verdana"/>
              </a:rPr>
              <a:t>d</a:t>
            </a:r>
            <a:r>
              <a:rPr sz="2000" b="1" spc="-180" dirty="0">
                <a:solidFill>
                  <a:srgbClr val="006F73"/>
                </a:solidFill>
                <a:latin typeface="Verdana"/>
                <a:cs typeface="Verdana"/>
              </a:rPr>
              <a:t> </a:t>
            </a:r>
            <a:r>
              <a:rPr sz="2000" b="1" spc="-270" dirty="0">
                <a:solidFill>
                  <a:srgbClr val="006F73"/>
                </a:solidFill>
                <a:latin typeface="Verdana"/>
                <a:cs typeface="Verdana"/>
              </a:rPr>
              <a:t>r</a:t>
            </a:r>
            <a:r>
              <a:rPr sz="2000" b="1" spc="-190" dirty="0">
                <a:solidFill>
                  <a:srgbClr val="006F73"/>
                </a:solidFill>
                <a:latin typeface="Verdana"/>
                <a:cs typeface="Verdana"/>
              </a:rPr>
              <a:t>e</a:t>
            </a:r>
            <a:r>
              <a:rPr sz="2000" b="1" spc="-165" dirty="0">
                <a:solidFill>
                  <a:srgbClr val="006F73"/>
                </a:solidFill>
                <a:latin typeface="Verdana"/>
                <a:cs typeface="Verdana"/>
              </a:rPr>
              <a:t>l</a:t>
            </a:r>
            <a:r>
              <a:rPr sz="2000" b="1" spc="-190" dirty="0">
                <a:solidFill>
                  <a:srgbClr val="006F73"/>
                </a:solidFill>
                <a:latin typeface="Verdana"/>
                <a:cs typeface="Verdana"/>
              </a:rPr>
              <a:t>e</a:t>
            </a:r>
            <a:r>
              <a:rPr sz="2000" b="1" spc="-270" dirty="0">
                <a:solidFill>
                  <a:srgbClr val="006F73"/>
                </a:solidFill>
                <a:latin typeface="Verdana"/>
                <a:cs typeface="Verdana"/>
              </a:rPr>
              <a:t>v</a:t>
            </a:r>
            <a:r>
              <a:rPr sz="2000" b="1" spc="-290" dirty="0">
                <a:solidFill>
                  <a:srgbClr val="006F73"/>
                </a:solidFill>
                <a:latin typeface="Verdana"/>
                <a:cs typeface="Verdana"/>
              </a:rPr>
              <a:t>a</a:t>
            </a:r>
            <a:r>
              <a:rPr sz="2000" b="1" spc="-260" dirty="0">
                <a:solidFill>
                  <a:srgbClr val="006F73"/>
                </a:solidFill>
                <a:latin typeface="Verdana"/>
                <a:cs typeface="Verdana"/>
              </a:rPr>
              <a:t>n</a:t>
            </a:r>
            <a:r>
              <a:rPr sz="2000" b="1" spc="-145" dirty="0">
                <a:solidFill>
                  <a:srgbClr val="006F73"/>
                </a:solidFill>
                <a:latin typeface="Verdana"/>
                <a:cs typeface="Verdana"/>
              </a:rPr>
              <a:t>t  </a:t>
            </a:r>
            <a:r>
              <a:rPr sz="2000" b="1" spc="-245" dirty="0">
                <a:solidFill>
                  <a:srgbClr val="006F73"/>
                </a:solidFill>
                <a:latin typeface="Verdana"/>
                <a:cs typeface="Verdana"/>
              </a:rPr>
              <a:t>recommendations.</a:t>
            </a:r>
            <a:endParaRPr sz="2000">
              <a:latin typeface="Verdana"/>
              <a:cs typeface="Verdana"/>
            </a:endParaRPr>
          </a:p>
        </p:txBody>
      </p:sp>
      <p:sp>
        <p:nvSpPr>
          <p:cNvPr id="6" name="object 6"/>
          <p:cNvSpPr txBox="1"/>
          <p:nvPr/>
        </p:nvSpPr>
        <p:spPr>
          <a:xfrm>
            <a:off x="9335228" y="4153075"/>
            <a:ext cx="3366770" cy="5702935"/>
          </a:xfrm>
          <a:prstGeom prst="rect">
            <a:avLst/>
          </a:prstGeom>
        </p:spPr>
        <p:txBody>
          <a:bodyPr vert="horz" wrap="square" lIns="0" tIns="34925" rIns="0" bIns="0" rtlCol="0">
            <a:spAutoFit/>
          </a:bodyPr>
          <a:lstStyle/>
          <a:p>
            <a:pPr marL="12700">
              <a:lnSpc>
                <a:spcPct val="100000"/>
              </a:lnSpc>
              <a:spcBef>
                <a:spcPts val="275"/>
              </a:spcBef>
            </a:pPr>
            <a:r>
              <a:rPr sz="1850" i="1" spc="330" dirty="0">
                <a:solidFill>
                  <a:srgbClr val="006F73"/>
                </a:solidFill>
                <a:latin typeface="Cambria"/>
                <a:cs typeface="Cambria"/>
              </a:rPr>
              <a:t>OVERFITTING</a:t>
            </a:r>
            <a:r>
              <a:rPr sz="1850" i="1" spc="85" dirty="0">
                <a:solidFill>
                  <a:srgbClr val="006F73"/>
                </a:solidFill>
                <a:latin typeface="Cambria"/>
                <a:cs typeface="Cambria"/>
              </a:rPr>
              <a:t> </a:t>
            </a:r>
            <a:r>
              <a:rPr sz="1850" i="1" spc="470" dirty="0">
                <a:solidFill>
                  <a:srgbClr val="006F73"/>
                </a:solidFill>
                <a:latin typeface="Cambria"/>
                <a:cs typeface="Cambria"/>
              </a:rPr>
              <a:t>&amp;</a:t>
            </a:r>
            <a:endParaRPr sz="1850">
              <a:latin typeface="Cambria"/>
              <a:cs typeface="Cambria"/>
            </a:endParaRPr>
          </a:p>
          <a:p>
            <a:pPr marL="12700">
              <a:lnSpc>
                <a:spcPct val="100000"/>
              </a:lnSpc>
              <a:spcBef>
                <a:spcPts val="190"/>
              </a:spcBef>
            </a:pPr>
            <a:r>
              <a:rPr sz="1850" b="1" spc="-280" dirty="0">
                <a:solidFill>
                  <a:srgbClr val="006F73"/>
                </a:solidFill>
                <a:latin typeface="Verdana"/>
                <a:cs typeface="Verdana"/>
              </a:rPr>
              <a:t>BIAS</a:t>
            </a:r>
            <a:endParaRPr sz="1850">
              <a:latin typeface="Verdana"/>
              <a:cs typeface="Verdana"/>
            </a:endParaRPr>
          </a:p>
          <a:p>
            <a:pPr marL="12700" marR="5080">
              <a:lnSpc>
                <a:spcPct val="133900"/>
              </a:lnSpc>
              <a:spcBef>
                <a:spcPts val="1250"/>
              </a:spcBef>
            </a:pPr>
            <a:r>
              <a:rPr sz="1850" b="1" spc="-155" dirty="0">
                <a:solidFill>
                  <a:srgbClr val="006F73"/>
                </a:solidFill>
                <a:latin typeface="Verdana"/>
                <a:cs typeface="Verdana"/>
              </a:rPr>
              <a:t>O</a:t>
            </a:r>
            <a:r>
              <a:rPr sz="1850" b="1" spc="-229" dirty="0">
                <a:solidFill>
                  <a:srgbClr val="006F73"/>
                </a:solidFill>
                <a:latin typeface="Verdana"/>
                <a:cs typeface="Verdana"/>
              </a:rPr>
              <a:t>v</a:t>
            </a:r>
            <a:r>
              <a:rPr sz="1850" b="1" spc="-155" dirty="0">
                <a:solidFill>
                  <a:srgbClr val="006F73"/>
                </a:solidFill>
                <a:latin typeface="Verdana"/>
                <a:cs typeface="Verdana"/>
              </a:rPr>
              <a:t>e</a:t>
            </a:r>
            <a:r>
              <a:rPr sz="1850" b="1" spc="-240" dirty="0">
                <a:solidFill>
                  <a:srgbClr val="006F73"/>
                </a:solidFill>
                <a:latin typeface="Verdana"/>
                <a:cs typeface="Verdana"/>
              </a:rPr>
              <a:t>r</a:t>
            </a:r>
            <a:r>
              <a:rPr sz="1850" b="1" spc="-140" dirty="0">
                <a:solidFill>
                  <a:srgbClr val="006F73"/>
                </a:solidFill>
                <a:latin typeface="Verdana"/>
                <a:cs typeface="Verdana"/>
              </a:rPr>
              <a:t>f</a:t>
            </a:r>
            <a:r>
              <a:rPr sz="1850" b="1" spc="-160" dirty="0">
                <a:solidFill>
                  <a:srgbClr val="006F73"/>
                </a:solidFill>
                <a:latin typeface="Verdana"/>
                <a:cs typeface="Verdana"/>
              </a:rPr>
              <a:t>i</a:t>
            </a:r>
            <a:r>
              <a:rPr sz="1850" b="1" spc="-150" dirty="0">
                <a:solidFill>
                  <a:srgbClr val="006F73"/>
                </a:solidFill>
                <a:latin typeface="Verdana"/>
                <a:cs typeface="Verdana"/>
              </a:rPr>
              <a:t>tt</a:t>
            </a:r>
            <a:r>
              <a:rPr sz="1850" b="1" spc="-160" dirty="0">
                <a:solidFill>
                  <a:srgbClr val="006F73"/>
                </a:solidFill>
                <a:latin typeface="Verdana"/>
                <a:cs typeface="Verdana"/>
              </a:rPr>
              <a:t>i</a:t>
            </a:r>
            <a:r>
              <a:rPr sz="1850" b="1" spc="-220" dirty="0">
                <a:solidFill>
                  <a:srgbClr val="006F73"/>
                </a:solidFill>
                <a:latin typeface="Verdana"/>
                <a:cs typeface="Verdana"/>
              </a:rPr>
              <a:t>n</a:t>
            </a:r>
            <a:r>
              <a:rPr sz="1850" b="1" spc="-175" dirty="0">
                <a:solidFill>
                  <a:srgbClr val="006F73"/>
                </a:solidFill>
                <a:latin typeface="Verdana"/>
                <a:cs typeface="Verdana"/>
              </a:rPr>
              <a:t>g</a:t>
            </a:r>
            <a:r>
              <a:rPr sz="1850" b="1" spc="-160" dirty="0">
                <a:solidFill>
                  <a:srgbClr val="006F73"/>
                </a:solidFill>
                <a:latin typeface="Verdana"/>
                <a:cs typeface="Verdana"/>
              </a:rPr>
              <a:t> </a:t>
            </a:r>
            <a:r>
              <a:rPr sz="1850" b="1" spc="-170" dirty="0">
                <a:solidFill>
                  <a:srgbClr val="006F73"/>
                </a:solidFill>
                <a:latin typeface="Verdana"/>
                <a:cs typeface="Verdana"/>
              </a:rPr>
              <a:t>o</a:t>
            </a:r>
            <a:r>
              <a:rPr sz="1850" b="1" spc="-35" dirty="0">
                <a:solidFill>
                  <a:srgbClr val="006F73"/>
                </a:solidFill>
                <a:latin typeface="Verdana"/>
                <a:cs typeface="Verdana"/>
              </a:rPr>
              <a:t>cc</a:t>
            </a:r>
            <a:r>
              <a:rPr sz="1850" b="1" spc="-220" dirty="0">
                <a:solidFill>
                  <a:srgbClr val="006F73"/>
                </a:solidFill>
                <a:latin typeface="Verdana"/>
                <a:cs typeface="Verdana"/>
              </a:rPr>
              <a:t>u</a:t>
            </a:r>
            <a:r>
              <a:rPr sz="1850" b="1" spc="-240" dirty="0">
                <a:solidFill>
                  <a:srgbClr val="006F73"/>
                </a:solidFill>
                <a:latin typeface="Verdana"/>
                <a:cs typeface="Verdana"/>
              </a:rPr>
              <a:t>r</a:t>
            </a:r>
            <a:r>
              <a:rPr sz="1850" b="1" spc="-210" dirty="0">
                <a:solidFill>
                  <a:srgbClr val="006F73"/>
                </a:solidFill>
                <a:latin typeface="Verdana"/>
                <a:cs typeface="Verdana"/>
              </a:rPr>
              <a:t>s</a:t>
            </a:r>
            <a:r>
              <a:rPr sz="1850" b="1" spc="-160" dirty="0">
                <a:solidFill>
                  <a:srgbClr val="006F73"/>
                </a:solidFill>
                <a:latin typeface="Verdana"/>
                <a:cs typeface="Verdana"/>
              </a:rPr>
              <a:t> </a:t>
            </a:r>
            <a:r>
              <a:rPr sz="1850" b="1" spc="-400" dirty="0">
                <a:solidFill>
                  <a:srgbClr val="006F73"/>
                </a:solidFill>
                <a:latin typeface="Verdana"/>
                <a:cs typeface="Verdana"/>
              </a:rPr>
              <a:t>w</a:t>
            </a:r>
            <a:r>
              <a:rPr sz="1850" b="1" spc="-210" dirty="0">
                <a:solidFill>
                  <a:srgbClr val="006F73"/>
                </a:solidFill>
                <a:latin typeface="Verdana"/>
                <a:cs typeface="Verdana"/>
              </a:rPr>
              <a:t>h</a:t>
            </a:r>
            <a:r>
              <a:rPr sz="1850" b="1" spc="-155" dirty="0">
                <a:solidFill>
                  <a:srgbClr val="006F73"/>
                </a:solidFill>
                <a:latin typeface="Verdana"/>
                <a:cs typeface="Verdana"/>
              </a:rPr>
              <a:t>e</a:t>
            </a:r>
            <a:r>
              <a:rPr sz="1850" b="1" spc="-215" dirty="0">
                <a:solidFill>
                  <a:srgbClr val="006F73"/>
                </a:solidFill>
                <a:latin typeface="Verdana"/>
                <a:cs typeface="Verdana"/>
              </a:rPr>
              <a:t>n</a:t>
            </a:r>
            <a:r>
              <a:rPr sz="1850" b="1" spc="-160" dirty="0">
                <a:solidFill>
                  <a:srgbClr val="006F73"/>
                </a:solidFill>
                <a:latin typeface="Verdana"/>
                <a:cs typeface="Verdana"/>
              </a:rPr>
              <a:t> </a:t>
            </a:r>
            <a:r>
              <a:rPr sz="1850" b="1" spc="-165" dirty="0">
                <a:solidFill>
                  <a:srgbClr val="006F73"/>
                </a:solidFill>
                <a:latin typeface="Verdana"/>
                <a:cs typeface="Verdana"/>
              </a:rPr>
              <a:t>a  </a:t>
            </a:r>
            <a:r>
              <a:rPr sz="1850" b="1" spc="-240" dirty="0">
                <a:solidFill>
                  <a:srgbClr val="006F73"/>
                </a:solidFill>
                <a:latin typeface="Verdana"/>
                <a:cs typeface="Verdana"/>
              </a:rPr>
              <a:t>r</a:t>
            </a:r>
            <a:r>
              <a:rPr sz="1850" b="1" spc="-155" dirty="0">
                <a:solidFill>
                  <a:srgbClr val="006F73"/>
                </a:solidFill>
                <a:latin typeface="Verdana"/>
                <a:cs typeface="Verdana"/>
              </a:rPr>
              <a:t>e</a:t>
            </a:r>
            <a:r>
              <a:rPr sz="1850" b="1" spc="-35" dirty="0">
                <a:solidFill>
                  <a:srgbClr val="006F73"/>
                </a:solidFill>
                <a:latin typeface="Verdana"/>
                <a:cs typeface="Verdana"/>
              </a:rPr>
              <a:t>c</a:t>
            </a:r>
            <a:r>
              <a:rPr sz="1850" b="1" spc="-170" dirty="0">
                <a:solidFill>
                  <a:srgbClr val="006F73"/>
                </a:solidFill>
                <a:latin typeface="Verdana"/>
                <a:cs typeface="Verdana"/>
              </a:rPr>
              <a:t>o</a:t>
            </a:r>
            <a:r>
              <a:rPr sz="1850" b="1" spc="-385" dirty="0">
                <a:solidFill>
                  <a:srgbClr val="006F73"/>
                </a:solidFill>
                <a:latin typeface="Verdana"/>
                <a:cs typeface="Verdana"/>
              </a:rPr>
              <a:t>mm</a:t>
            </a:r>
            <a:r>
              <a:rPr sz="1850" b="1" spc="-155" dirty="0">
                <a:solidFill>
                  <a:srgbClr val="006F73"/>
                </a:solidFill>
                <a:latin typeface="Verdana"/>
                <a:cs typeface="Verdana"/>
              </a:rPr>
              <a:t>e</a:t>
            </a:r>
            <a:r>
              <a:rPr sz="1850" b="1" spc="-220" dirty="0">
                <a:solidFill>
                  <a:srgbClr val="006F73"/>
                </a:solidFill>
                <a:latin typeface="Verdana"/>
                <a:cs typeface="Verdana"/>
              </a:rPr>
              <a:t>n</a:t>
            </a:r>
            <a:r>
              <a:rPr sz="1850" b="1" spc="-160" dirty="0">
                <a:solidFill>
                  <a:srgbClr val="006F73"/>
                </a:solidFill>
                <a:latin typeface="Verdana"/>
                <a:cs typeface="Verdana"/>
              </a:rPr>
              <a:t>d</a:t>
            </a:r>
            <a:r>
              <a:rPr sz="1850" b="1" spc="-250" dirty="0">
                <a:solidFill>
                  <a:srgbClr val="006F73"/>
                </a:solidFill>
                <a:latin typeface="Verdana"/>
                <a:cs typeface="Verdana"/>
              </a:rPr>
              <a:t>a</a:t>
            </a:r>
            <a:r>
              <a:rPr sz="1850" b="1" spc="-150" dirty="0">
                <a:solidFill>
                  <a:srgbClr val="006F73"/>
                </a:solidFill>
                <a:latin typeface="Verdana"/>
                <a:cs typeface="Verdana"/>
              </a:rPr>
              <a:t>t</a:t>
            </a:r>
            <a:r>
              <a:rPr sz="1850" b="1" spc="-160" dirty="0">
                <a:solidFill>
                  <a:srgbClr val="006F73"/>
                </a:solidFill>
                <a:latin typeface="Verdana"/>
                <a:cs typeface="Verdana"/>
              </a:rPr>
              <a:t>i</a:t>
            </a:r>
            <a:r>
              <a:rPr sz="1850" b="1" spc="-170" dirty="0">
                <a:solidFill>
                  <a:srgbClr val="006F73"/>
                </a:solidFill>
                <a:latin typeface="Verdana"/>
                <a:cs typeface="Verdana"/>
              </a:rPr>
              <a:t>o</a:t>
            </a:r>
            <a:r>
              <a:rPr sz="1850" b="1" spc="-215" dirty="0">
                <a:solidFill>
                  <a:srgbClr val="006F73"/>
                </a:solidFill>
                <a:latin typeface="Verdana"/>
                <a:cs typeface="Verdana"/>
              </a:rPr>
              <a:t>n</a:t>
            </a:r>
            <a:r>
              <a:rPr sz="1850" b="1" spc="-160" dirty="0">
                <a:solidFill>
                  <a:srgbClr val="006F73"/>
                </a:solidFill>
                <a:latin typeface="Verdana"/>
                <a:cs typeface="Verdana"/>
              </a:rPr>
              <a:t> </a:t>
            </a:r>
            <a:r>
              <a:rPr sz="1850" b="1" spc="-155" dirty="0">
                <a:solidFill>
                  <a:srgbClr val="006F73"/>
                </a:solidFill>
                <a:latin typeface="Verdana"/>
                <a:cs typeface="Verdana"/>
              </a:rPr>
              <a:t>e</a:t>
            </a:r>
            <a:r>
              <a:rPr sz="1850" b="1" spc="-220" dirty="0">
                <a:solidFill>
                  <a:srgbClr val="006F73"/>
                </a:solidFill>
                <a:latin typeface="Verdana"/>
                <a:cs typeface="Verdana"/>
              </a:rPr>
              <a:t>n</a:t>
            </a:r>
            <a:r>
              <a:rPr sz="1850" b="1" spc="-180" dirty="0">
                <a:solidFill>
                  <a:srgbClr val="006F73"/>
                </a:solidFill>
                <a:latin typeface="Verdana"/>
                <a:cs typeface="Verdana"/>
              </a:rPr>
              <a:t>g</a:t>
            </a:r>
            <a:r>
              <a:rPr sz="1850" b="1" spc="-160" dirty="0">
                <a:solidFill>
                  <a:srgbClr val="006F73"/>
                </a:solidFill>
                <a:latin typeface="Verdana"/>
                <a:cs typeface="Verdana"/>
              </a:rPr>
              <a:t>i</a:t>
            </a:r>
            <a:r>
              <a:rPr sz="1850" b="1" spc="-220" dirty="0">
                <a:solidFill>
                  <a:srgbClr val="006F73"/>
                </a:solidFill>
                <a:latin typeface="Verdana"/>
                <a:cs typeface="Verdana"/>
              </a:rPr>
              <a:t>n</a:t>
            </a:r>
            <a:r>
              <a:rPr sz="1850" b="1" spc="-100" dirty="0">
                <a:solidFill>
                  <a:srgbClr val="006F73"/>
                </a:solidFill>
                <a:latin typeface="Verdana"/>
                <a:cs typeface="Verdana"/>
              </a:rPr>
              <a:t>e  </a:t>
            </a:r>
            <a:r>
              <a:rPr sz="1850" b="1" spc="-160" dirty="0">
                <a:solidFill>
                  <a:srgbClr val="006F73"/>
                </a:solidFill>
                <a:latin typeface="Verdana"/>
                <a:cs typeface="Verdana"/>
              </a:rPr>
              <a:t>b</a:t>
            </a:r>
            <a:r>
              <a:rPr sz="1850" b="1" spc="-155" dirty="0">
                <a:solidFill>
                  <a:srgbClr val="006F73"/>
                </a:solidFill>
                <a:latin typeface="Verdana"/>
                <a:cs typeface="Verdana"/>
              </a:rPr>
              <a:t>e</a:t>
            </a:r>
            <a:r>
              <a:rPr sz="1850" b="1" spc="-35" dirty="0">
                <a:solidFill>
                  <a:srgbClr val="006F73"/>
                </a:solidFill>
                <a:latin typeface="Verdana"/>
                <a:cs typeface="Verdana"/>
              </a:rPr>
              <a:t>c</a:t>
            </a:r>
            <a:r>
              <a:rPr sz="1850" b="1" spc="-170" dirty="0">
                <a:solidFill>
                  <a:srgbClr val="006F73"/>
                </a:solidFill>
                <a:latin typeface="Verdana"/>
                <a:cs typeface="Verdana"/>
              </a:rPr>
              <a:t>o</a:t>
            </a:r>
            <a:r>
              <a:rPr sz="1850" b="1" spc="-385" dirty="0">
                <a:solidFill>
                  <a:srgbClr val="006F73"/>
                </a:solidFill>
                <a:latin typeface="Verdana"/>
                <a:cs typeface="Verdana"/>
              </a:rPr>
              <a:t>m</a:t>
            </a:r>
            <a:r>
              <a:rPr sz="1850" b="1" spc="-155" dirty="0">
                <a:solidFill>
                  <a:srgbClr val="006F73"/>
                </a:solidFill>
                <a:latin typeface="Verdana"/>
                <a:cs typeface="Verdana"/>
              </a:rPr>
              <a:t>e</a:t>
            </a:r>
            <a:r>
              <a:rPr sz="1850" b="1" spc="-210" dirty="0">
                <a:solidFill>
                  <a:srgbClr val="006F73"/>
                </a:solidFill>
                <a:latin typeface="Verdana"/>
                <a:cs typeface="Verdana"/>
              </a:rPr>
              <a:t>s</a:t>
            </a:r>
            <a:r>
              <a:rPr sz="1850" b="1" spc="-160" dirty="0">
                <a:solidFill>
                  <a:srgbClr val="006F73"/>
                </a:solidFill>
                <a:latin typeface="Verdana"/>
                <a:cs typeface="Verdana"/>
              </a:rPr>
              <a:t> </a:t>
            </a:r>
            <a:r>
              <a:rPr sz="1850" b="1" spc="-150" dirty="0">
                <a:solidFill>
                  <a:srgbClr val="006F73"/>
                </a:solidFill>
                <a:latin typeface="Verdana"/>
                <a:cs typeface="Verdana"/>
              </a:rPr>
              <a:t>t</a:t>
            </a:r>
            <a:r>
              <a:rPr sz="1850" b="1" spc="-170" dirty="0">
                <a:solidFill>
                  <a:srgbClr val="006F73"/>
                </a:solidFill>
                <a:latin typeface="Verdana"/>
                <a:cs typeface="Verdana"/>
              </a:rPr>
              <a:t>o</a:t>
            </a:r>
            <a:r>
              <a:rPr sz="1850" b="1" spc="-165" dirty="0">
                <a:solidFill>
                  <a:srgbClr val="006F73"/>
                </a:solidFill>
                <a:latin typeface="Verdana"/>
                <a:cs typeface="Verdana"/>
              </a:rPr>
              <a:t>o</a:t>
            </a:r>
            <a:r>
              <a:rPr sz="1850" b="1" spc="-160" dirty="0">
                <a:solidFill>
                  <a:srgbClr val="006F73"/>
                </a:solidFill>
                <a:latin typeface="Verdana"/>
                <a:cs typeface="Verdana"/>
              </a:rPr>
              <a:t> </a:t>
            </a:r>
            <a:r>
              <a:rPr sz="1850" b="1" spc="-140" dirty="0">
                <a:solidFill>
                  <a:srgbClr val="006F73"/>
                </a:solidFill>
                <a:latin typeface="Verdana"/>
                <a:cs typeface="Verdana"/>
              </a:rPr>
              <a:t>f</a:t>
            </a:r>
            <a:r>
              <a:rPr sz="1850" b="1" spc="-170" dirty="0">
                <a:solidFill>
                  <a:srgbClr val="006F73"/>
                </a:solidFill>
                <a:latin typeface="Verdana"/>
                <a:cs typeface="Verdana"/>
              </a:rPr>
              <a:t>o</a:t>
            </a:r>
            <a:r>
              <a:rPr sz="1850" b="1" spc="-35" dirty="0">
                <a:solidFill>
                  <a:srgbClr val="006F73"/>
                </a:solidFill>
                <a:latin typeface="Verdana"/>
                <a:cs typeface="Verdana"/>
              </a:rPr>
              <a:t>c</a:t>
            </a:r>
            <a:r>
              <a:rPr sz="1850" b="1" spc="-220" dirty="0">
                <a:solidFill>
                  <a:srgbClr val="006F73"/>
                </a:solidFill>
                <a:latin typeface="Verdana"/>
                <a:cs typeface="Verdana"/>
              </a:rPr>
              <a:t>u</a:t>
            </a:r>
            <a:r>
              <a:rPr sz="1850" b="1" spc="-215" dirty="0">
                <a:solidFill>
                  <a:srgbClr val="006F73"/>
                </a:solidFill>
                <a:latin typeface="Verdana"/>
                <a:cs typeface="Verdana"/>
              </a:rPr>
              <a:t>s</a:t>
            </a:r>
            <a:r>
              <a:rPr sz="1850" b="1" spc="-155" dirty="0">
                <a:solidFill>
                  <a:srgbClr val="006F73"/>
                </a:solidFill>
                <a:latin typeface="Verdana"/>
                <a:cs typeface="Verdana"/>
              </a:rPr>
              <a:t>ed</a:t>
            </a:r>
            <a:r>
              <a:rPr sz="1850" b="1" spc="-160" dirty="0">
                <a:solidFill>
                  <a:srgbClr val="006F73"/>
                </a:solidFill>
                <a:latin typeface="Verdana"/>
                <a:cs typeface="Verdana"/>
              </a:rPr>
              <a:t> </a:t>
            </a:r>
            <a:r>
              <a:rPr sz="1850" b="1" spc="-170" dirty="0">
                <a:solidFill>
                  <a:srgbClr val="006F73"/>
                </a:solidFill>
                <a:latin typeface="Verdana"/>
                <a:cs typeface="Verdana"/>
              </a:rPr>
              <a:t>o</a:t>
            </a:r>
            <a:r>
              <a:rPr sz="1850" b="1" spc="-215" dirty="0">
                <a:solidFill>
                  <a:srgbClr val="006F73"/>
                </a:solidFill>
                <a:latin typeface="Verdana"/>
                <a:cs typeface="Verdana"/>
              </a:rPr>
              <a:t>n</a:t>
            </a:r>
            <a:r>
              <a:rPr sz="1850" b="1" spc="-160" dirty="0">
                <a:solidFill>
                  <a:srgbClr val="006F73"/>
                </a:solidFill>
                <a:latin typeface="Verdana"/>
                <a:cs typeface="Verdana"/>
              </a:rPr>
              <a:t> </a:t>
            </a:r>
            <a:r>
              <a:rPr sz="1850" b="1" spc="-165" dirty="0">
                <a:solidFill>
                  <a:srgbClr val="006F73"/>
                </a:solidFill>
                <a:latin typeface="Verdana"/>
                <a:cs typeface="Verdana"/>
              </a:rPr>
              <a:t>a  p</a:t>
            </a:r>
            <a:r>
              <a:rPr sz="1850" b="1" spc="-250" dirty="0">
                <a:solidFill>
                  <a:srgbClr val="006F73"/>
                </a:solidFill>
                <a:latin typeface="Verdana"/>
                <a:cs typeface="Verdana"/>
              </a:rPr>
              <a:t>a</a:t>
            </a:r>
            <a:r>
              <a:rPr sz="1850" b="1" spc="-240" dirty="0">
                <a:solidFill>
                  <a:srgbClr val="006F73"/>
                </a:solidFill>
                <a:latin typeface="Verdana"/>
                <a:cs typeface="Verdana"/>
              </a:rPr>
              <a:t>r</a:t>
            </a:r>
            <a:r>
              <a:rPr sz="1850" b="1" spc="-150" dirty="0">
                <a:solidFill>
                  <a:srgbClr val="006F73"/>
                </a:solidFill>
                <a:latin typeface="Verdana"/>
                <a:cs typeface="Verdana"/>
              </a:rPr>
              <a:t>t</a:t>
            </a:r>
            <a:r>
              <a:rPr sz="1850" b="1" spc="-160" dirty="0">
                <a:solidFill>
                  <a:srgbClr val="006F73"/>
                </a:solidFill>
                <a:latin typeface="Verdana"/>
                <a:cs typeface="Verdana"/>
              </a:rPr>
              <a:t>i</a:t>
            </a:r>
            <a:r>
              <a:rPr sz="1850" b="1" spc="-35" dirty="0">
                <a:solidFill>
                  <a:srgbClr val="006F73"/>
                </a:solidFill>
                <a:latin typeface="Verdana"/>
                <a:cs typeface="Verdana"/>
              </a:rPr>
              <a:t>c</a:t>
            </a:r>
            <a:r>
              <a:rPr sz="1850" b="1" spc="-220" dirty="0">
                <a:solidFill>
                  <a:srgbClr val="006F73"/>
                </a:solidFill>
                <a:latin typeface="Verdana"/>
                <a:cs typeface="Verdana"/>
              </a:rPr>
              <a:t>u</a:t>
            </a:r>
            <a:r>
              <a:rPr sz="1850" b="1" spc="-140" dirty="0">
                <a:solidFill>
                  <a:srgbClr val="006F73"/>
                </a:solidFill>
                <a:latin typeface="Verdana"/>
                <a:cs typeface="Verdana"/>
              </a:rPr>
              <a:t>l</a:t>
            </a:r>
            <a:r>
              <a:rPr sz="1850" b="1" spc="-250" dirty="0">
                <a:solidFill>
                  <a:srgbClr val="006F73"/>
                </a:solidFill>
                <a:latin typeface="Verdana"/>
                <a:cs typeface="Verdana"/>
              </a:rPr>
              <a:t>a</a:t>
            </a:r>
            <a:r>
              <a:rPr sz="1850" b="1" spc="-235" dirty="0">
                <a:solidFill>
                  <a:srgbClr val="006F73"/>
                </a:solidFill>
                <a:latin typeface="Verdana"/>
                <a:cs typeface="Verdana"/>
              </a:rPr>
              <a:t>r</a:t>
            </a:r>
            <a:r>
              <a:rPr sz="1850" b="1" spc="-160" dirty="0">
                <a:solidFill>
                  <a:srgbClr val="006F73"/>
                </a:solidFill>
                <a:latin typeface="Verdana"/>
                <a:cs typeface="Verdana"/>
              </a:rPr>
              <a:t> </a:t>
            </a:r>
            <a:r>
              <a:rPr sz="1850" b="1" spc="-215" dirty="0">
                <a:solidFill>
                  <a:srgbClr val="006F73"/>
                </a:solidFill>
                <a:latin typeface="Verdana"/>
                <a:cs typeface="Verdana"/>
              </a:rPr>
              <a:t>s</a:t>
            </a:r>
            <a:r>
              <a:rPr sz="1850" b="1" spc="-155" dirty="0">
                <a:solidFill>
                  <a:srgbClr val="006F73"/>
                </a:solidFill>
                <a:latin typeface="Verdana"/>
                <a:cs typeface="Verdana"/>
              </a:rPr>
              <a:t>e</a:t>
            </a:r>
            <a:r>
              <a:rPr sz="1850" b="1" spc="-145" dirty="0">
                <a:solidFill>
                  <a:srgbClr val="006F73"/>
                </a:solidFill>
                <a:latin typeface="Verdana"/>
                <a:cs typeface="Verdana"/>
              </a:rPr>
              <a:t>t</a:t>
            </a:r>
            <a:r>
              <a:rPr sz="1850" b="1" spc="-160" dirty="0">
                <a:solidFill>
                  <a:srgbClr val="006F73"/>
                </a:solidFill>
                <a:latin typeface="Verdana"/>
                <a:cs typeface="Verdana"/>
              </a:rPr>
              <a:t> </a:t>
            </a:r>
            <a:r>
              <a:rPr sz="1850" b="1" spc="-170" dirty="0">
                <a:solidFill>
                  <a:srgbClr val="006F73"/>
                </a:solidFill>
                <a:latin typeface="Verdana"/>
                <a:cs typeface="Verdana"/>
              </a:rPr>
              <a:t>o</a:t>
            </a:r>
            <a:r>
              <a:rPr sz="1850" b="1" spc="-135" dirty="0">
                <a:solidFill>
                  <a:srgbClr val="006F73"/>
                </a:solidFill>
                <a:latin typeface="Verdana"/>
                <a:cs typeface="Verdana"/>
              </a:rPr>
              <a:t>f</a:t>
            </a:r>
            <a:r>
              <a:rPr sz="1850" b="1" spc="-160" dirty="0">
                <a:solidFill>
                  <a:srgbClr val="006F73"/>
                </a:solidFill>
                <a:latin typeface="Verdana"/>
                <a:cs typeface="Verdana"/>
              </a:rPr>
              <a:t> </a:t>
            </a:r>
            <a:r>
              <a:rPr sz="1850" b="1" spc="-220" dirty="0">
                <a:solidFill>
                  <a:srgbClr val="006F73"/>
                </a:solidFill>
                <a:latin typeface="Verdana"/>
                <a:cs typeface="Verdana"/>
              </a:rPr>
              <a:t>u</a:t>
            </a:r>
            <a:r>
              <a:rPr sz="1850" b="1" spc="-215" dirty="0">
                <a:solidFill>
                  <a:srgbClr val="006F73"/>
                </a:solidFill>
                <a:latin typeface="Verdana"/>
                <a:cs typeface="Verdana"/>
              </a:rPr>
              <a:t>s</a:t>
            </a:r>
            <a:r>
              <a:rPr sz="1850" b="1" spc="-155" dirty="0">
                <a:solidFill>
                  <a:srgbClr val="006F73"/>
                </a:solidFill>
                <a:latin typeface="Verdana"/>
                <a:cs typeface="Verdana"/>
              </a:rPr>
              <a:t>e</a:t>
            </a:r>
            <a:r>
              <a:rPr sz="1850" b="1" spc="-235" dirty="0">
                <a:solidFill>
                  <a:srgbClr val="006F73"/>
                </a:solidFill>
                <a:latin typeface="Verdana"/>
                <a:cs typeface="Verdana"/>
              </a:rPr>
              <a:t>r</a:t>
            </a:r>
            <a:r>
              <a:rPr sz="1850" b="1" spc="-160" dirty="0">
                <a:solidFill>
                  <a:srgbClr val="006F73"/>
                </a:solidFill>
                <a:latin typeface="Verdana"/>
                <a:cs typeface="Verdana"/>
              </a:rPr>
              <a:t> d</a:t>
            </a:r>
            <a:r>
              <a:rPr sz="1850" b="1" spc="-250" dirty="0">
                <a:solidFill>
                  <a:srgbClr val="006F73"/>
                </a:solidFill>
                <a:latin typeface="Verdana"/>
                <a:cs typeface="Verdana"/>
              </a:rPr>
              <a:t>a</a:t>
            </a:r>
            <a:r>
              <a:rPr sz="1850" b="1" spc="-150" dirty="0">
                <a:solidFill>
                  <a:srgbClr val="006F73"/>
                </a:solidFill>
                <a:latin typeface="Verdana"/>
                <a:cs typeface="Verdana"/>
              </a:rPr>
              <a:t>t</a:t>
            </a:r>
            <a:r>
              <a:rPr sz="1850" b="1" spc="-250" dirty="0">
                <a:solidFill>
                  <a:srgbClr val="006F73"/>
                </a:solidFill>
                <a:latin typeface="Verdana"/>
                <a:cs typeface="Verdana"/>
              </a:rPr>
              <a:t>a</a:t>
            </a:r>
            <a:r>
              <a:rPr sz="1850" b="1" spc="-229" dirty="0">
                <a:solidFill>
                  <a:srgbClr val="006F73"/>
                </a:solidFill>
                <a:latin typeface="Verdana"/>
                <a:cs typeface="Verdana"/>
              </a:rPr>
              <a:t>,  </a:t>
            </a:r>
            <a:r>
              <a:rPr sz="1850" b="1" spc="-240" dirty="0">
                <a:solidFill>
                  <a:srgbClr val="006F73"/>
                </a:solidFill>
                <a:latin typeface="Verdana"/>
                <a:cs typeface="Verdana"/>
              </a:rPr>
              <a:t>r</a:t>
            </a:r>
            <a:r>
              <a:rPr sz="1850" b="1" spc="-155" dirty="0">
                <a:solidFill>
                  <a:srgbClr val="006F73"/>
                </a:solidFill>
                <a:latin typeface="Verdana"/>
                <a:cs typeface="Verdana"/>
              </a:rPr>
              <a:t>e</a:t>
            </a:r>
            <a:r>
              <a:rPr sz="1850" b="1" spc="-215" dirty="0">
                <a:solidFill>
                  <a:srgbClr val="006F73"/>
                </a:solidFill>
                <a:latin typeface="Verdana"/>
                <a:cs typeface="Verdana"/>
              </a:rPr>
              <a:t>s</a:t>
            </a:r>
            <a:r>
              <a:rPr sz="1850" b="1" spc="-220" dirty="0">
                <a:solidFill>
                  <a:srgbClr val="006F73"/>
                </a:solidFill>
                <a:latin typeface="Verdana"/>
                <a:cs typeface="Verdana"/>
              </a:rPr>
              <a:t>u</a:t>
            </a:r>
            <a:r>
              <a:rPr sz="1850" b="1" spc="-140" dirty="0">
                <a:solidFill>
                  <a:srgbClr val="006F73"/>
                </a:solidFill>
                <a:latin typeface="Verdana"/>
                <a:cs typeface="Verdana"/>
              </a:rPr>
              <a:t>l</a:t>
            </a:r>
            <a:r>
              <a:rPr sz="1850" b="1" spc="-150" dirty="0">
                <a:solidFill>
                  <a:srgbClr val="006F73"/>
                </a:solidFill>
                <a:latin typeface="Verdana"/>
                <a:cs typeface="Verdana"/>
              </a:rPr>
              <a:t>t</a:t>
            </a:r>
            <a:r>
              <a:rPr sz="1850" b="1" spc="-160" dirty="0">
                <a:solidFill>
                  <a:srgbClr val="006F73"/>
                </a:solidFill>
                <a:latin typeface="Verdana"/>
                <a:cs typeface="Verdana"/>
              </a:rPr>
              <a:t>i</a:t>
            </a:r>
            <a:r>
              <a:rPr sz="1850" b="1" spc="-220" dirty="0">
                <a:solidFill>
                  <a:srgbClr val="006F73"/>
                </a:solidFill>
                <a:latin typeface="Verdana"/>
                <a:cs typeface="Verdana"/>
              </a:rPr>
              <a:t>n</a:t>
            </a:r>
            <a:r>
              <a:rPr sz="1850" b="1" spc="-175" dirty="0">
                <a:solidFill>
                  <a:srgbClr val="006F73"/>
                </a:solidFill>
                <a:latin typeface="Verdana"/>
                <a:cs typeface="Verdana"/>
              </a:rPr>
              <a:t>g</a:t>
            </a:r>
            <a:r>
              <a:rPr sz="1850" b="1" spc="-160" dirty="0">
                <a:solidFill>
                  <a:srgbClr val="006F73"/>
                </a:solidFill>
                <a:latin typeface="Verdana"/>
                <a:cs typeface="Verdana"/>
              </a:rPr>
              <a:t> i</a:t>
            </a:r>
            <a:r>
              <a:rPr sz="1850" b="1" spc="-215" dirty="0">
                <a:solidFill>
                  <a:srgbClr val="006F73"/>
                </a:solidFill>
                <a:latin typeface="Verdana"/>
                <a:cs typeface="Verdana"/>
              </a:rPr>
              <a:t>n</a:t>
            </a:r>
            <a:r>
              <a:rPr sz="1850" b="1" spc="-160" dirty="0">
                <a:solidFill>
                  <a:srgbClr val="006F73"/>
                </a:solidFill>
                <a:latin typeface="Verdana"/>
                <a:cs typeface="Verdana"/>
              </a:rPr>
              <a:t> i</a:t>
            </a:r>
            <a:r>
              <a:rPr sz="1850" b="1" spc="-220" dirty="0">
                <a:solidFill>
                  <a:srgbClr val="006F73"/>
                </a:solidFill>
                <a:latin typeface="Verdana"/>
                <a:cs typeface="Verdana"/>
              </a:rPr>
              <a:t>n</a:t>
            </a:r>
            <a:r>
              <a:rPr sz="1850" b="1" spc="-250" dirty="0">
                <a:solidFill>
                  <a:srgbClr val="006F73"/>
                </a:solidFill>
                <a:latin typeface="Verdana"/>
                <a:cs typeface="Verdana"/>
              </a:rPr>
              <a:t>a</a:t>
            </a:r>
            <a:r>
              <a:rPr sz="1850" b="1" spc="-35" dirty="0">
                <a:solidFill>
                  <a:srgbClr val="006F73"/>
                </a:solidFill>
                <a:latin typeface="Verdana"/>
                <a:cs typeface="Verdana"/>
              </a:rPr>
              <a:t>cc</a:t>
            </a:r>
            <a:r>
              <a:rPr sz="1850" b="1" spc="-220" dirty="0">
                <a:solidFill>
                  <a:srgbClr val="006F73"/>
                </a:solidFill>
                <a:latin typeface="Verdana"/>
                <a:cs typeface="Verdana"/>
              </a:rPr>
              <a:t>u</a:t>
            </a:r>
            <a:r>
              <a:rPr sz="1850" b="1" spc="-240" dirty="0">
                <a:solidFill>
                  <a:srgbClr val="006F73"/>
                </a:solidFill>
                <a:latin typeface="Verdana"/>
                <a:cs typeface="Verdana"/>
              </a:rPr>
              <a:t>r</a:t>
            </a:r>
            <a:r>
              <a:rPr sz="1850" b="1" spc="-250" dirty="0">
                <a:solidFill>
                  <a:srgbClr val="006F73"/>
                </a:solidFill>
                <a:latin typeface="Verdana"/>
                <a:cs typeface="Verdana"/>
              </a:rPr>
              <a:t>a</a:t>
            </a:r>
            <a:r>
              <a:rPr sz="1850" b="1" spc="-150" dirty="0">
                <a:solidFill>
                  <a:srgbClr val="006F73"/>
                </a:solidFill>
                <a:latin typeface="Verdana"/>
                <a:cs typeface="Verdana"/>
              </a:rPr>
              <a:t>t</a:t>
            </a:r>
            <a:r>
              <a:rPr sz="1850" b="1" spc="-100" dirty="0">
                <a:solidFill>
                  <a:srgbClr val="006F73"/>
                </a:solidFill>
                <a:latin typeface="Verdana"/>
                <a:cs typeface="Verdana"/>
              </a:rPr>
              <a:t>e  </a:t>
            </a:r>
            <a:r>
              <a:rPr sz="1850" b="1" spc="-165" dirty="0">
                <a:solidFill>
                  <a:srgbClr val="006F73"/>
                </a:solidFill>
                <a:latin typeface="Verdana"/>
                <a:cs typeface="Verdana"/>
              </a:rPr>
              <a:t>p</a:t>
            </a:r>
            <a:r>
              <a:rPr sz="1850" b="1" spc="-240" dirty="0">
                <a:solidFill>
                  <a:srgbClr val="006F73"/>
                </a:solidFill>
                <a:latin typeface="Verdana"/>
                <a:cs typeface="Verdana"/>
              </a:rPr>
              <a:t>r</a:t>
            </a:r>
            <a:r>
              <a:rPr sz="1850" b="1" spc="-155" dirty="0">
                <a:solidFill>
                  <a:srgbClr val="006F73"/>
                </a:solidFill>
                <a:latin typeface="Verdana"/>
                <a:cs typeface="Verdana"/>
              </a:rPr>
              <a:t>e</a:t>
            </a:r>
            <a:r>
              <a:rPr sz="1850" b="1" spc="-160" dirty="0">
                <a:solidFill>
                  <a:srgbClr val="006F73"/>
                </a:solidFill>
                <a:latin typeface="Verdana"/>
                <a:cs typeface="Verdana"/>
              </a:rPr>
              <a:t>di</a:t>
            </a:r>
            <a:r>
              <a:rPr sz="1850" b="1" spc="-35" dirty="0">
                <a:solidFill>
                  <a:srgbClr val="006F73"/>
                </a:solidFill>
                <a:latin typeface="Verdana"/>
                <a:cs typeface="Verdana"/>
              </a:rPr>
              <a:t>c</a:t>
            </a:r>
            <a:r>
              <a:rPr sz="1850" b="1" spc="-150" dirty="0">
                <a:solidFill>
                  <a:srgbClr val="006F73"/>
                </a:solidFill>
                <a:latin typeface="Verdana"/>
                <a:cs typeface="Verdana"/>
              </a:rPr>
              <a:t>t</a:t>
            </a:r>
            <a:r>
              <a:rPr sz="1850" b="1" spc="-160" dirty="0">
                <a:solidFill>
                  <a:srgbClr val="006F73"/>
                </a:solidFill>
                <a:latin typeface="Verdana"/>
                <a:cs typeface="Verdana"/>
              </a:rPr>
              <a:t>i</a:t>
            </a:r>
            <a:r>
              <a:rPr sz="1850" b="1" spc="-170" dirty="0">
                <a:solidFill>
                  <a:srgbClr val="006F73"/>
                </a:solidFill>
                <a:latin typeface="Verdana"/>
                <a:cs typeface="Verdana"/>
              </a:rPr>
              <a:t>o</a:t>
            </a:r>
            <a:r>
              <a:rPr sz="1850" b="1" spc="-220" dirty="0">
                <a:solidFill>
                  <a:srgbClr val="006F73"/>
                </a:solidFill>
                <a:latin typeface="Verdana"/>
                <a:cs typeface="Verdana"/>
              </a:rPr>
              <a:t>n</a:t>
            </a:r>
            <a:r>
              <a:rPr sz="1850" b="1" spc="-210" dirty="0">
                <a:solidFill>
                  <a:srgbClr val="006F73"/>
                </a:solidFill>
                <a:latin typeface="Verdana"/>
                <a:cs typeface="Verdana"/>
              </a:rPr>
              <a:t>s</a:t>
            </a:r>
            <a:r>
              <a:rPr sz="1850" b="1" spc="-160" dirty="0">
                <a:solidFill>
                  <a:srgbClr val="006F73"/>
                </a:solidFill>
                <a:latin typeface="Verdana"/>
                <a:cs typeface="Verdana"/>
              </a:rPr>
              <a:t> </a:t>
            </a:r>
            <a:r>
              <a:rPr sz="1850" b="1" spc="-140" dirty="0">
                <a:solidFill>
                  <a:srgbClr val="006F73"/>
                </a:solidFill>
                <a:latin typeface="Verdana"/>
                <a:cs typeface="Verdana"/>
              </a:rPr>
              <a:t>f</a:t>
            </a:r>
            <a:r>
              <a:rPr sz="1850" b="1" spc="-170" dirty="0">
                <a:solidFill>
                  <a:srgbClr val="006F73"/>
                </a:solidFill>
                <a:latin typeface="Verdana"/>
                <a:cs typeface="Verdana"/>
              </a:rPr>
              <a:t>o</a:t>
            </a:r>
            <a:r>
              <a:rPr sz="1850" b="1" spc="-235" dirty="0">
                <a:solidFill>
                  <a:srgbClr val="006F73"/>
                </a:solidFill>
                <a:latin typeface="Verdana"/>
                <a:cs typeface="Verdana"/>
              </a:rPr>
              <a:t>r</a:t>
            </a:r>
            <a:r>
              <a:rPr sz="1850" b="1" spc="-160" dirty="0">
                <a:solidFill>
                  <a:srgbClr val="006F73"/>
                </a:solidFill>
                <a:latin typeface="Verdana"/>
                <a:cs typeface="Verdana"/>
              </a:rPr>
              <a:t> </a:t>
            </a:r>
            <a:r>
              <a:rPr sz="1850" b="1" spc="-220" dirty="0">
                <a:solidFill>
                  <a:srgbClr val="006F73"/>
                </a:solidFill>
                <a:latin typeface="Verdana"/>
                <a:cs typeface="Verdana"/>
              </a:rPr>
              <a:t>n</a:t>
            </a:r>
            <a:r>
              <a:rPr sz="1850" b="1" spc="-155" dirty="0">
                <a:solidFill>
                  <a:srgbClr val="006F73"/>
                </a:solidFill>
                <a:latin typeface="Verdana"/>
                <a:cs typeface="Verdana"/>
              </a:rPr>
              <a:t>e</a:t>
            </a:r>
            <a:r>
              <a:rPr sz="1850" b="1" spc="-395" dirty="0">
                <a:solidFill>
                  <a:srgbClr val="006F73"/>
                </a:solidFill>
                <a:latin typeface="Verdana"/>
                <a:cs typeface="Verdana"/>
              </a:rPr>
              <a:t>w</a:t>
            </a:r>
            <a:r>
              <a:rPr sz="1850" b="1" spc="-160" dirty="0">
                <a:solidFill>
                  <a:srgbClr val="006F73"/>
                </a:solidFill>
                <a:latin typeface="Verdana"/>
                <a:cs typeface="Verdana"/>
              </a:rPr>
              <a:t> </a:t>
            </a:r>
            <a:r>
              <a:rPr sz="1850" b="1" spc="-220" dirty="0">
                <a:solidFill>
                  <a:srgbClr val="006F73"/>
                </a:solidFill>
                <a:latin typeface="Verdana"/>
                <a:cs typeface="Verdana"/>
              </a:rPr>
              <a:t>u</a:t>
            </a:r>
            <a:r>
              <a:rPr sz="1850" b="1" spc="-215" dirty="0">
                <a:solidFill>
                  <a:srgbClr val="006F73"/>
                </a:solidFill>
                <a:latin typeface="Verdana"/>
                <a:cs typeface="Verdana"/>
              </a:rPr>
              <a:t>s</a:t>
            </a:r>
            <a:r>
              <a:rPr sz="1850" b="1" spc="-155" dirty="0">
                <a:solidFill>
                  <a:srgbClr val="006F73"/>
                </a:solidFill>
                <a:latin typeface="Verdana"/>
                <a:cs typeface="Verdana"/>
              </a:rPr>
              <a:t>e</a:t>
            </a:r>
            <a:r>
              <a:rPr sz="1850" b="1" spc="-240" dirty="0">
                <a:solidFill>
                  <a:srgbClr val="006F73"/>
                </a:solidFill>
                <a:latin typeface="Verdana"/>
                <a:cs typeface="Verdana"/>
              </a:rPr>
              <a:t>r</a:t>
            </a:r>
            <a:r>
              <a:rPr sz="1850" b="1" spc="-215" dirty="0">
                <a:solidFill>
                  <a:srgbClr val="006F73"/>
                </a:solidFill>
                <a:latin typeface="Verdana"/>
                <a:cs typeface="Verdana"/>
              </a:rPr>
              <a:t>s</a:t>
            </a:r>
            <a:r>
              <a:rPr sz="1850" b="1" spc="-229" dirty="0">
                <a:solidFill>
                  <a:srgbClr val="006F73"/>
                </a:solidFill>
                <a:latin typeface="Verdana"/>
                <a:cs typeface="Verdana"/>
              </a:rPr>
              <a:t>.  </a:t>
            </a:r>
            <a:r>
              <a:rPr sz="1850" b="1" spc="-220" dirty="0">
                <a:solidFill>
                  <a:srgbClr val="006F73"/>
                </a:solidFill>
                <a:latin typeface="Verdana"/>
                <a:cs typeface="Verdana"/>
              </a:rPr>
              <a:t>A</a:t>
            </a:r>
            <a:r>
              <a:rPr sz="1850" b="1" spc="-160" dirty="0">
                <a:solidFill>
                  <a:srgbClr val="006F73"/>
                </a:solidFill>
                <a:latin typeface="Verdana"/>
                <a:cs typeface="Verdana"/>
              </a:rPr>
              <a:t>ddi</a:t>
            </a:r>
            <a:r>
              <a:rPr sz="1850" b="1" spc="-150" dirty="0">
                <a:solidFill>
                  <a:srgbClr val="006F73"/>
                </a:solidFill>
                <a:latin typeface="Verdana"/>
                <a:cs typeface="Verdana"/>
              </a:rPr>
              <a:t>t</a:t>
            </a:r>
            <a:r>
              <a:rPr sz="1850" b="1" spc="-160" dirty="0">
                <a:solidFill>
                  <a:srgbClr val="006F73"/>
                </a:solidFill>
                <a:latin typeface="Verdana"/>
                <a:cs typeface="Verdana"/>
              </a:rPr>
              <a:t>i</a:t>
            </a:r>
            <a:r>
              <a:rPr sz="1850" b="1" spc="-170" dirty="0">
                <a:solidFill>
                  <a:srgbClr val="006F73"/>
                </a:solidFill>
                <a:latin typeface="Verdana"/>
                <a:cs typeface="Verdana"/>
              </a:rPr>
              <a:t>o</a:t>
            </a:r>
            <a:r>
              <a:rPr sz="1850" b="1" spc="-220" dirty="0">
                <a:solidFill>
                  <a:srgbClr val="006F73"/>
                </a:solidFill>
                <a:latin typeface="Verdana"/>
                <a:cs typeface="Verdana"/>
              </a:rPr>
              <a:t>n</a:t>
            </a:r>
            <a:r>
              <a:rPr sz="1850" b="1" spc="-250" dirty="0">
                <a:solidFill>
                  <a:srgbClr val="006F73"/>
                </a:solidFill>
                <a:latin typeface="Verdana"/>
                <a:cs typeface="Verdana"/>
              </a:rPr>
              <a:t>a</a:t>
            </a:r>
            <a:r>
              <a:rPr sz="1850" b="1" spc="-140" dirty="0">
                <a:solidFill>
                  <a:srgbClr val="006F73"/>
                </a:solidFill>
                <a:latin typeface="Verdana"/>
                <a:cs typeface="Verdana"/>
              </a:rPr>
              <a:t>ll</a:t>
            </a:r>
            <a:r>
              <a:rPr sz="1850" b="1" spc="-235" dirty="0">
                <a:solidFill>
                  <a:srgbClr val="006F73"/>
                </a:solidFill>
                <a:latin typeface="Verdana"/>
                <a:cs typeface="Verdana"/>
              </a:rPr>
              <a:t>y,</a:t>
            </a:r>
            <a:r>
              <a:rPr sz="1850" b="1" spc="-160" dirty="0">
                <a:solidFill>
                  <a:srgbClr val="006F73"/>
                </a:solidFill>
                <a:latin typeface="Verdana"/>
                <a:cs typeface="Verdana"/>
              </a:rPr>
              <a:t> </a:t>
            </a:r>
            <a:r>
              <a:rPr sz="1850" b="1" spc="-240" dirty="0">
                <a:solidFill>
                  <a:srgbClr val="006F73"/>
                </a:solidFill>
                <a:latin typeface="Verdana"/>
                <a:cs typeface="Verdana"/>
              </a:rPr>
              <a:t>r</a:t>
            </a:r>
            <a:r>
              <a:rPr sz="1850" b="1" spc="-155" dirty="0">
                <a:solidFill>
                  <a:srgbClr val="006F73"/>
                </a:solidFill>
                <a:latin typeface="Verdana"/>
                <a:cs typeface="Verdana"/>
              </a:rPr>
              <a:t>e</a:t>
            </a:r>
            <a:r>
              <a:rPr sz="1850" b="1" spc="-35" dirty="0">
                <a:solidFill>
                  <a:srgbClr val="006F73"/>
                </a:solidFill>
                <a:latin typeface="Verdana"/>
                <a:cs typeface="Verdana"/>
              </a:rPr>
              <a:t>c</a:t>
            </a:r>
            <a:r>
              <a:rPr sz="1850" b="1" spc="-170" dirty="0">
                <a:solidFill>
                  <a:srgbClr val="006F73"/>
                </a:solidFill>
                <a:latin typeface="Verdana"/>
                <a:cs typeface="Verdana"/>
              </a:rPr>
              <a:t>o</a:t>
            </a:r>
            <a:r>
              <a:rPr sz="1850" b="1" spc="-385" dirty="0">
                <a:solidFill>
                  <a:srgbClr val="006F73"/>
                </a:solidFill>
                <a:latin typeface="Verdana"/>
                <a:cs typeface="Verdana"/>
              </a:rPr>
              <a:t>mm</a:t>
            </a:r>
            <a:r>
              <a:rPr sz="1850" b="1" spc="-155" dirty="0">
                <a:solidFill>
                  <a:srgbClr val="006F73"/>
                </a:solidFill>
                <a:latin typeface="Verdana"/>
                <a:cs typeface="Verdana"/>
              </a:rPr>
              <a:t>e</a:t>
            </a:r>
            <a:r>
              <a:rPr sz="1850" b="1" spc="-220" dirty="0">
                <a:solidFill>
                  <a:srgbClr val="006F73"/>
                </a:solidFill>
                <a:latin typeface="Verdana"/>
                <a:cs typeface="Verdana"/>
              </a:rPr>
              <a:t>n</a:t>
            </a:r>
            <a:r>
              <a:rPr sz="1850" b="1" spc="-160" dirty="0">
                <a:solidFill>
                  <a:srgbClr val="006F73"/>
                </a:solidFill>
                <a:latin typeface="Verdana"/>
                <a:cs typeface="Verdana"/>
              </a:rPr>
              <a:t>d</a:t>
            </a:r>
            <a:r>
              <a:rPr sz="1850" b="1" spc="-250" dirty="0">
                <a:solidFill>
                  <a:srgbClr val="006F73"/>
                </a:solidFill>
                <a:latin typeface="Verdana"/>
                <a:cs typeface="Verdana"/>
              </a:rPr>
              <a:t>a</a:t>
            </a:r>
            <a:r>
              <a:rPr sz="1850" b="1" spc="-150" dirty="0">
                <a:solidFill>
                  <a:srgbClr val="006F73"/>
                </a:solidFill>
                <a:latin typeface="Verdana"/>
                <a:cs typeface="Verdana"/>
              </a:rPr>
              <a:t>t</a:t>
            </a:r>
            <a:r>
              <a:rPr sz="1850" b="1" spc="-160" dirty="0">
                <a:solidFill>
                  <a:srgbClr val="006F73"/>
                </a:solidFill>
                <a:latin typeface="Verdana"/>
                <a:cs typeface="Verdana"/>
              </a:rPr>
              <a:t>i</a:t>
            </a:r>
            <a:r>
              <a:rPr sz="1850" b="1" spc="-170" dirty="0">
                <a:solidFill>
                  <a:srgbClr val="006F73"/>
                </a:solidFill>
                <a:latin typeface="Verdana"/>
                <a:cs typeface="Verdana"/>
              </a:rPr>
              <a:t>o</a:t>
            </a:r>
            <a:r>
              <a:rPr sz="1850" b="1" spc="-140" dirty="0">
                <a:solidFill>
                  <a:srgbClr val="006F73"/>
                </a:solidFill>
                <a:latin typeface="Verdana"/>
                <a:cs typeface="Verdana"/>
              </a:rPr>
              <a:t>n  </a:t>
            </a:r>
            <a:r>
              <a:rPr sz="1850" b="1" spc="-155" dirty="0">
                <a:solidFill>
                  <a:srgbClr val="006F73"/>
                </a:solidFill>
                <a:latin typeface="Verdana"/>
                <a:cs typeface="Verdana"/>
              </a:rPr>
              <a:t>e</a:t>
            </a:r>
            <a:r>
              <a:rPr sz="1850" b="1" spc="-220" dirty="0">
                <a:solidFill>
                  <a:srgbClr val="006F73"/>
                </a:solidFill>
                <a:latin typeface="Verdana"/>
                <a:cs typeface="Verdana"/>
              </a:rPr>
              <a:t>n</a:t>
            </a:r>
            <a:r>
              <a:rPr sz="1850" b="1" spc="-180" dirty="0">
                <a:solidFill>
                  <a:srgbClr val="006F73"/>
                </a:solidFill>
                <a:latin typeface="Verdana"/>
                <a:cs typeface="Verdana"/>
              </a:rPr>
              <a:t>g</a:t>
            </a:r>
            <a:r>
              <a:rPr sz="1850" b="1" spc="-160" dirty="0">
                <a:solidFill>
                  <a:srgbClr val="006F73"/>
                </a:solidFill>
                <a:latin typeface="Verdana"/>
                <a:cs typeface="Verdana"/>
              </a:rPr>
              <a:t>i</a:t>
            </a:r>
            <a:r>
              <a:rPr sz="1850" b="1" spc="-220" dirty="0">
                <a:solidFill>
                  <a:srgbClr val="006F73"/>
                </a:solidFill>
                <a:latin typeface="Verdana"/>
                <a:cs typeface="Verdana"/>
              </a:rPr>
              <a:t>n</a:t>
            </a:r>
            <a:r>
              <a:rPr sz="1850" b="1" spc="-155" dirty="0">
                <a:solidFill>
                  <a:srgbClr val="006F73"/>
                </a:solidFill>
                <a:latin typeface="Verdana"/>
                <a:cs typeface="Verdana"/>
              </a:rPr>
              <a:t>e</a:t>
            </a:r>
            <a:r>
              <a:rPr sz="1850" b="1" spc="-210" dirty="0">
                <a:solidFill>
                  <a:srgbClr val="006F73"/>
                </a:solidFill>
                <a:latin typeface="Verdana"/>
                <a:cs typeface="Verdana"/>
              </a:rPr>
              <a:t>s</a:t>
            </a:r>
            <a:r>
              <a:rPr sz="1850" b="1" spc="-160" dirty="0">
                <a:solidFill>
                  <a:srgbClr val="006F73"/>
                </a:solidFill>
                <a:latin typeface="Verdana"/>
                <a:cs typeface="Verdana"/>
              </a:rPr>
              <a:t> </a:t>
            </a:r>
            <a:r>
              <a:rPr sz="1850" b="1" spc="-35" dirty="0">
                <a:solidFill>
                  <a:srgbClr val="006F73"/>
                </a:solidFill>
                <a:latin typeface="Verdana"/>
                <a:cs typeface="Verdana"/>
              </a:rPr>
              <a:t>c</a:t>
            </a:r>
            <a:r>
              <a:rPr sz="1850" b="1" spc="-250" dirty="0">
                <a:solidFill>
                  <a:srgbClr val="006F73"/>
                </a:solidFill>
                <a:latin typeface="Verdana"/>
                <a:cs typeface="Verdana"/>
              </a:rPr>
              <a:t>a</a:t>
            </a:r>
            <a:r>
              <a:rPr sz="1850" b="1" spc="-215" dirty="0">
                <a:solidFill>
                  <a:srgbClr val="006F73"/>
                </a:solidFill>
                <a:latin typeface="Verdana"/>
                <a:cs typeface="Verdana"/>
              </a:rPr>
              <a:t>n</a:t>
            </a:r>
            <a:r>
              <a:rPr sz="1850" b="1" spc="-160" dirty="0">
                <a:solidFill>
                  <a:srgbClr val="006F73"/>
                </a:solidFill>
                <a:latin typeface="Verdana"/>
                <a:cs typeface="Verdana"/>
              </a:rPr>
              <a:t> b</a:t>
            </a:r>
            <a:r>
              <a:rPr sz="1850" b="1" spc="-150" dirty="0">
                <a:solidFill>
                  <a:srgbClr val="006F73"/>
                </a:solidFill>
                <a:latin typeface="Verdana"/>
                <a:cs typeface="Verdana"/>
              </a:rPr>
              <a:t>e</a:t>
            </a:r>
            <a:r>
              <a:rPr sz="1850" b="1" spc="-160" dirty="0">
                <a:solidFill>
                  <a:srgbClr val="006F73"/>
                </a:solidFill>
                <a:latin typeface="Verdana"/>
                <a:cs typeface="Verdana"/>
              </a:rPr>
              <a:t> bi</a:t>
            </a:r>
            <a:r>
              <a:rPr sz="1850" b="1" spc="-250" dirty="0">
                <a:solidFill>
                  <a:srgbClr val="006F73"/>
                </a:solidFill>
                <a:latin typeface="Verdana"/>
                <a:cs typeface="Verdana"/>
              </a:rPr>
              <a:t>a</a:t>
            </a:r>
            <a:r>
              <a:rPr sz="1850" b="1" spc="-215" dirty="0">
                <a:solidFill>
                  <a:srgbClr val="006F73"/>
                </a:solidFill>
                <a:latin typeface="Verdana"/>
                <a:cs typeface="Verdana"/>
              </a:rPr>
              <a:t>s</a:t>
            </a:r>
            <a:r>
              <a:rPr sz="1850" b="1" spc="-155" dirty="0">
                <a:solidFill>
                  <a:srgbClr val="006F73"/>
                </a:solidFill>
                <a:latin typeface="Verdana"/>
                <a:cs typeface="Verdana"/>
              </a:rPr>
              <a:t>ed</a:t>
            </a:r>
            <a:r>
              <a:rPr sz="1850" b="1" spc="-160" dirty="0">
                <a:solidFill>
                  <a:srgbClr val="006F73"/>
                </a:solidFill>
                <a:latin typeface="Verdana"/>
                <a:cs typeface="Verdana"/>
              </a:rPr>
              <a:t> i</a:t>
            </a:r>
            <a:r>
              <a:rPr sz="1850" b="1" spc="-135" dirty="0">
                <a:solidFill>
                  <a:srgbClr val="006F73"/>
                </a:solidFill>
                <a:latin typeface="Verdana"/>
                <a:cs typeface="Verdana"/>
              </a:rPr>
              <a:t>f</a:t>
            </a:r>
            <a:r>
              <a:rPr sz="1850" b="1" spc="-160" dirty="0">
                <a:solidFill>
                  <a:srgbClr val="006F73"/>
                </a:solidFill>
                <a:latin typeface="Verdana"/>
                <a:cs typeface="Verdana"/>
              </a:rPr>
              <a:t> </a:t>
            </a:r>
            <a:r>
              <a:rPr sz="1850" b="1" spc="-150" dirty="0">
                <a:solidFill>
                  <a:srgbClr val="006F73"/>
                </a:solidFill>
                <a:latin typeface="Verdana"/>
                <a:cs typeface="Verdana"/>
              </a:rPr>
              <a:t>t</a:t>
            </a:r>
            <a:r>
              <a:rPr sz="1850" b="1" spc="-210" dirty="0">
                <a:solidFill>
                  <a:srgbClr val="006F73"/>
                </a:solidFill>
                <a:latin typeface="Verdana"/>
                <a:cs typeface="Verdana"/>
              </a:rPr>
              <a:t>h</a:t>
            </a:r>
            <a:r>
              <a:rPr sz="1850" b="1" spc="-100" dirty="0">
                <a:solidFill>
                  <a:srgbClr val="006F73"/>
                </a:solidFill>
                <a:latin typeface="Verdana"/>
                <a:cs typeface="Verdana"/>
              </a:rPr>
              <a:t>e  </a:t>
            </a:r>
            <a:r>
              <a:rPr sz="1850" b="1" spc="-150" dirty="0">
                <a:solidFill>
                  <a:srgbClr val="006F73"/>
                </a:solidFill>
                <a:latin typeface="Verdana"/>
                <a:cs typeface="Verdana"/>
              </a:rPr>
              <a:t>t</a:t>
            </a:r>
            <a:r>
              <a:rPr sz="1850" b="1" spc="-240" dirty="0">
                <a:solidFill>
                  <a:srgbClr val="006F73"/>
                </a:solidFill>
                <a:latin typeface="Verdana"/>
                <a:cs typeface="Verdana"/>
              </a:rPr>
              <a:t>r</a:t>
            </a:r>
            <a:r>
              <a:rPr sz="1850" b="1" spc="-250" dirty="0">
                <a:solidFill>
                  <a:srgbClr val="006F73"/>
                </a:solidFill>
                <a:latin typeface="Verdana"/>
                <a:cs typeface="Verdana"/>
              </a:rPr>
              <a:t>a</a:t>
            </a:r>
            <a:r>
              <a:rPr sz="1850" b="1" spc="-160" dirty="0">
                <a:solidFill>
                  <a:srgbClr val="006F73"/>
                </a:solidFill>
                <a:latin typeface="Verdana"/>
                <a:cs typeface="Verdana"/>
              </a:rPr>
              <a:t>i</a:t>
            </a:r>
            <a:r>
              <a:rPr sz="1850" b="1" spc="-220" dirty="0">
                <a:solidFill>
                  <a:srgbClr val="006F73"/>
                </a:solidFill>
                <a:latin typeface="Verdana"/>
                <a:cs typeface="Verdana"/>
              </a:rPr>
              <a:t>n</a:t>
            </a:r>
            <a:r>
              <a:rPr sz="1850" b="1" spc="-160" dirty="0">
                <a:solidFill>
                  <a:srgbClr val="006F73"/>
                </a:solidFill>
                <a:latin typeface="Verdana"/>
                <a:cs typeface="Verdana"/>
              </a:rPr>
              <a:t>i</a:t>
            </a:r>
            <a:r>
              <a:rPr sz="1850" b="1" spc="-220" dirty="0">
                <a:solidFill>
                  <a:srgbClr val="006F73"/>
                </a:solidFill>
                <a:latin typeface="Verdana"/>
                <a:cs typeface="Verdana"/>
              </a:rPr>
              <a:t>n</a:t>
            </a:r>
            <a:r>
              <a:rPr sz="1850" b="1" spc="-175" dirty="0">
                <a:solidFill>
                  <a:srgbClr val="006F73"/>
                </a:solidFill>
                <a:latin typeface="Verdana"/>
                <a:cs typeface="Verdana"/>
              </a:rPr>
              <a:t>g</a:t>
            </a:r>
            <a:r>
              <a:rPr sz="1850" b="1" spc="-160" dirty="0">
                <a:solidFill>
                  <a:srgbClr val="006F73"/>
                </a:solidFill>
                <a:latin typeface="Verdana"/>
                <a:cs typeface="Verdana"/>
              </a:rPr>
              <a:t> d</a:t>
            </a:r>
            <a:r>
              <a:rPr sz="1850" b="1" spc="-250" dirty="0">
                <a:solidFill>
                  <a:srgbClr val="006F73"/>
                </a:solidFill>
                <a:latin typeface="Verdana"/>
                <a:cs typeface="Verdana"/>
              </a:rPr>
              <a:t>a</a:t>
            </a:r>
            <a:r>
              <a:rPr sz="1850" b="1" spc="-150" dirty="0">
                <a:solidFill>
                  <a:srgbClr val="006F73"/>
                </a:solidFill>
                <a:latin typeface="Verdana"/>
                <a:cs typeface="Verdana"/>
              </a:rPr>
              <a:t>t</a:t>
            </a:r>
            <a:r>
              <a:rPr sz="1850" b="1" spc="-245" dirty="0">
                <a:solidFill>
                  <a:srgbClr val="006F73"/>
                </a:solidFill>
                <a:latin typeface="Verdana"/>
                <a:cs typeface="Verdana"/>
              </a:rPr>
              <a:t>a</a:t>
            </a:r>
            <a:r>
              <a:rPr sz="1850" b="1" spc="-160" dirty="0">
                <a:solidFill>
                  <a:srgbClr val="006F73"/>
                </a:solidFill>
                <a:latin typeface="Verdana"/>
                <a:cs typeface="Verdana"/>
              </a:rPr>
              <a:t> i</a:t>
            </a:r>
            <a:r>
              <a:rPr sz="1850" b="1" spc="-150" dirty="0">
                <a:solidFill>
                  <a:srgbClr val="006F73"/>
                </a:solidFill>
                <a:latin typeface="Verdana"/>
                <a:cs typeface="Verdana"/>
              </a:rPr>
              <a:t>s  </a:t>
            </a:r>
            <a:r>
              <a:rPr sz="1850" b="1" spc="-220" dirty="0">
                <a:solidFill>
                  <a:srgbClr val="006F73"/>
                </a:solidFill>
                <a:latin typeface="Verdana"/>
                <a:cs typeface="Verdana"/>
              </a:rPr>
              <a:t>un</a:t>
            </a:r>
            <a:r>
              <a:rPr sz="1850" b="1" spc="-240" dirty="0">
                <a:solidFill>
                  <a:srgbClr val="006F73"/>
                </a:solidFill>
                <a:latin typeface="Verdana"/>
                <a:cs typeface="Verdana"/>
              </a:rPr>
              <a:t>r</a:t>
            </a:r>
            <a:r>
              <a:rPr sz="1850" b="1" spc="-155" dirty="0">
                <a:solidFill>
                  <a:srgbClr val="006F73"/>
                </a:solidFill>
                <a:latin typeface="Verdana"/>
                <a:cs typeface="Verdana"/>
              </a:rPr>
              <a:t>e</a:t>
            </a:r>
            <a:r>
              <a:rPr sz="1850" b="1" spc="-165" dirty="0">
                <a:solidFill>
                  <a:srgbClr val="006F73"/>
                </a:solidFill>
                <a:latin typeface="Verdana"/>
                <a:cs typeface="Verdana"/>
              </a:rPr>
              <a:t>p</a:t>
            </a:r>
            <a:r>
              <a:rPr sz="1850" b="1" spc="-240" dirty="0">
                <a:solidFill>
                  <a:srgbClr val="006F73"/>
                </a:solidFill>
                <a:latin typeface="Verdana"/>
                <a:cs typeface="Verdana"/>
              </a:rPr>
              <a:t>r</a:t>
            </a:r>
            <a:r>
              <a:rPr sz="1850" b="1" spc="-155" dirty="0">
                <a:solidFill>
                  <a:srgbClr val="006F73"/>
                </a:solidFill>
                <a:latin typeface="Verdana"/>
                <a:cs typeface="Verdana"/>
              </a:rPr>
              <a:t>e</a:t>
            </a:r>
            <a:r>
              <a:rPr sz="1850" b="1" spc="-215" dirty="0">
                <a:solidFill>
                  <a:srgbClr val="006F73"/>
                </a:solidFill>
                <a:latin typeface="Verdana"/>
                <a:cs typeface="Verdana"/>
              </a:rPr>
              <a:t>s</a:t>
            </a:r>
            <a:r>
              <a:rPr sz="1850" b="1" spc="-155" dirty="0">
                <a:solidFill>
                  <a:srgbClr val="006F73"/>
                </a:solidFill>
                <a:latin typeface="Verdana"/>
                <a:cs typeface="Verdana"/>
              </a:rPr>
              <a:t>e</a:t>
            </a:r>
            <a:r>
              <a:rPr sz="1850" b="1" spc="-220" dirty="0">
                <a:solidFill>
                  <a:srgbClr val="006F73"/>
                </a:solidFill>
                <a:latin typeface="Verdana"/>
                <a:cs typeface="Verdana"/>
              </a:rPr>
              <a:t>n</a:t>
            </a:r>
            <a:r>
              <a:rPr sz="1850" b="1" spc="-150" dirty="0">
                <a:solidFill>
                  <a:srgbClr val="006F73"/>
                </a:solidFill>
                <a:latin typeface="Verdana"/>
                <a:cs typeface="Verdana"/>
              </a:rPr>
              <a:t>t</a:t>
            </a:r>
            <a:r>
              <a:rPr sz="1850" b="1" spc="-250" dirty="0">
                <a:solidFill>
                  <a:srgbClr val="006F73"/>
                </a:solidFill>
                <a:latin typeface="Verdana"/>
                <a:cs typeface="Verdana"/>
              </a:rPr>
              <a:t>a</a:t>
            </a:r>
            <a:r>
              <a:rPr sz="1850" b="1" spc="-150" dirty="0">
                <a:solidFill>
                  <a:srgbClr val="006F73"/>
                </a:solidFill>
                <a:latin typeface="Verdana"/>
                <a:cs typeface="Verdana"/>
              </a:rPr>
              <a:t>t</a:t>
            </a:r>
            <a:r>
              <a:rPr sz="1850" b="1" spc="-160" dirty="0">
                <a:solidFill>
                  <a:srgbClr val="006F73"/>
                </a:solidFill>
                <a:latin typeface="Verdana"/>
                <a:cs typeface="Verdana"/>
              </a:rPr>
              <a:t>i</a:t>
            </a:r>
            <a:r>
              <a:rPr sz="1850" b="1" spc="-229" dirty="0">
                <a:solidFill>
                  <a:srgbClr val="006F73"/>
                </a:solidFill>
                <a:latin typeface="Verdana"/>
                <a:cs typeface="Verdana"/>
              </a:rPr>
              <a:t>v</a:t>
            </a:r>
            <a:r>
              <a:rPr sz="1850" b="1" spc="-150" dirty="0">
                <a:solidFill>
                  <a:srgbClr val="006F73"/>
                </a:solidFill>
                <a:latin typeface="Verdana"/>
                <a:cs typeface="Verdana"/>
              </a:rPr>
              <a:t>e</a:t>
            </a:r>
            <a:r>
              <a:rPr sz="1850" b="1" spc="-160" dirty="0">
                <a:solidFill>
                  <a:srgbClr val="006F73"/>
                </a:solidFill>
                <a:latin typeface="Verdana"/>
                <a:cs typeface="Verdana"/>
              </a:rPr>
              <a:t> </a:t>
            </a:r>
            <a:r>
              <a:rPr sz="1850" b="1" spc="-170" dirty="0">
                <a:solidFill>
                  <a:srgbClr val="006F73"/>
                </a:solidFill>
                <a:latin typeface="Verdana"/>
                <a:cs typeface="Verdana"/>
              </a:rPr>
              <a:t>o</a:t>
            </a:r>
            <a:r>
              <a:rPr sz="1850" b="1" spc="-135" dirty="0">
                <a:solidFill>
                  <a:srgbClr val="006F73"/>
                </a:solidFill>
                <a:latin typeface="Verdana"/>
                <a:cs typeface="Verdana"/>
              </a:rPr>
              <a:t>f</a:t>
            </a:r>
            <a:r>
              <a:rPr sz="1850" b="1" spc="-160" dirty="0">
                <a:solidFill>
                  <a:srgbClr val="006F73"/>
                </a:solidFill>
                <a:latin typeface="Verdana"/>
                <a:cs typeface="Verdana"/>
              </a:rPr>
              <a:t> </a:t>
            </a:r>
            <a:r>
              <a:rPr sz="1850" b="1" spc="-150" dirty="0">
                <a:solidFill>
                  <a:srgbClr val="006F73"/>
                </a:solidFill>
                <a:latin typeface="Verdana"/>
                <a:cs typeface="Verdana"/>
              </a:rPr>
              <a:t>t</a:t>
            </a:r>
            <a:r>
              <a:rPr sz="1850" b="1" spc="-210" dirty="0">
                <a:solidFill>
                  <a:srgbClr val="006F73"/>
                </a:solidFill>
                <a:latin typeface="Verdana"/>
                <a:cs typeface="Verdana"/>
              </a:rPr>
              <a:t>h</a:t>
            </a:r>
            <a:r>
              <a:rPr sz="1850" b="1" spc="-150" dirty="0">
                <a:solidFill>
                  <a:srgbClr val="006F73"/>
                </a:solidFill>
                <a:latin typeface="Verdana"/>
                <a:cs typeface="Verdana"/>
              </a:rPr>
              <a:t>e</a:t>
            </a:r>
            <a:r>
              <a:rPr sz="1850" b="1" spc="-160" dirty="0">
                <a:solidFill>
                  <a:srgbClr val="006F73"/>
                </a:solidFill>
                <a:latin typeface="Verdana"/>
                <a:cs typeface="Verdana"/>
              </a:rPr>
              <a:t> </a:t>
            </a:r>
            <a:r>
              <a:rPr sz="1850" b="1" spc="-220" dirty="0">
                <a:solidFill>
                  <a:srgbClr val="006F73"/>
                </a:solidFill>
                <a:latin typeface="Verdana"/>
                <a:cs typeface="Verdana"/>
              </a:rPr>
              <a:t>u</a:t>
            </a:r>
            <a:r>
              <a:rPr sz="1850" b="1" spc="-215" dirty="0">
                <a:solidFill>
                  <a:srgbClr val="006F73"/>
                </a:solidFill>
                <a:latin typeface="Verdana"/>
                <a:cs typeface="Verdana"/>
              </a:rPr>
              <a:t>s</a:t>
            </a:r>
            <a:r>
              <a:rPr sz="1850" b="1" spc="-155" dirty="0">
                <a:solidFill>
                  <a:srgbClr val="006F73"/>
                </a:solidFill>
                <a:latin typeface="Verdana"/>
                <a:cs typeface="Verdana"/>
              </a:rPr>
              <a:t>e</a:t>
            </a:r>
            <a:r>
              <a:rPr sz="1850" b="1" spc="-185" dirty="0">
                <a:solidFill>
                  <a:srgbClr val="006F73"/>
                </a:solidFill>
                <a:latin typeface="Verdana"/>
                <a:cs typeface="Verdana"/>
              </a:rPr>
              <a:t>r  </a:t>
            </a:r>
            <a:r>
              <a:rPr sz="1850" b="1" spc="-165" dirty="0">
                <a:solidFill>
                  <a:srgbClr val="006F73"/>
                </a:solidFill>
                <a:latin typeface="Verdana"/>
                <a:cs typeface="Verdana"/>
              </a:rPr>
              <a:t>p</a:t>
            </a:r>
            <a:r>
              <a:rPr sz="1850" b="1" spc="-170" dirty="0">
                <a:solidFill>
                  <a:srgbClr val="006F73"/>
                </a:solidFill>
                <a:latin typeface="Verdana"/>
                <a:cs typeface="Verdana"/>
              </a:rPr>
              <a:t>o</a:t>
            </a:r>
            <a:r>
              <a:rPr sz="1850" b="1" spc="-165" dirty="0">
                <a:solidFill>
                  <a:srgbClr val="006F73"/>
                </a:solidFill>
                <a:latin typeface="Verdana"/>
                <a:cs typeface="Verdana"/>
              </a:rPr>
              <a:t>p</a:t>
            </a:r>
            <a:r>
              <a:rPr sz="1850" b="1" spc="-220" dirty="0">
                <a:solidFill>
                  <a:srgbClr val="006F73"/>
                </a:solidFill>
                <a:latin typeface="Verdana"/>
                <a:cs typeface="Verdana"/>
              </a:rPr>
              <a:t>u</a:t>
            </a:r>
            <a:r>
              <a:rPr sz="1850" b="1" spc="-140" dirty="0">
                <a:solidFill>
                  <a:srgbClr val="006F73"/>
                </a:solidFill>
                <a:latin typeface="Verdana"/>
                <a:cs typeface="Verdana"/>
              </a:rPr>
              <a:t>l</a:t>
            </a:r>
            <a:r>
              <a:rPr sz="1850" b="1" spc="-250" dirty="0">
                <a:solidFill>
                  <a:srgbClr val="006F73"/>
                </a:solidFill>
                <a:latin typeface="Verdana"/>
                <a:cs typeface="Verdana"/>
              </a:rPr>
              <a:t>a</a:t>
            </a:r>
            <a:r>
              <a:rPr sz="1850" b="1" spc="-150" dirty="0">
                <a:solidFill>
                  <a:srgbClr val="006F73"/>
                </a:solidFill>
                <a:latin typeface="Verdana"/>
                <a:cs typeface="Verdana"/>
              </a:rPr>
              <a:t>t</a:t>
            </a:r>
            <a:r>
              <a:rPr sz="1850" b="1" spc="-160" dirty="0">
                <a:solidFill>
                  <a:srgbClr val="006F73"/>
                </a:solidFill>
                <a:latin typeface="Verdana"/>
                <a:cs typeface="Verdana"/>
              </a:rPr>
              <a:t>i</a:t>
            </a:r>
            <a:r>
              <a:rPr sz="1850" b="1" spc="-170" dirty="0">
                <a:solidFill>
                  <a:srgbClr val="006F73"/>
                </a:solidFill>
                <a:latin typeface="Verdana"/>
                <a:cs typeface="Verdana"/>
              </a:rPr>
              <a:t>o</a:t>
            </a:r>
            <a:r>
              <a:rPr sz="1850" b="1" spc="-220" dirty="0">
                <a:solidFill>
                  <a:srgbClr val="006F73"/>
                </a:solidFill>
                <a:latin typeface="Verdana"/>
                <a:cs typeface="Verdana"/>
              </a:rPr>
              <a:t>n</a:t>
            </a:r>
            <a:r>
              <a:rPr sz="1850" b="1" spc="-235" dirty="0">
                <a:solidFill>
                  <a:srgbClr val="006F73"/>
                </a:solidFill>
                <a:latin typeface="Verdana"/>
                <a:cs typeface="Verdana"/>
              </a:rPr>
              <a:t>,</a:t>
            </a:r>
            <a:r>
              <a:rPr sz="1850" b="1" spc="-160" dirty="0">
                <a:solidFill>
                  <a:srgbClr val="006F73"/>
                </a:solidFill>
                <a:latin typeface="Verdana"/>
                <a:cs typeface="Verdana"/>
              </a:rPr>
              <a:t> </a:t>
            </a:r>
            <a:r>
              <a:rPr sz="1850" b="1" spc="-140" dirty="0">
                <a:solidFill>
                  <a:srgbClr val="006F73"/>
                </a:solidFill>
                <a:latin typeface="Verdana"/>
                <a:cs typeface="Verdana"/>
              </a:rPr>
              <a:t>l</a:t>
            </a:r>
            <a:r>
              <a:rPr sz="1850" b="1" spc="-155" dirty="0">
                <a:solidFill>
                  <a:srgbClr val="006F73"/>
                </a:solidFill>
                <a:latin typeface="Verdana"/>
                <a:cs typeface="Verdana"/>
              </a:rPr>
              <a:t>e</a:t>
            </a:r>
            <a:r>
              <a:rPr sz="1850" b="1" spc="-250" dirty="0">
                <a:solidFill>
                  <a:srgbClr val="006F73"/>
                </a:solidFill>
                <a:latin typeface="Verdana"/>
                <a:cs typeface="Verdana"/>
              </a:rPr>
              <a:t>a</a:t>
            </a:r>
            <a:r>
              <a:rPr sz="1850" b="1" spc="-160" dirty="0">
                <a:solidFill>
                  <a:srgbClr val="006F73"/>
                </a:solidFill>
                <a:latin typeface="Verdana"/>
                <a:cs typeface="Verdana"/>
              </a:rPr>
              <a:t>di</a:t>
            </a:r>
            <a:r>
              <a:rPr sz="1850" b="1" spc="-220" dirty="0">
                <a:solidFill>
                  <a:srgbClr val="006F73"/>
                </a:solidFill>
                <a:latin typeface="Verdana"/>
                <a:cs typeface="Verdana"/>
              </a:rPr>
              <a:t>n</a:t>
            </a:r>
            <a:r>
              <a:rPr sz="1850" b="1" spc="-175" dirty="0">
                <a:solidFill>
                  <a:srgbClr val="006F73"/>
                </a:solidFill>
                <a:latin typeface="Verdana"/>
                <a:cs typeface="Verdana"/>
              </a:rPr>
              <a:t>g</a:t>
            </a:r>
            <a:r>
              <a:rPr sz="1850" b="1" spc="-160" dirty="0">
                <a:solidFill>
                  <a:srgbClr val="006F73"/>
                </a:solidFill>
                <a:latin typeface="Verdana"/>
                <a:cs typeface="Verdana"/>
              </a:rPr>
              <a:t> </a:t>
            </a:r>
            <a:r>
              <a:rPr sz="1850" b="1" spc="-150" dirty="0">
                <a:solidFill>
                  <a:srgbClr val="006F73"/>
                </a:solidFill>
                <a:latin typeface="Verdana"/>
                <a:cs typeface="Verdana"/>
              </a:rPr>
              <a:t>t</a:t>
            </a:r>
            <a:r>
              <a:rPr sz="1850" b="1" spc="-110" dirty="0">
                <a:solidFill>
                  <a:srgbClr val="006F73"/>
                </a:solidFill>
                <a:latin typeface="Verdana"/>
                <a:cs typeface="Verdana"/>
              </a:rPr>
              <a:t>o  </a:t>
            </a:r>
            <a:r>
              <a:rPr sz="1850" b="1" spc="-240" dirty="0">
                <a:solidFill>
                  <a:srgbClr val="006F73"/>
                </a:solidFill>
                <a:latin typeface="Verdana"/>
                <a:cs typeface="Verdana"/>
              </a:rPr>
              <a:t>r</a:t>
            </a:r>
            <a:r>
              <a:rPr sz="1850" b="1" spc="-155" dirty="0">
                <a:solidFill>
                  <a:srgbClr val="006F73"/>
                </a:solidFill>
                <a:latin typeface="Verdana"/>
                <a:cs typeface="Verdana"/>
              </a:rPr>
              <a:t>e</a:t>
            </a:r>
            <a:r>
              <a:rPr sz="1850" b="1" spc="-35" dirty="0">
                <a:solidFill>
                  <a:srgbClr val="006F73"/>
                </a:solidFill>
                <a:latin typeface="Verdana"/>
                <a:cs typeface="Verdana"/>
              </a:rPr>
              <a:t>c</a:t>
            </a:r>
            <a:r>
              <a:rPr sz="1850" b="1" spc="-170" dirty="0">
                <a:solidFill>
                  <a:srgbClr val="006F73"/>
                </a:solidFill>
                <a:latin typeface="Verdana"/>
                <a:cs typeface="Verdana"/>
              </a:rPr>
              <a:t>o</a:t>
            </a:r>
            <a:r>
              <a:rPr sz="1850" b="1" spc="-385" dirty="0">
                <a:solidFill>
                  <a:srgbClr val="006F73"/>
                </a:solidFill>
                <a:latin typeface="Verdana"/>
                <a:cs typeface="Verdana"/>
              </a:rPr>
              <a:t>mm</a:t>
            </a:r>
            <a:r>
              <a:rPr sz="1850" b="1" spc="-155" dirty="0">
                <a:solidFill>
                  <a:srgbClr val="006F73"/>
                </a:solidFill>
                <a:latin typeface="Verdana"/>
                <a:cs typeface="Verdana"/>
              </a:rPr>
              <a:t>e</a:t>
            </a:r>
            <a:r>
              <a:rPr sz="1850" b="1" spc="-220" dirty="0">
                <a:solidFill>
                  <a:srgbClr val="006F73"/>
                </a:solidFill>
                <a:latin typeface="Verdana"/>
                <a:cs typeface="Verdana"/>
              </a:rPr>
              <a:t>n</a:t>
            </a:r>
            <a:r>
              <a:rPr sz="1850" b="1" spc="-160" dirty="0">
                <a:solidFill>
                  <a:srgbClr val="006F73"/>
                </a:solidFill>
                <a:latin typeface="Verdana"/>
                <a:cs typeface="Verdana"/>
              </a:rPr>
              <a:t>d</a:t>
            </a:r>
            <a:r>
              <a:rPr sz="1850" b="1" spc="-250" dirty="0">
                <a:solidFill>
                  <a:srgbClr val="006F73"/>
                </a:solidFill>
                <a:latin typeface="Verdana"/>
                <a:cs typeface="Verdana"/>
              </a:rPr>
              <a:t>a</a:t>
            </a:r>
            <a:r>
              <a:rPr sz="1850" b="1" spc="-150" dirty="0">
                <a:solidFill>
                  <a:srgbClr val="006F73"/>
                </a:solidFill>
                <a:latin typeface="Verdana"/>
                <a:cs typeface="Verdana"/>
              </a:rPr>
              <a:t>t</a:t>
            </a:r>
            <a:r>
              <a:rPr sz="1850" b="1" spc="-160" dirty="0">
                <a:solidFill>
                  <a:srgbClr val="006F73"/>
                </a:solidFill>
                <a:latin typeface="Verdana"/>
                <a:cs typeface="Verdana"/>
              </a:rPr>
              <a:t>i</a:t>
            </a:r>
            <a:r>
              <a:rPr sz="1850" b="1" spc="-170" dirty="0">
                <a:solidFill>
                  <a:srgbClr val="006F73"/>
                </a:solidFill>
                <a:latin typeface="Verdana"/>
                <a:cs typeface="Verdana"/>
              </a:rPr>
              <a:t>o</a:t>
            </a:r>
            <a:r>
              <a:rPr sz="1850" b="1" spc="-220" dirty="0">
                <a:solidFill>
                  <a:srgbClr val="006F73"/>
                </a:solidFill>
                <a:latin typeface="Verdana"/>
                <a:cs typeface="Verdana"/>
              </a:rPr>
              <a:t>n</a:t>
            </a:r>
            <a:r>
              <a:rPr sz="1850" b="1" spc="-210" dirty="0">
                <a:solidFill>
                  <a:srgbClr val="006F73"/>
                </a:solidFill>
                <a:latin typeface="Verdana"/>
                <a:cs typeface="Verdana"/>
              </a:rPr>
              <a:t>s</a:t>
            </a:r>
            <a:r>
              <a:rPr sz="1850" b="1" spc="-160" dirty="0">
                <a:solidFill>
                  <a:srgbClr val="006F73"/>
                </a:solidFill>
                <a:latin typeface="Verdana"/>
                <a:cs typeface="Verdana"/>
              </a:rPr>
              <a:t> </a:t>
            </a:r>
            <a:r>
              <a:rPr sz="1850" b="1" spc="-150" dirty="0">
                <a:solidFill>
                  <a:srgbClr val="006F73"/>
                </a:solidFill>
                <a:latin typeface="Verdana"/>
                <a:cs typeface="Verdana"/>
              </a:rPr>
              <a:t>t</a:t>
            </a:r>
            <a:r>
              <a:rPr sz="1850" b="1" spc="-210" dirty="0">
                <a:solidFill>
                  <a:srgbClr val="006F73"/>
                </a:solidFill>
                <a:latin typeface="Verdana"/>
                <a:cs typeface="Verdana"/>
              </a:rPr>
              <a:t>h</a:t>
            </a:r>
            <a:r>
              <a:rPr sz="1850" b="1" spc="-250" dirty="0">
                <a:solidFill>
                  <a:srgbClr val="006F73"/>
                </a:solidFill>
                <a:latin typeface="Verdana"/>
                <a:cs typeface="Verdana"/>
              </a:rPr>
              <a:t>a</a:t>
            </a:r>
            <a:r>
              <a:rPr sz="1850" b="1" spc="-145" dirty="0">
                <a:solidFill>
                  <a:srgbClr val="006F73"/>
                </a:solidFill>
                <a:latin typeface="Verdana"/>
                <a:cs typeface="Verdana"/>
              </a:rPr>
              <a:t>t</a:t>
            </a:r>
            <a:r>
              <a:rPr sz="1850" b="1" spc="-160" dirty="0">
                <a:solidFill>
                  <a:srgbClr val="006F73"/>
                </a:solidFill>
                <a:latin typeface="Verdana"/>
                <a:cs typeface="Verdana"/>
              </a:rPr>
              <a:t> </a:t>
            </a:r>
            <a:r>
              <a:rPr sz="1850" b="1" spc="-250" dirty="0">
                <a:solidFill>
                  <a:srgbClr val="006F73"/>
                </a:solidFill>
                <a:latin typeface="Verdana"/>
                <a:cs typeface="Verdana"/>
              </a:rPr>
              <a:t>a</a:t>
            </a:r>
            <a:r>
              <a:rPr sz="1850" b="1" spc="-240" dirty="0">
                <a:solidFill>
                  <a:srgbClr val="006F73"/>
                </a:solidFill>
                <a:latin typeface="Verdana"/>
                <a:cs typeface="Verdana"/>
              </a:rPr>
              <a:t>r</a:t>
            </a:r>
            <a:r>
              <a:rPr sz="1850" b="1" spc="-150" dirty="0">
                <a:solidFill>
                  <a:srgbClr val="006F73"/>
                </a:solidFill>
                <a:latin typeface="Verdana"/>
                <a:cs typeface="Verdana"/>
              </a:rPr>
              <a:t>e</a:t>
            </a:r>
            <a:r>
              <a:rPr sz="1850" b="1" spc="-160" dirty="0">
                <a:solidFill>
                  <a:srgbClr val="006F73"/>
                </a:solidFill>
                <a:latin typeface="Verdana"/>
                <a:cs typeface="Verdana"/>
              </a:rPr>
              <a:t> </a:t>
            </a:r>
            <a:r>
              <a:rPr sz="1850" b="1" spc="-220" dirty="0">
                <a:solidFill>
                  <a:srgbClr val="006F73"/>
                </a:solidFill>
                <a:latin typeface="Verdana"/>
                <a:cs typeface="Verdana"/>
              </a:rPr>
              <a:t>n</a:t>
            </a:r>
            <a:r>
              <a:rPr sz="1850" b="1" spc="-170" dirty="0">
                <a:solidFill>
                  <a:srgbClr val="006F73"/>
                </a:solidFill>
                <a:latin typeface="Verdana"/>
                <a:cs typeface="Verdana"/>
              </a:rPr>
              <a:t>o</a:t>
            </a:r>
            <a:r>
              <a:rPr sz="1850" b="1" spc="-125" dirty="0">
                <a:solidFill>
                  <a:srgbClr val="006F73"/>
                </a:solidFill>
                <a:latin typeface="Verdana"/>
                <a:cs typeface="Verdana"/>
              </a:rPr>
              <a:t>t  </a:t>
            </a:r>
            <a:r>
              <a:rPr sz="1850" b="1" spc="-160" dirty="0">
                <a:solidFill>
                  <a:srgbClr val="006F73"/>
                </a:solidFill>
                <a:latin typeface="Verdana"/>
                <a:cs typeface="Verdana"/>
              </a:rPr>
              <a:t>i</a:t>
            </a:r>
            <a:r>
              <a:rPr sz="1850" b="1" spc="-220" dirty="0">
                <a:solidFill>
                  <a:srgbClr val="006F73"/>
                </a:solidFill>
                <a:latin typeface="Verdana"/>
                <a:cs typeface="Verdana"/>
              </a:rPr>
              <a:t>n</a:t>
            </a:r>
            <a:r>
              <a:rPr sz="1850" b="1" spc="-35" dirty="0">
                <a:solidFill>
                  <a:srgbClr val="006F73"/>
                </a:solidFill>
                <a:latin typeface="Verdana"/>
                <a:cs typeface="Verdana"/>
              </a:rPr>
              <a:t>c</a:t>
            </a:r>
            <a:r>
              <a:rPr sz="1850" b="1" spc="-140" dirty="0">
                <a:solidFill>
                  <a:srgbClr val="006F73"/>
                </a:solidFill>
                <a:latin typeface="Verdana"/>
                <a:cs typeface="Verdana"/>
              </a:rPr>
              <a:t>l</a:t>
            </a:r>
            <a:r>
              <a:rPr sz="1850" b="1" spc="-220" dirty="0">
                <a:solidFill>
                  <a:srgbClr val="006F73"/>
                </a:solidFill>
                <a:latin typeface="Verdana"/>
                <a:cs typeface="Verdana"/>
              </a:rPr>
              <a:t>u</a:t>
            </a:r>
            <a:r>
              <a:rPr sz="1850" b="1" spc="-215" dirty="0">
                <a:solidFill>
                  <a:srgbClr val="006F73"/>
                </a:solidFill>
                <a:latin typeface="Verdana"/>
                <a:cs typeface="Verdana"/>
              </a:rPr>
              <a:t>s</a:t>
            </a:r>
            <a:r>
              <a:rPr sz="1850" b="1" spc="-160" dirty="0">
                <a:solidFill>
                  <a:srgbClr val="006F73"/>
                </a:solidFill>
                <a:latin typeface="Verdana"/>
                <a:cs typeface="Verdana"/>
              </a:rPr>
              <a:t>i</a:t>
            </a:r>
            <a:r>
              <a:rPr sz="1850" b="1" spc="-229" dirty="0">
                <a:solidFill>
                  <a:srgbClr val="006F73"/>
                </a:solidFill>
                <a:latin typeface="Verdana"/>
                <a:cs typeface="Verdana"/>
              </a:rPr>
              <a:t>v</a:t>
            </a:r>
            <a:r>
              <a:rPr sz="1850" b="1" spc="-150" dirty="0">
                <a:solidFill>
                  <a:srgbClr val="006F73"/>
                </a:solidFill>
                <a:latin typeface="Verdana"/>
                <a:cs typeface="Verdana"/>
              </a:rPr>
              <a:t>e</a:t>
            </a:r>
            <a:r>
              <a:rPr sz="1850" b="1" spc="-160" dirty="0">
                <a:solidFill>
                  <a:srgbClr val="006F73"/>
                </a:solidFill>
                <a:latin typeface="Verdana"/>
                <a:cs typeface="Verdana"/>
              </a:rPr>
              <a:t> </a:t>
            </a:r>
            <a:r>
              <a:rPr sz="1850" b="1" spc="-170" dirty="0">
                <a:solidFill>
                  <a:srgbClr val="006F73"/>
                </a:solidFill>
                <a:latin typeface="Verdana"/>
                <a:cs typeface="Verdana"/>
              </a:rPr>
              <a:t>o</a:t>
            </a:r>
            <a:r>
              <a:rPr sz="1850" b="1" spc="-235" dirty="0">
                <a:solidFill>
                  <a:srgbClr val="006F73"/>
                </a:solidFill>
                <a:latin typeface="Verdana"/>
                <a:cs typeface="Verdana"/>
              </a:rPr>
              <a:t>r</a:t>
            </a:r>
            <a:r>
              <a:rPr sz="1850" b="1" spc="-160" dirty="0">
                <a:solidFill>
                  <a:srgbClr val="006F73"/>
                </a:solidFill>
                <a:latin typeface="Verdana"/>
                <a:cs typeface="Verdana"/>
              </a:rPr>
              <a:t> </a:t>
            </a:r>
            <a:r>
              <a:rPr sz="1850" b="1" spc="-140" dirty="0">
                <a:solidFill>
                  <a:srgbClr val="006F73"/>
                </a:solidFill>
                <a:latin typeface="Verdana"/>
                <a:cs typeface="Verdana"/>
              </a:rPr>
              <a:t>f</a:t>
            </a:r>
            <a:r>
              <a:rPr sz="1850" b="1" spc="-250" dirty="0">
                <a:solidFill>
                  <a:srgbClr val="006F73"/>
                </a:solidFill>
                <a:latin typeface="Verdana"/>
                <a:cs typeface="Verdana"/>
              </a:rPr>
              <a:t>a</a:t>
            </a:r>
            <a:r>
              <a:rPr sz="1850" b="1" spc="-160" dirty="0">
                <a:solidFill>
                  <a:srgbClr val="006F73"/>
                </a:solidFill>
                <a:latin typeface="Verdana"/>
                <a:cs typeface="Verdana"/>
              </a:rPr>
              <a:t>i</a:t>
            </a:r>
            <a:r>
              <a:rPr sz="1850" b="1" spc="-240" dirty="0">
                <a:solidFill>
                  <a:srgbClr val="006F73"/>
                </a:solidFill>
                <a:latin typeface="Verdana"/>
                <a:cs typeface="Verdana"/>
              </a:rPr>
              <a:t>r</a:t>
            </a:r>
            <a:r>
              <a:rPr sz="1850" b="1" spc="-235" dirty="0">
                <a:solidFill>
                  <a:srgbClr val="006F73"/>
                </a:solidFill>
                <a:latin typeface="Verdana"/>
                <a:cs typeface="Verdana"/>
              </a:rPr>
              <a:t>.</a:t>
            </a:r>
            <a:endParaRPr sz="1850">
              <a:latin typeface="Verdana"/>
              <a:cs typeface="Verdana"/>
            </a:endParaRPr>
          </a:p>
        </p:txBody>
      </p:sp>
      <p:sp>
        <p:nvSpPr>
          <p:cNvPr id="7" name="object 7"/>
          <p:cNvSpPr txBox="1"/>
          <p:nvPr/>
        </p:nvSpPr>
        <p:spPr>
          <a:xfrm>
            <a:off x="13475791" y="4150569"/>
            <a:ext cx="3693795" cy="3641725"/>
          </a:xfrm>
          <a:prstGeom prst="rect">
            <a:avLst/>
          </a:prstGeom>
        </p:spPr>
        <p:txBody>
          <a:bodyPr vert="horz" wrap="square" lIns="0" tIns="31750" rIns="0" bIns="0" rtlCol="0">
            <a:spAutoFit/>
          </a:bodyPr>
          <a:lstStyle/>
          <a:p>
            <a:pPr marL="12700">
              <a:lnSpc>
                <a:spcPct val="100000"/>
              </a:lnSpc>
              <a:spcBef>
                <a:spcPts val="250"/>
              </a:spcBef>
            </a:pPr>
            <a:r>
              <a:rPr sz="2000" i="1" spc="130" dirty="0">
                <a:solidFill>
                  <a:srgbClr val="006F73"/>
                </a:solidFill>
                <a:latin typeface="Cambria"/>
                <a:cs typeface="Cambria"/>
              </a:rPr>
              <a:t>Innovating</a:t>
            </a:r>
            <a:endParaRPr sz="2000">
              <a:latin typeface="Cambria"/>
              <a:cs typeface="Cambria"/>
            </a:endParaRPr>
          </a:p>
          <a:p>
            <a:pPr marL="12700">
              <a:lnSpc>
                <a:spcPct val="100000"/>
              </a:lnSpc>
              <a:spcBef>
                <a:spcPts val="150"/>
              </a:spcBef>
            </a:pPr>
            <a:r>
              <a:rPr sz="2000" b="1" dirty="0">
                <a:solidFill>
                  <a:srgbClr val="006F73"/>
                </a:solidFill>
                <a:latin typeface="Verdana"/>
                <a:cs typeface="Verdana"/>
              </a:rPr>
              <a:t>C</a:t>
            </a:r>
            <a:r>
              <a:rPr sz="2000" b="1" spc="-270" dirty="0">
                <a:solidFill>
                  <a:srgbClr val="006F73"/>
                </a:solidFill>
                <a:latin typeface="Verdana"/>
                <a:cs typeface="Verdana"/>
              </a:rPr>
              <a:t>r</a:t>
            </a:r>
            <a:r>
              <a:rPr sz="2000" b="1" spc="-190" dirty="0">
                <a:solidFill>
                  <a:srgbClr val="006F73"/>
                </a:solidFill>
                <a:latin typeface="Verdana"/>
                <a:cs typeface="Verdana"/>
              </a:rPr>
              <a:t>e</a:t>
            </a:r>
            <a:r>
              <a:rPr sz="2000" b="1" spc="-290" dirty="0">
                <a:solidFill>
                  <a:srgbClr val="006F73"/>
                </a:solidFill>
                <a:latin typeface="Verdana"/>
                <a:cs typeface="Verdana"/>
              </a:rPr>
              <a:t>a</a:t>
            </a:r>
            <a:r>
              <a:rPr sz="2000" b="1" spc="-180" dirty="0">
                <a:solidFill>
                  <a:srgbClr val="006F73"/>
                </a:solidFill>
                <a:latin typeface="Verdana"/>
                <a:cs typeface="Verdana"/>
              </a:rPr>
              <a:t>t</a:t>
            </a:r>
            <a:r>
              <a:rPr sz="2000" b="1" spc="-185" dirty="0">
                <a:solidFill>
                  <a:srgbClr val="006F73"/>
                </a:solidFill>
                <a:latin typeface="Verdana"/>
                <a:cs typeface="Verdana"/>
              </a:rPr>
              <a:t>i</a:t>
            </a:r>
            <a:r>
              <a:rPr sz="2000" b="1" spc="-270" dirty="0">
                <a:solidFill>
                  <a:srgbClr val="006F73"/>
                </a:solidFill>
                <a:latin typeface="Verdana"/>
                <a:cs typeface="Verdana"/>
              </a:rPr>
              <a:t>v</a:t>
            </a:r>
            <a:r>
              <a:rPr sz="2000" b="1" spc="-185" dirty="0">
                <a:solidFill>
                  <a:srgbClr val="006F73"/>
                </a:solidFill>
                <a:latin typeface="Verdana"/>
                <a:cs typeface="Verdana"/>
              </a:rPr>
              <a:t>e</a:t>
            </a:r>
            <a:r>
              <a:rPr sz="2000" b="1" spc="-180" dirty="0">
                <a:solidFill>
                  <a:srgbClr val="006F73"/>
                </a:solidFill>
                <a:latin typeface="Verdana"/>
                <a:cs typeface="Verdana"/>
              </a:rPr>
              <a:t> </a:t>
            </a:r>
            <a:r>
              <a:rPr sz="2000" b="1" spc="-165" dirty="0">
                <a:solidFill>
                  <a:srgbClr val="006F73"/>
                </a:solidFill>
                <a:latin typeface="Verdana"/>
                <a:cs typeface="Verdana"/>
              </a:rPr>
              <a:t>F</a:t>
            </a:r>
            <a:r>
              <a:rPr sz="2000" b="1" spc="-185" dirty="0">
                <a:solidFill>
                  <a:srgbClr val="006F73"/>
                </a:solidFill>
                <a:latin typeface="Verdana"/>
                <a:cs typeface="Verdana"/>
              </a:rPr>
              <a:t>i</a:t>
            </a:r>
            <a:r>
              <a:rPr sz="2000" b="1" spc="-260" dirty="0">
                <a:solidFill>
                  <a:srgbClr val="006F73"/>
                </a:solidFill>
                <a:latin typeface="Verdana"/>
                <a:cs typeface="Verdana"/>
              </a:rPr>
              <a:t>n</a:t>
            </a:r>
            <a:r>
              <a:rPr sz="2000" b="1" spc="-290" dirty="0">
                <a:solidFill>
                  <a:srgbClr val="006F73"/>
                </a:solidFill>
                <a:latin typeface="Verdana"/>
                <a:cs typeface="Verdana"/>
              </a:rPr>
              <a:t>a</a:t>
            </a:r>
            <a:r>
              <a:rPr sz="2000" b="1" spc="-260" dirty="0">
                <a:solidFill>
                  <a:srgbClr val="006F73"/>
                </a:solidFill>
                <a:latin typeface="Verdana"/>
                <a:cs typeface="Verdana"/>
              </a:rPr>
              <a:t>n</a:t>
            </a:r>
            <a:r>
              <a:rPr sz="2000" b="1" spc="-60" dirty="0">
                <a:solidFill>
                  <a:srgbClr val="006F73"/>
                </a:solidFill>
                <a:latin typeface="Verdana"/>
                <a:cs typeface="Verdana"/>
              </a:rPr>
              <a:t>c</a:t>
            </a:r>
            <a:r>
              <a:rPr sz="2000" b="1" spc="-185" dirty="0">
                <a:solidFill>
                  <a:srgbClr val="006F73"/>
                </a:solidFill>
                <a:latin typeface="Verdana"/>
                <a:cs typeface="Verdana"/>
              </a:rPr>
              <a:t>e</a:t>
            </a:r>
            <a:endParaRPr sz="2000">
              <a:latin typeface="Verdana"/>
              <a:cs typeface="Verdana"/>
            </a:endParaRPr>
          </a:p>
          <a:p>
            <a:pPr marL="12700" marR="5080">
              <a:lnSpc>
                <a:spcPct val="131300"/>
              </a:lnSpc>
              <a:spcBef>
                <a:spcPts val="1320"/>
              </a:spcBef>
            </a:pPr>
            <a:r>
              <a:rPr sz="2000" b="1" spc="-185" dirty="0">
                <a:solidFill>
                  <a:srgbClr val="006F73"/>
                </a:solidFill>
                <a:latin typeface="Verdana"/>
                <a:cs typeface="Verdana"/>
              </a:rPr>
              <a:t>L</a:t>
            </a:r>
            <a:r>
              <a:rPr sz="2000" b="1" spc="-210" dirty="0">
                <a:solidFill>
                  <a:srgbClr val="006F73"/>
                </a:solidFill>
                <a:latin typeface="Verdana"/>
                <a:cs typeface="Verdana"/>
              </a:rPr>
              <a:t>o</a:t>
            </a:r>
            <a:r>
              <a:rPr sz="2000" b="1" spc="-270" dirty="0">
                <a:solidFill>
                  <a:srgbClr val="006F73"/>
                </a:solidFill>
                <a:latin typeface="Verdana"/>
                <a:cs typeface="Verdana"/>
              </a:rPr>
              <a:t>r</a:t>
            </a:r>
            <a:r>
              <a:rPr sz="2000" b="1" spc="-190" dirty="0">
                <a:solidFill>
                  <a:srgbClr val="006F73"/>
                </a:solidFill>
                <a:latin typeface="Verdana"/>
                <a:cs typeface="Verdana"/>
              </a:rPr>
              <a:t>e</a:t>
            </a:r>
            <a:r>
              <a:rPr sz="2000" b="1" spc="-445" dirty="0">
                <a:solidFill>
                  <a:srgbClr val="006F73"/>
                </a:solidFill>
                <a:latin typeface="Verdana"/>
                <a:cs typeface="Verdana"/>
              </a:rPr>
              <a:t>m</a:t>
            </a:r>
            <a:r>
              <a:rPr sz="2000" b="1" spc="-180" dirty="0">
                <a:solidFill>
                  <a:srgbClr val="006F73"/>
                </a:solidFill>
                <a:latin typeface="Verdana"/>
                <a:cs typeface="Verdana"/>
              </a:rPr>
              <a:t> </a:t>
            </a:r>
            <a:r>
              <a:rPr sz="2000" b="1" spc="-185" dirty="0">
                <a:solidFill>
                  <a:srgbClr val="006F73"/>
                </a:solidFill>
                <a:latin typeface="Verdana"/>
                <a:cs typeface="Verdana"/>
              </a:rPr>
              <a:t>i</a:t>
            </a:r>
            <a:r>
              <a:rPr sz="2000" b="1" spc="-204" dirty="0">
                <a:solidFill>
                  <a:srgbClr val="006F73"/>
                </a:solidFill>
                <a:latin typeface="Verdana"/>
                <a:cs typeface="Verdana"/>
              </a:rPr>
              <a:t>p</a:t>
            </a:r>
            <a:r>
              <a:rPr sz="2000" b="1" spc="-250" dirty="0">
                <a:solidFill>
                  <a:srgbClr val="006F73"/>
                </a:solidFill>
                <a:latin typeface="Verdana"/>
                <a:cs typeface="Verdana"/>
              </a:rPr>
              <a:t>s</a:t>
            </a:r>
            <a:r>
              <a:rPr sz="2000" b="1" spc="-260" dirty="0">
                <a:solidFill>
                  <a:srgbClr val="006F73"/>
                </a:solidFill>
                <a:latin typeface="Verdana"/>
                <a:cs typeface="Verdana"/>
              </a:rPr>
              <a:t>u</a:t>
            </a:r>
            <a:r>
              <a:rPr sz="2000" b="1" spc="-445" dirty="0">
                <a:solidFill>
                  <a:srgbClr val="006F73"/>
                </a:solidFill>
                <a:latin typeface="Verdana"/>
                <a:cs typeface="Verdana"/>
              </a:rPr>
              <a:t>m</a:t>
            </a:r>
            <a:r>
              <a:rPr sz="2000" b="1" spc="-180" dirty="0">
                <a:solidFill>
                  <a:srgbClr val="006F73"/>
                </a:solidFill>
                <a:latin typeface="Verdana"/>
                <a:cs typeface="Verdana"/>
              </a:rPr>
              <a:t> </a:t>
            </a:r>
            <a:r>
              <a:rPr sz="2000" b="1" spc="-195" dirty="0">
                <a:solidFill>
                  <a:srgbClr val="006F73"/>
                </a:solidFill>
                <a:latin typeface="Verdana"/>
                <a:cs typeface="Verdana"/>
              </a:rPr>
              <a:t>d</a:t>
            </a:r>
            <a:r>
              <a:rPr sz="2000" b="1" spc="-210" dirty="0">
                <a:solidFill>
                  <a:srgbClr val="006F73"/>
                </a:solidFill>
                <a:latin typeface="Verdana"/>
                <a:cs typeface="Verdana"/>
              </a:rPr>
              <a:t>o</a:t>
            </a:r>
            <a:r>
              <a:rPr sz="2000" b="1" spc="-165" dirty="0">
                <a:solidFill>
                  <a:srgbClr val="006F73"/>
                </a:solidFill>
                <a:latin typeface="Verdana"/>
                <a:cs typeface="Verdana"/>
              </a:rPr>
              <a:t>l</a:t>
            </a:r>
            <a:r>
              <a:rPr sz="2000" b="1" spc="-210" dirty="0">
                <a:solidFill>
                  <a:srgbClr val="006F73"/>
                </a:solidFill>
                <a:latin typeface="Verdana"/>
                <a:cs typeface="Verdana"/>
              </a:rPr>
              <a:t>o</a:t>
            </a:r>
            <a:r>
              <a:rPr sz="2000" b="1" spc="-265" dirty="0">
                <a:solidFill>
                  <a:srgbClr val="006F73"/>
                </a:solidFill>
                <a:latin typeface="Verdana"/>
                <a:cs typeface="Verdana"/>
              </a:rPr>
              <a:t>r</a:t>
            </a:r>
            <a:r>
              <a:rPr sz="2000" b="1" spc="-180" dirty="0">
                <a:solidFill>
                  <a:srgbClr val="006F73"/>
                </a:solidFill>
                <a:latin typeface="Verdana"/>
                <a:cs typeface="Verdana"/>
              </a:rPr>
              <a:t> </a:t>
            </a:r>
            <a:r>
              <a:rPr sz="2000" b="1" spc="-250" dirty="0">
                <a:solidFill>
                  <a:srgbClr val="006F73"/>
                </a:solidFill>
                <a:latin typeface="Verdana"/>
                <a:cs typeface="Verdana"/>
              </a:rPr>
              <a:t>s</a:t>
            </a:r>
            <a:r>
              <a:rPr sz="2000" b="1" spc="-185" dirty="0">
                <a:solidFill>
                  <a:srgbClr val="006F73"/>
                </a:solidFill>
                <a:latin typeface="Verdana"/>
                <a:cs typeface="Verdana"/>
              </a:rPr>
              <a:t>i</a:t>
            </a:r>
            <a:r>
              <a:rPr sz="2000" b="1" spc="-175" dirty="0">
                <a:solidFill>
                  <a:srgbClr val="006F73"/>
                </a:solidFill>
                <a:latin typeface="Verdana"/>
                <a:cs typeface="Verdana"/>
              </a:rPr>
              <a:t>t</a:t>
            </a:r>
            <a:r>
              <a:rPr sz="2000" b="1" spc="-180" dirty="0">
                <a:solidFill>
                  <a:srgbClr val="006F73"/>
                </a:solidFill>
                <a:latin typeface="Verdana"/>
                <a:cs typeface="Verdana"/>
              </a:rPr>
              <a:t> </a:t>
            </a:r>
            <a:r>
              <a:rPr sz="2000" b="1" spc="-290" dirty="0">
                <a:solidFill>
                  <a:srgbClr val="006F73"/>
                </a:solidFill>
                <a:latin typeface="Verdana"/>
                <a:cs typeface="Verdana"/>
              </a:rPr>
              <a:t>a</a:t>
            </a:r>
            <a:r>
              <a:rPr sz="2000" b="1" spc="-450" dirty="0">
                <a:solidFill>
                  <a:srgbClr val="006F73"/>
                </a:solidFill>
                <a:latin typeface="Verdana"/>
                <a:cs typeface="Verdana"/>
              </a:rPr>
              <a:t>m</a:t>
            </a:r>
            <a:r>
              <a:rPr sz="2000" b="1" spc="-190" dirty="0">
                <a:solidFill>
                  <a:srgbClr val="006F73"/>
                </a:solidFill>
                <a:latin typeface="Verdana"/>
                <a:cs typeface="Verdana"/>
              </a:rPr>
              <a:t>e</a:t>
            </a:r>
            <a:r>
              <a:rPr sz="2000" b="1" spc="-180" dirty="0">
                <a:solidFill>
                  <a:srgbClr val="006F73"/>
                </a:solidFill>
                <a:latin typeface="Verdana"/>
                <a:cs typeface="Verdana"/>
              </a:rPr>
              <a:t>t</a:t>
            </a:r>
            <a:r>
              <a:rPr sz="2000" b="1" spc="-254" dirty="0">
                <a:solidFill>
                  <a:srgbClr val="006F73"/>
                </a:solidFill>
                <a:latin typeface="Verdana"/>
                <a:cs typeface="Verdana"/>
              </a:rPr>
              <a:t>,  </a:t>
            </a:r>
            <a:r>
              <a:rPr sz="2000" b="1" spc="-290" dirty="0">
                <a:solidFill>
                  <a:srgbClr val="006F73"/>
                </a:solidFill>
                <a:latin typeface="Verdana"/>
                <a:cs typeface="Verdana"/>
              </a:rPr>
              <a:t>a</a:t>
            </a:r>
            <a:r>
              <a:rPr sz="2000" b="1" spc="-195" dirty="0">
                <a:solidFill>
                  <a:srgbClr val="006F73"/>
                </a:solidFill>
                <a:latin typeface="Verdana"/>
                <a:cs typeface="Verdana"/>
              </a:rPr>
              <a:t>d</a:t>
            </a:r>
            <a:r>
              <a:rPr sz="2000" b="1" spc="-185" dirty="0">
                <a:solidFill>
                  <a:srgbClr val="006F73"/>
                </a:solidFill>
                <a:latin typeface="Verdana"/>
                <a:cs typeface="Verdana"/>
              </a:rPr>
              <a:t>i</a:t>
            </a:r>
            <a:r>
              <a:rPr sz="2000" b="1" spc="-204" dirty="0">
                <a:solidFill>
                  <a:srgbClr val="006F73"/>
                </a:solidFill>
                <a:latin typeface="Verdana"/>
                <a:cs typeface="Verdana"/>
              </a:rPr>
              <a:t>p</a:t>
            </a:r>
            <a:r>
              <a:rPr sz="2000" b="1" spc="-185" dirty="0">
                <a:solidFill>
                  <a:srgbClr val="006F73"/>
                </a:solidFill>
                <a:latin typeface="Verdana"/>
                <a:cs typeface="Verdana"/>
              </a:rPr>
              <a:t>i</a:t>
            </a:r>
            <a:r>
              <a:rPr sz="2000" b="1" spc="-250" dirty="0">
                <a:solidFill>
                  <a:srgbClr val="006F73"/>
                </a:solidFill>
                <a:latin typeface="Verdana"/>
                <a:cs typeface="Verdana"/>
              </a:rPr>
              <a:t>s</a:t>
            </a:r>
            <a:r>
              <a:rPr sz="2000" b="1" spc="-60" dirty="0">
                <a:solidFill>
                  <a:srgbClr val="006F73"/>
                </a:solidFill>
                <a:latin typeface="Verdana"/>
                <a:cs typeface="Verdana"/>
              </a:rPr>
              <a:t>c</a:t>
            </a:r>
            <a:r>
              <a:rPr sz="2000" b="1" spc="-185" dirty="0">
                <a:solidFill>
                  <a:srgbClr val="006F73"/>
                </a:solidFill>
                <a:latin typeface="Verdana"/>
                <a:cs typeface="Verdana"/>
              </a:rPr>
              <a:t>i</a:t>
            </a:r>
            <a:r>
              <a:rPr sz="2000" b="1" spc="-260" dirty="0">
                <a:solidFill>
                  <a:srgbClr val="006F73"/>
                </a:solidFill>
                <a:latin typeface="Verdana"/>
                <a:cs typeface="Verdana"/>
              </a:rPr>
              <a:t>n</a:t>
            </a:r>
            <a:r>
              <a:rPr sz="2000" b="1" spc="-215" dirty="0">
                <a:solidFill>
                  <a:srgbClr val="006F73"/>
                </a:solidFill>
                <a:latin typeface="Verdana"/>
                <a:cs typeface="Verdana"/>
              </a:rPr>
              <a:t>g</a:t>
            </a:r>
            <a:r>
              <a:rPr sz="2000" b="1" spc="-180" dirty="0">
                <a:solidFill>
                  <a:srgbClr val="006F73"/>
                </a:solidFill>
                <a:latin typeface="Verdana"/>
                <a:cs typeface="Verdana"/>
              </a:rPr>
              <a:t> </a:t>
            </a:r>
            <a:r>
              <a:rPr sz="2000" b="1" spc="-190" dirty="0">
                <a:solidFill>
                  <a:srgbClr val="006F73"/>
                </a:solidFill>
                <a:latin typeface="Verdana"/>
                <a:cs typeface="Verdana"/>
              </a:rPr>
              <a:t>e</a:t>
            </a:r>
            <a:r>
              <a:rPr sz="2000" b="1" spc="-165" dirty="0">
                <a:solidFill>
                  <a:srgbClr val="006F73"/>
                </a:solidFill>
                <a:latin typeface="Verdana"/>
                <a:cs typeface="Verdana"/>
              </a:rPr>
              <a:t>l</a:t>
            </a:r>
            <a:r>
              <a:rPr sz="2000" b="1" spc="-185" dirty="0">
                <a:solidFill>
                  <a:srgbClr val="006F73"/>
                </a:solidFill>
                <a:latin typeface="Verdana"/>
                <a:cs typeface="Verdana"/>
              </a:rPr>
              <a:t>i</a:t>
            </a:r>
            <a:r>
              <a:rPr sz="2000" b="1" spc="-180" dirty="0">
                <a:solidFill>
                  <a:srgbClr val="006F73"/>
                </a:solidFill>
                <a:latin typeface="Verdana"/>
                <a:cs typeface="Verdana"/>
              </a:rPr>
              <a:t>t</a:t>
            </a:r>
            <a:r>
              <a:rPr sz="2000" b="1" spc="-265" dirty="0">
                <a:solidFill>
                  <a:srgbClr val="006F73"/>
                </a:solidFill>
                <a:latin typeface="Verdana"/>
                <a:cs typeface="Verdana"/>
              </a:rPr>
              <a:t>,</a:t>
            </a:r>
            <a:r>
              <a:rPr sz="2000" b="1" spc="-180" dirty="0">
                <a:solidFill>
                  <a:srgbClr val="006F73"/>
                </a:solidFill>
                <a:latin typeface="Verdana"/>
                <a:cs typeface="Verdana"/>
              </a:rPr>
              <a:t> </a:t>
            </a:r>
            <a:r>
              <a:rPr sz="2000" b="1" spc="-250" dirty="0">
                <a:solidFill>
                  <a:srgbClr val="006F73"/>
                </a:solidFill>
                <a:latin typeface="Verdana"/>
                <a:cs typeface="Verdana"/>
              </a:rPr>
              <a:t>s</a:t>
            </a:r>
            <a:r>
              <a:rPr sz="2000" b="1" spc="-190" dirty="0">
                <a:solidFill>
                  <a:srgbClr val="006F73"/>
                </a:solidFill>
                <a:latin typeface="Verdana"/>
                <a:cs typeface="Verdana"/>
              </a:rPr>
              <a:t>ed</a:t>
            </a:r>
            <a:r>
              <a:rPr sz="2000" b="1" spc="-180" dirty="0">
                <a:solidFill>
                  <a:srgbClr val="006F73"/>
                </a:solidFill>
                <a:latin typeface="Verdana"/>
                <a:cs typeface="Verdana"/>
              </a:rPr>
              <a:t> </a:t>
            </a:r>
            <a:r>
              <a:rPr sz="2000" b="1" spc="-195" dirty="0">
                <a:solidFill>
                  <a:srgbClr val="006F73"/>
                </a:solidFill>
                <a:latin typeface="Verdana"/>
                <a:cs typeface="Verdana"/>
              </a:rPr>
              <a:t>d</a:t>
            </a:r>
            <a:r>
              <a:rPr sz="2000" b="1" spc="-204" dirty="0">
                <a:solidFill>
                  <a:srgbClr val="006F73"/>
                </a:solidFill>
                <a:latin typeface="Verdana"/>
                <a:cs typeface="Verdana"/>
              </a:rPr>
              <a:t>o</a:t>
            </a:r>
            <a:r>
              <a:rPr sz="2000" b="1" spc="-180" dirty="0">
                <a:solidFill>
                  <a:srgbClr val="006F73"/>
                </a:solidFill>
                <a:latin typeface="Verdana"/>
                <a:cs typeface="Verdana"/>
              </a:rPr>
              <a:t> </a:t>
            </a:r>
            <a:r>
              <a:rPr sz="2000" b="1" spc="-190" dirty="0">
                <a:solidFill>
                  <a:srgbClr val="006F73"/>
                </a:solidFill>
                <a:latin typeface="Verdana"/>
                <a:cs typeface="Verdana"/>
              </a:rPr>
              <a:t>e</a:t>
            </a:r>
            <a:r>
              <a:rPr sz="2000" b="1" spc="-185" dirty="0">
                <a:solidFill>
                  <a:srgbClr val="006F73"/>
                </a:solidFill>
                <a:latin typeface="Verdana"/>
                <a:cs typeface="Verdana"/>
              </a:rPr>
              <a:t>i</a:t>
            </a:r>
            <a:r>
              <a:rPr sz="2000" b="1" spc="-260" dirty="0">
                <a:solidFill>
                  <a:srgbClr val="006F73"/>
                </a:solidFill>
                <a:latin typeface="Verdana"/>
                <a:cs typeface="Verdana"/>
              </a:rPr>
              <a:t>u</a:t>
            </a:r>
            <a:r>
              <a:rPr sz="2000" b="1" spc="-250" dirty="0">
                <a:solidFill>
                  <a:srgbClr val="006F73"/>
                </a:solidFill>
                <a:latin typeface="Verdana"/>
                <a:cs typeface="Verdana"/>
              </a:rPr>
              <a:t>s</a:t>
            </a:r>
            <a:r>
              <a:rPr sz="2000" b="1" spc="-450" dirty="0">
                <a:solidFill>
                  <a:srgbClr val="006F73"/>
                </a:solidFill>
                <a:latin typeface="Verdana"/>
                <a:cs typeface="Verdana"/>
              </a:rPr>
              <a:t>m</a:t>
            </a:r>
            <a:r>
              <a:rPr sz="2000" b="1" spc="-210" dirty="0">
                <a:solidFill>
                  <a:srgbClr val="006F73"/>
                </a:solidFill>
                <a:latin typeface="Verdana"/>
                <a:cs typeface="Verdana"/>
              </a:rPr>
              <a:t>o</a:t>
            </a:r>
            <a:r>
              <a:rPr sz="2000" b="1" spc="-125" dirty="0">
                <a:solidFill>
                  <a:srgbClr val="006F73"/>
                </a:solidFill>
                <a:latin typeface="Verdana"/>
                <a:cs typeface="Verdana"/>
              </a:rPr>
              <a:t>d  </a:t>
            </a:r>
            <a:r>
              <a:rPr sz="2000" b="1" spc="-180" dirty="0">
                <a:solidFill>
                  <a:srgbClr val="006F73"/>
                </a:solidFill>
                <a:latin typeface="Verdana"/>
                <a:cs typeface="Verdana"/>
              </a:rPr>
              <a:t>t</a:t>
            </a:r>
            <a:r>
              <a:rPr sz="2000" b="1" spc="-190" dirty="0">
                <a:solidFill>
                  <a:srgbClr val="006F73"/>
                </a:solidFill>
                <a:latin typeface="Verdana"/>
                <a:cs typeface="Verdana"/>
              </a:rPr>
              <a:t>e</a:t>
            </a:r>
            <a:r>
              <a:rPr sz="2000" b="1" spc="-450" dirty="0">
                <a:solidFill>
                  <a:srgbClr val="006F73"/>
                </a:solidFill>
                <a:latin typeface="Verdana"/>
                <a:cs typeface="Verdana"/>
              </a:rPr>
              <a:t>m</a:t>
            </a:r>
            <a:r>
              <a:rPr sz="2000" b="1" spc="-204" dirty="0">
                <a:solidFill>
                  <a:srgbClr val="006F73"/>
                </a:solidFill>
                <a:latin typeface="Verdana"/>
                <a:cs typeface="Verdana"/>
              </a:rPr>
              <a:t>p</a:t>
            </a:r>
            <a:r>
              <a:rPr sz="2000" b="1" spc="-210" dirty="0">
                <a:solidFill>
                  <a:srgbClr val="006F73"/>
                </a:solidFill>
                <a:latin typeface="Verdana"/>
                <a:cs typeface="Verdana"/>
              </a:rPr>
              <a:t>o</a:t>
            </a:r>
            <a:r>
              <a:rPr sz="2000" b="1" spc="-265" dirty="0">
                <a:solidFill>
                  <a:srgbClr val="006F73"/>
                </a:solidFill>
                <a:latin typeface="Verdana"/>
                <a:cs typeface="Verdana"/>
              </a:rPr>
              <a:t>r</a:t>
            </a:r>
            <a:r>
              <a:rPr sz="2000" b="1" spc="-180" dirty="0">
                <a:solidFill>
                  <a:srgbClr val="006F73"/>
                </a:solidFill>
                <a:latin typeface="Verdana"/>
                <a:cs typeface="Verdana"/>
              </a:rPr>
              <a:t> </a:t>
            </a:r>
            <a:r>
              <a:rPr sz="2000" b="1" spc="-185" dirty="0">
                <a:solidFill>
                  <a:srgbClr val="006F73"/>
                </a:solidFill>
                <a:latin typeface="Verdana"/>
                <a:cs typeface="Verdana"/>
              </a:rPr>
              <a:t>i</a:t>
            </a:r>
            <a:r>
              <a:rPr sz="2000" b="1" spc="-260" dirty="0">
                <a:solidFill>
                  <a:srgbClr val="006F73"/>
                </a:solidFill>
                <a:latin typeface="Verdana"/>
                <a:cs typeface="Verdana"/>
              </a:rPr>
              <a:t>n</a:t>
            </a:r>
            <a:r>
              <a:rPr sz="2000" b="1" spc="-60" dirty="0">
                <a:solidFill>
                  <a:srgbClr val="006F73"/>
                </a:solidFill>
                <a:latin typeface="Verdana"/>
                <a:cs typeface="Verdana"/>
              </a:rPr>
              <a:t>c</a:t>
            </a:r>
            <a:r>
              <a:rPr sz="2000" b="1" spc="-185" dirty="0">
                <a:solidFill>
                  <a:srgbClr val="006F73"/>
                </a:solidFill>
                <a:latin typeface="Verdana"/>
                <a:cs typeface="Verdana"/>
              </a:rPr>
              <a:t>i</a:t>
            </a:r>
            <a:r>
              <a:rPr sz="2000" b="1" spc="-195" dirty="0">
                <a:solidFill>
                  <a:srgbClr val="006F73"/>
                </a:solidFill>
                <a:latin typeface="Verdana"/>
                <a:cs typeface="Verdana"/>
              </a:rPr>
              <a:t>d</a:t>
            </a:r>
            <a:r>
              <a:rPr sz="2000" b="1" spc="-185" dirty="0">
                <a:solidFill>
                  <a:srgbClr val="006F73"/>
                </a:solidFill>
                <a:latin typeface="Verdana"/>
                <a:cs typeface="Verdana"/>
              </a:rPr>
              <a:t>i</a:t>
            </a:r>
            <a:r>
              <a:rPr sz="2000" b="1" spc="-195" dirty="0">
                <a:solidFill>
                  <a:srgbClr val="006F73"/>
                </a:solidFill>
                <a:latin typeface="Verdana"/>
                <a:cs typeface="Verdana"/>
              </a:rPr>
              <a:t>d</a:t>
            </a:r>
            <a:r>
              <a:rPr sz="2000" b="1" spc="-260" dirty="0">
                <a:solidFill>
                  <a:srgbClr val="006F73"/>
                </a:solidFill>
                <a:latin typeface="Verdana"/>
                <a:cs typeface="Verdana"/>
              </a:rPr>
              <a:t>un</a:t>
            </a:r>
            <a:r>
              <a:rPr sz="2000" b="1" spc="-175" dirty="0">
                <a:solidFill>
                  <a:srgbClr val="006F73"/>
                </a:solidFill>
                <a:latin typeface="Verdana"/>
                <a:cs typeface="Verdana"/>
              </a:rPr>
              <a:t>t</a:t>
            </a:r>
            <a:r>
              <a:rPr sz="2000" b="1" spc="-180" dirty="0">
                <a:solidFill>
                  <a:srgbClr val="006F73"/>
                </a:solidFill>
                <a:latin typeface="Verdana"/>
                <a:cs typeface="Verdana"/>
              </a:rPr>
              <a:t> </a:t>
            </a:r>
            <a:r>
              <a:rPr sz="2000" b="1" spc="-260" dirty="0">
                <a:solidFill>
                  <a:srgbClr val="006F73"/>
                </a:solidFill>
                <a:latin typeface="Verdana"/>
                <a:cs typeface="Verdana"/>
              </a:rPr>
              <a:t>u</a:t>
            </a:r>
            <a:r>
              <a:rPr sz="2000" b="1" spc="-175" dirty="0">
                <a:solidFill>
                  <a:srgbClr val="006F73"/>
                </a:solidFill>
                <a:latin typeface="Verdana"/>
                <a:cs typeface="Verdana"/>
              </a:rPr>
              <a:t>t</a:t>
            </a:r>
            <a:r>
              <a:rPr sz="2000" b="1" spc="-180" dirty="0">
                <a:solidFill>
                  <a:srgbClr val="006F73"/>
                </a:solidFill>
                <a:latin typeface="Verdana"/>
                <a:cs typeface="Verdana"/>
              </a:rPr>
              <a:t> </a:t>
            </a:r>
            <a:r>
              <a:rPr sz="2000" b="1" spc="-165" dirty="0">
                <a:solidFill>
                  <a:srgbClr val="006F73"/>
                </a:solidFill>
                <a:latin typeface="Verdana"/>
                <a:cs typeface="Verdana"/>
              </a:rPr>
              <a:t>l</a:t>
            </a:r>
            <a:r>
              <a:rPr sz="2000" b="1" spc="-290" dirty="0">
                <a:solidFill>
                  <a:srgbClr val="006F73"/>
                </a:solidFill>
                <a:latin typeface="Verdana"/>
                <a:cs typeface="Verdana"/>
              </a:rPr>
              <a:t>a</a:t>
            </a:r>
            <a:r>
              <a:rPr sz="2000" b="1" spc="-195" dirty="0">
                <a:solidFill>
                  <a:srgbClr val="006F73"/>
                </a:solidFill>
                <a:latin typeface="Verdana"/>
                <a:cs typeface="Verdana"/>
              </a:rPr>
              <a:t>b</a:t>
            </a:r>
            <a:r>
              <a:rPr sz="2000" b="1" spc="-210" dirty="0">
                <a:solidFill>
                  <a:srgbClr val="006F73"/>
                </a:solidFill>
                <a:latin typeface="Verdana"/>
                <a:cs typeface="Verdana"/>
              </a:rPr>
              <a:t>o</a:t>
            </a:r>
            <a:r>
              <a:rPr sz="2000" b="1" spc="-270" dirty="0">
                <a:solidFill>
                  <a:srgbClr val="006F73"/>
                </a:solidFill>
                <a:latin typeface="Verdana"/>
                <a:cs typeface="Verdana"/>
              </a:rPr>
              <a:t>r</a:t>
            </a:r>
            <a:r>
              <a:rPr sz="2000" b="1" spc="-185" dirty="0">
                <a:solidFill>
                  <a:srgbClr val="006F73"/>
                </a:solidFill>
                <a:latin typeface="Verdana"/>
                <a:cs typeface="Verdana"/>
              </a:rPr>
              <a:t>e</a:t>
            </a:r>
            <a:r>
              <a:rPr sz="2000" b="1" spc="-180" dirty="0">
                <a:solidFill>
                  <a:srgbClr val="006F73"/>
                </a:solidFill>
                <a:latin typeface="Verdana"/>
                <a:cs typeface="Verdana"/>
              </a:rPr>
              <a:t> </a:t>
            </a:r>
            <a:r>
              <a:rPr sz="2000" b="1" spc="-190" dirty="0">
                <a:solidFill>
                  <a:srgbClr val="006F73"/>
                </a:solidFill>
                <a:latin typeface="Verdana"/>
                <a:cs typeface="Verdana"/>
              </a:rPr>
              <a:t>e</a:t>
            </a:r>
            <a:r>
              <a:rPr sz="2000" b="1" spc="-145" dirty="0">
                <a:solidFill>
                  <a:srgbClr val="006F73"/>
                </a:solidFill>
                <a:latin typeface="Verdana"/>
                <a:cs typeface="Verdana"/>
              </a:rPr>
              <a:t>t  </a:t>
            </a:r>
            <a:r>
              <a:rPr sz="2000" b="1" spc="-195" dirty="0">
                <a:solidFill>
                  <a:srgbClr val="006F73"/>
                </a:solidFill>
                <a:latin typeface="Verdana"/>
                <a:cs typeface="Verdana"/>
              </a:rPr>
              <a:t>d</a:t>
            </a:r>
            <a:r>
              <a:rPr sz="2000" b="1" spc="-210" dirty="0">
                <a:solidFill>
                  <a:srgbClr val="006F73"/>
                </a:solidFill>
                <a:latin typeface="Verdana"/>
                <a:cs typeface="Verdana"/>
              </a:rPr>
              <a:t>o</a:t>
            </a:r>
            <a:r>
              <a:rPr sz="2000" b="1" spc="-165" dirty="0">
                <a:solidFill>
                  <a:srgbClr val="006F73"/>
                </a:solidFill>
                <a:latin typeface="Verdana"/>
                <a:cs typeface="Verdana"/>
              </a:rPr>
              <a:t>l</a:t>
            </a:r>
            <a:r>
              <a:rPr sz="2000" b="1" spc="-210" dirty="0">
                <a:solidFill>
                  <a:srgbClr val="006F73"/>
                </a:solidFill>
                <a:latin typeface="Verdana"/>
                <a:cs typeface="Verdana"/>
              </a:rPr>
              <a:t>o</a:t>
            </a:r>
            <a:r>
              <a:rPr sz="2000" b="1" spc="-270" dirty="0">
                <a:solidFill>
                  <a:srgbClr val="006F73"/>
                </a:solidFill>
                <a:latin typeface="Verdana"/>
                <a:cs typeface="Verdana"/>
              </a:rPr>
              <a:t>r</a:t>
            </a:r>
            <a:r>
              <a:rPr sz="2000" b="1" spc="-185" dirty="0">
                <a:solidFill>
                  <a:srgbClr val="006F73"/>
                </a:solidFill>
                <a:latin typeface="Verdana"/>
                <a:cs typeface="Verdana"/>
              </a:rPr>
              <a:t>e</a:t>
            </a:r>
            <a:r>
              <a:rPr sz="2000" b="1" spc="-180" dirty="0">
                <a:solidFill>
                  <a:srgbClr val="006F73"/>
                </a:solidFill>
                <a:latin typeface="Verdana"/>
                <a:cs typeface="Verdana"/>
              </a:rPr>
              <a:t> </a:t>
            </a:r>
            <a:r>
              <a:rPr sz="2000" b="1" spc="-290" dirty="0">
                <a:solidFill>
                  <a:srgbClr val="006F73"/>
                </a:solidFill>
                <a:latin typeface="Verdana"/>
                <a:cs typeface="Verdana"/>
              </a:rPr>
              <a:t>a</a:t>
            </a:r>
            <a:r>
              <a:rPr sz="2000" b="1" spc="-165" dirty="0">
                <a:solidFill>
                  <a:srgbClr val="006F73"/>
                </a:solidFill>
                <a:latin typeface="Verdana"/>
                <a:cs typeface="Verdana"/>
              </a:rPr>
              <a:t>l</a:t>
            </a:r>
            <a:r>
              <a:rPr sz="2000" b="1" spc="-185" dirty="0">
                <a:solidFill>
                  <a:srgbClr val="006F73"/>
                </a:solidFill>
                <a:latin typeface="Verdana"/>
                <a:cs typeface="Verdana"/>
              </a:rPr>
              <a:t>i</a:t>
            </a:r>
            <a:r>
              <a:rPr sz="2000" b="1" spc="-204" dirty="0">
                <a:solidFill>
                  <a:srgbClr val="006F73"/>
                </a:solidFill>
                <a:latin typeface="Verdana"/>
                <a:cs typeface="Verdana"/>
              </a:rPr>
              <a:t>q</a:t>
            </a:r>
            <a:r>
              <a:rPr sz="2000" b="1" spc="-260" dirty="0">
                <a:solidFill>
                  <a:srgbClr val="006F73"/>
                </a:solidFill>
                <a:latin typeface="Verdana"/>
                <a:cs typeface="Verdana"/>
              </a:rPr>
              <a:t>u</a:t>
            </a:r>
            <a:r>
              <a:rPr sz="2000" b="1" spc="-290" dirty="0">
                <a:solidFill>
                  <a:srgbClr val="006F73"/>
                </a:solidFill>
                <a:latin typeface="Verdana"/>
                <a:cs typeface="Verdana"/>
              </a:rPr>
              <a:t>a</a:t>
            </a:r>
            <a:r>
              <a:rPr sz="2000" b="1" spc="-265" dirty="0">
                <a:solidFill>
                  <a:srgbClr val="006F73"/>
                </a:solidFill>
                <a:latin typeface="Verdana"/>
                <a:cs typeface="Verdana"/>
              </a:rPr>
              <a:t>.</a:t>
            </a:r>
            <a:r>
              <a:rPr sz="2000" b="1" spc="-180" dirty="0">
                <a:solidFill>
                  <a:srgbClr val="006F73"/>
                </a:solidFill>
                <a:latin typeface="Verdana"/>
                <a:cs typeface="Verdana"/>
              </a:rPr>
              <a:t> </a:t>
            </a:r>
            <a:r>
              <a:rPr sz="2000" b="1" spc="-245" dirty="0">
                <a:solidFill>
                  <a:srgbClr val="006F73"/>
                </a:solidFill>
                <a:latin typeface="Verdana"/>
                <a:cs typeface="Verdana"/>
              </a:rPr>
              <a:t>U</a:t>
            </a:r>
            <a:r>
              <a:rPr sz="2000" b="1" spc="-175" dirty="0">
                <a:solidFill>
                  <a:srgbClr val="006F73"/>
                </a:solidFill>
                <a:latin typeface="Verdana"/>
                <a:cs typeface="Verdana"/>
              </a:rPr>
              <a:t>t</a:t>
            </a:r>
            <a:r>
              <a:rPr sz="2000" b="1" spc="-180" dirty="0">
                <a:solidFill>
                  <a:srgbClr val="006F73"/>
                </a:solidFill>
                <a:latin typeface="Verdana"/>
                <a:cs typeface="Verdana"/>
              </a:rPr>
              <a:t> </a:t>
            </a:r>
            <a:r>
              <a:rPr sz="2000" b="1" spc="-190" dirty="0">
                <a:solidFill>
                  <a:srgbClr val="006F73"/>
                </a:solidFill>
                <a:latin typeface="Verdana"/>
                <a:cs typeface="Verdana"/>
              </a:rPr>
              <a:t>e</a:t>
            </a:r>
            <a:r>
              <a:rPr sz="2000" b="1" spc="-260" dirty="0">
                <a:solidFill>
                  <a:srgbClr val="006F73"/>
                </a:solidFill>
                <a:latin typeface="Verdana"/>
                <a:cs typeface="Verdana"/>
              </a:rPr>
              <a:t>n</a:t>
            </a:r>
            <a:r>
              <a:rPr sz="2000" b="1" spc="-185" dirty="0">
                <a:solidFill>
                  <a:srgbClr val="006F73"/>
                </a:solidFill>
                <a:latin typeface="Verdana"/>
                <a:cs typeface="Verdana"/>
              </a:rPr>
              <a:t>i</a:t>
            </a:r>
            <a:r>
              <a:rPr sz="2000" b="1" spc="-445" dirty="0">
                <a:solidFill>
                  <a:srgbClr val="006F73"/>
                </a:solidFill>
                <a:latin typeface="Verdana"/>
                <a:cs typeface="Verdana"/>
              </a:rPr>
              <a:t>m</a:t>
            </a:r>
            <a:r>
              <a:rPr sz="2000" b="1" spc="-180" dirty="0">
                <a:solidFill>
                  <a:srgbClr val="006F73"/>
                </a:solidFill>
                <a:latin typeface="Verdana"/>
                <a:cs typeface="Verdana"/>
              </a:rPr>
              <a:t> </a:t>
            </a:r>
            <a:r>
              <a:rPr sz="2000" b="1" spc="-290" dirty="0">
                <a:solidFill>
                  <a:srgbClr val="006F73"/>
                </a:solidFill>
                <a:latin typeface="Verdana"/>
                <a:cs typeface="Verdana"/>
              </a:rPr>
              <a:t>a</a:t>
            </a:r>
            <a:r>
              <a:rPr sz="2000" b="1" spc="-190" dirty="0">
                <a:solidFill>
                  <a:srgbClr val="006F73"/>
                </a:solidFill>
                <a:latin typeface="Verdana"/>
                <a:cs typeface="Verdana"/>
              </a:rPr>
              <a:t>d</a:t>
            </a:r>
            <a:r>
              <a:rPr sz="2000" b="1" spc="-180" dirty="0">
                <a:solidFill>
                  <a:srgbClr val="006F73"/>
                </a:solidFill>
                <a:latin typeface="Verdana"/>
                <a:cs typeface="Verdana"/>
              </a:rPr>
              <a:t> </a:t>
            </a:r>
            <a:r>
              <a:rPr sz="2000" b="1" spc="-450" dirty="0">
                <a:solidFill>
                  <a:srgbClr val="006F73"/>
                </a:solidFill>
                <a:latin typeface="Verdana"/>
                <a:cs typeface="Verdana"/>
              </a:rPr>
              <a:t>m</a:t>
            </a:r>
            <a:r>
              <a:rPr sz="2000" b="1" spc="-185" dirty="0">
                <a:solidFill>
                  <a:srgbClr val="006F73"/>
                </a:solidFill>
                <a:latin typeface="Verdana"/>
                <a:cs typeface="Verdana"/>
              </a:rPr>
              <a:t>i</a:t>
            </a:r>
            <a:r>
              <a:rPr sz="2000" b="1" spc="-260" dirty="0">
                <a:solidFill>
                  <a:srgbClr val="006F73"/>
                </a:solidFill>
                <a:latin typeface="Verdana"/>
                <a:cs typeface="Verdana"/>
              </a:rPr>
              <a:t>n</a:t>
            </a:r>
            <a:r>
              <a:rPr sz="2000" b="1" spc="-185" dirty="0">
                <a:solidFill>
                  <a:srgbClr val="006F73"/>
                </a:solidFill>
                <a:latin typeface="Verdana"/>
                <a:cs typeface="Verdana"/>
              </a:rPr>
              <a:t>i</a:t>
            </a:r>
            <a:r>
              <a:rPr sz="2000" b="1" spc="-245" dirty="0">
                <a:solidFill>
                  <a:srgbClr val="006F73"/>
                </a:solidFill>
                <a:latin typeface="Verdana"/>
                <a:cs typeface="Verdana"/>
              </a:rPr>
              <a:t>m  </a:t>
            </a:r>
            <a:r>
              <a:rPr sz="2000" b="1" spc="-270" dirty="0">
                <a:solidFill>
                  <a:srgbClr val="006F73"/>
                </a:solidFill>
                <a:latin typeface="Verdana"/>
                <a:cs typeface="Verdana"/>
              </a:rPr>
              <a:t>v</a:t>
            </a:r>
            <a:r>
              <a:rPr sz="2000" b="1" spc="-190" dirty="0">
                <a:solidFill>
                  <a:srgbClr val="006F73"/>
                </a:solidFill>
                <a:latin typeface="Verdana"/>
                <a:cs typeface="Verdana"/>
              </a:rPr>
              <a:t>e</a:t>
            </a:r>
            <a:r>
              <a:rPr sz="2000" b="1" spc="-260" dirty="0">
                <a:solidFill>
                  <a:srgbClr val="006F73"/>
                </a:solidFill>
                <a:latin typeface="Verdana"/>
                <a:cs typeface="Verdana"/>
              </a:rPr>
              <a:t>n</a:t>
            </a:r>
            <a:r>
              <a:rPr sz="2000" b="1" spc="-185" dirty="0">
                <a:solidFill>
                  <a:srgbClr val="006F73"/>
                </a:solidFill>
                <a:latin typeface="Verdana"/>
                <a:cs typeface="Verdana"/>
              </a:rPr>
              <a:t>i</a:t>
            </a:r>
            <a:r>
              <a:rPr sz="2000" b="1" spc="-290" dirty="0">
                <a:solidFill>
                  <a:srgbClr val="006F73"/>
                </a:solidFill>
                <a:latin typeface="Verdana"/>
                <a:cs typeface="Verdana"/>
              </a:rPr>
              <a:t>a</a:t>
            </a:r>
            <a:r>
              <a:rPr sz="2000" b="1" spc="-450" dirty="0">
                <a:solidFill>
                  <a:srgbClr val="006F73"/>
                </a:solidFill>
                <a:latin typeface="Verdana"/>
                <a:cs typeface="Verdana"/>
              </a:rPr>
              <a:t>m</a:t>
            </a:r>
            <a:r>
              <a:rPr sz="2000" b="1" spc="-265" dirty="0">
                <a:solidFill>
                  <a:srgbClr val="006F73"/>
                </a:solidFill>
                <a:latin typeface="Verdana"/>
                <a:cs typeface="Verdana"/>
              </a:rPr>
              <a:t>,</a:t>
            </a:r>
            <a:r>
              <a:rPr sz="2000" b="1" spc="-180" dirty="0">
                <a:solidFill>
                  <a:srgbClr val="006F73"/>
                </a:solidFill>
                <a:latin typeface="Verdana"/>
                <a:cs typeface="Verdana"/>
              </a:rPr>
              <a:t> </a:t>
            </a:r>
            <a:r>
              <a:rPr sz="2000" b="1" spc="-204" dirty="0">
                <a:solidFill>
                  <a:srgbClr val="006F73"/>
                </a:solidFill>
                <a:latin typeface="Verdana"/>
                <a:cs typeface="Verdana"/>
              </a:rPr>
              <a:t>q</a:t>
            </a:r>
            <a:r>
              <a:rPr sz="2000" b="1" spc="-260" dirty="0">
                <a:solidFill>
                  <a:srgbClr val="006F73"/>
                </a:solidFill>
                <a:latin typeface="Verdana"/>
                <a:cs typeface="Verdana"/>
              </a:rPr>
              <a:t>u</a:t>
            </a:r>
            <a:r>
              <a:rPr sz="2000" b="1" spc="-185" dirty="0">
                <a:solidFill>
                  <a:srgbClr val="006F73"/>
                </a:solidFill>
                <a:latin typeface="Verdana"/>
                <a:cs typeface="Verdana"/>
              </a:rPr>
              <a:t>i</a:t>
            </a:r>
            <a:r>
              <a:rPr sz="2000" b="1" spc="-245" dirty="0">
                <a:solidFill>
                  <a:srgbClr val="006F73"/>
                </a:solidFill>
                <a:latin typeface="Verdana"/>
                <a:cs typeface="Verdana"/>
              </a:rPr>
              <a:t>s</a:t>
            </a:r>
            <a:r>
              <a:rPr sz="2000" b="1" spc="-180" dirty="0">
                <a:solidFill>
                  <a:srgbClr val="006F73"/>
                </a:solidFill>
                <a:latin typeface="Verdana"/>
                <a:cs typeface="Verdana"/>
              </a:rPr>
              <a:t> </a:t>
            </a:r>
            <a:r>
              <a:rPr sz="2000" b="1" spc="-260" dirty="0">
                <a:solidFill>
                  <a:srgbClr val="006F73"/>
                </a:solidFill>
                <a:latin typeface="Verdana"/>
                <a:cs typeface="Verdana"/>
              </a:rPr>
              <a:t>n</a:t>
            </a:r>
            <a:r>
              <a:rPr sz="2000" b="1" spc="-210" dirty="0">
                <a:solidFill>
                  <a:srgbClr val="006F73"/>
                </a:solidFill>
                <a:latin typeface="Verdana"/>
                <a:cs typeface="Verdana"/>
              </a:rPr>
              <a:t>o</a:t>
            </a:r>
            <a:r>
              <a:rPr sz="2000" b="1" spc="-250" dirty="0">
                <a:solidFill>
                  <a:srgbClr val="006F73"/>
                </a:solidFill>
                <a:latin typeface="Verdana"/>
                <a:cs typeface="Verdana"/>
              </a:rPr>
              <a:t>s</a:t>
            </a:r>
            <a:r>
              <a:rPr sz="2000" b="1" spc="-180" dirty="0">
                <a:solidFill>
                  <a:srgbClr val="006F73"/>
                </a:solidFill>
                <a:latin typeface="Verdana"/>
                <a:cs typeface="Verdana"/>
              </a:rPr>
              <a:t>t</a:t>
            </a:r>
            <a:r>
              <a:rPr sz="2000" b="1" spc="-270" dirty="0">
                <a:solidFill>
                  <a:srgbClr val="006F73"/>
                </a:solidFill>
                <a:latin typeface="Verdana"/>
                <a:cs typeface="Verdana"/>
              </a:rPr>
              <a:t>r</a:t>
            </a:r>
            <a:r>
              <a:rPr sz="2000" b="1" spc="-260" dirty="0">
                <a:solidFill>
                  <a:srgbClr val="006F73"/>
                </a:solidFill>
                <a:latin typeface="Verdana"/>
                <a:cs typeface="Verdana"/>
              </a:rPr>
              <a:t>u</a:t>
            </a:r>
            <a:r>
              <a:rPr sz="2000" b="1" spc="-190" dirty="0">
                <a:solidFill>
                  <a:srgbClr val="006F73"/>
                </a:solidFill>
                <a:latin typeface="Verdana"/>
                <a:cs typeface="Verdana"/>
              </a:rPr>
              <a:t>d</a:t>
            </a:r>
            <a:r>
              <a:rPr sz="2000" b="1" spc="-180" dirty="0">
                <a:solidFill>
                  <a:srgbClr val="006F73"/>
                </a:solidFill>
                <a:latin typeface="Verdana"/>
                <a:cs typeface="Verdana"/>
              </a:rPr>
              <a:t> </a:t>
            </a:r>
            <a:r>
              <a:rPr sz="2000" b="1" spc="-260" dirty="0">
                <a:solidFill>
                  <a:srgbClr val="006F73"/>
                </a:solidFill>
                <a:latin typeface="Verdana"/>
                <a:cs typeface="Verdana"/>
              </a:rPr>
              <a:t>u</a:t>
            </a:r>
            <a:r>
              <a:rPr sz="2000" b="1" spc="-165" dirty="0">
                <a:solidFill>
                  <a:srgbClr val="006F73"/>
                </a:solidFill>
                <a:latin typeface="Verdana"/>
                <a:cs typeface="Verdana"/>
              </a:rPr>
              <a:t>ll</a:t>
            </a:r>
            <a:r>
              <a:rPr sz="2000" b="1" spc="-290" dirty="0">
                <a:solidFill>
                  <a:srgbClr val="006F73"/>
                </a:solidFill>
                <a:latin typeface="Verdana"/>
                <a:cs typeface="Verdana"/>
              </a:rPr>
              <a:t>a</a:t>
            </a:r>
            <a:r>
              <a:rPr sz="2000" b="1" spc="-450" dirty="0">
                <a:solidFill>
                  <a:srgbClr val="006F73"/>
                </a:solidFill>
                <a:latin typeface="Verdana"/>
                <a:cs typeface="Verdana"/>
              </a:rPr>
              <a:t>m</a:t>
            </a:r>
            <a:r>
              <a:rPr sz="2000" b="1" spc="-60" dirty="0">
                <a:solidFill>
                  <a:srgbClr val="006F73"/>
                </a:solidFill>
                <a:latin typeface="Verdana"/>
                <a:cs typeface="Verdana"/>
              </a:rPr>
              <a:t>c</a:t>
            </a:r>
            <a:r>
              <a:rPr sz="2000" b="1" spc="-135" dirty="0">
                <a:solidFill>
                  <a:srgbClr val="006F73"/>
                </a:solidFill>
                <a:latin typeface="Verdana"/>
                <a:cs typeface="Verdana"/>
              </a:rPr>
              <a:t>o  </a:t>
            </a:r>
            <a:r>
              <a:rPr sz="2000" b="1" spc="-165" dirty="0">
                <a:solidFill>
                  <a:srgbClr val="006F73"/>
                </a:solidFill>
                <a:latin typeface="Verdana"/>
                <a:cs typeface="Verdana"/>
              </a:rPr>
              <a:t>l</a:t>
            </a:r>
            <a:r>
              <a:rPr sz="2000" b="1" spc="-290" dirty="0">
                <a:solidFill>
                  <a:srgbClr val="006F73"/>
                </a:solidFill>
                <a:latin typeface="Verdana"/>
                <a:cs typeface="Verdana"/>
              </a:rPr>
              <a:t>a</a:t>
            </a:r>
            <a:r>
              <a:rPr sz="2000" b="1" spc="-195" dirty="0">
                <a:solidFill>
                  <a:srgbClr val="006F73"/>
                </a:solidFill>
                <a:latin typeface="Verdana"/>
                <a:cs typeface="Verdana"/>
              </a:rPr>
              <a:t>b</a:t>
            </a:r>
            <a:r>
              <a:rPr sz="2000" b="1" spc="-210" dirty="0">
                <a:solidFill>
                  <a:srgbClr val="006F73"/>
                </a:solidFill>
                <a:latin typeface="Verdana"/>
                <a:cs typeface="Verdana"/>
              </a:rPr>
              <a:t>o</a:t>
            </a:r>
            <a:r>
              <a:rPr sz="2000" b="1" spc="-270" dirty="0">
                <a:solidFill>
                  <a:srgbClr val="006F73"/>
                </a:solidFill>
                <a:latin typeface="Verdana"/>
                <a:cs typeface="Verdana"/>
              </a:rPr>
              <a:t>r</a:t>
            </a:r>
            <a:r>
              <a:rPr sz="2000" b="1" spc="-185" dirty="0">
                <a:solidFill>
                  <a:srgbClr val="006F73"/>
                </a:solidFill>
                <a:latin typeface="Verdana"/>
                <a:cs typeface="Verdana"/>
              </a:rPr>
              <a:t>i</a:t>
            </a:r>
            <a:r>
              <a:rPr sz="2000" b="1" spc="-245" dirty="0">
                <a:solidFill>
                  <a:srgbClr val="006F73"/>
                </a:solidFill>
                <a:latin typeface="Verdana"/>
                <a:cs typeface="Verdana"/>
              </a:rPr>
              <a:t>s</a:t>
            </a:r>
            <a:r>
              <a:rPr sz="2000" b="1" spc="-180" dirty="0">
                <a:solidFill>
                  <a:srgbClr val="006F73"/>
                </a:solidFill>
                <a:latin typeface="Verdana"/>
                <a:cs typeface="Verdana"/>
              </a:rPr>
              <a:t> </a:t>
            </a:r>
            <a:r>
              <a:rPr sz="2000" b="1" spc="-260" dirty="0">
                <a:solidFill>
                  <a:srgbClr val="006F73"/>
                </a:solidFill>
                <a:latin typeface="Verdana"/>
                <a:cs typeface="Verdana"/>
              </a:rPr>
              <a:t>n</a:t>
            </a:r>
            <a:r>
              <a:rPr sz="2000" b="1" spc="-185" dirty="0">
                <a:solidFill>
                  <a:srgbClr val="006F73"/>
                </a:solidFill>
                <a:latin typeface="Verdana"/>
                <a:cs typeface="Verdana"/>
              </a:rPr>
              <a:t>i</a:t>
            </a:r>
            <a:r>
              <a:rPr sz="2000" b="1" spc="-250" dirty="0">
                <a:solidFill>
                  <a:srgbClr val="006F73"/>
                </a:solidFill>
                <a:latin typeface="Verdana"/>
                <a:cs typeface="Verdana"/>
              </a:rPr>
              <a:t>s</a:t>
            </a:r>
            <a:r>
              <a:rPr sz="2000" b="1" spc="-180" dirty="0">
                <a:solidFill>
                  <a:srgbClr val="006F73"/>
                </a:solidFill>
                <a:latin typeface="Verdana"/>
                <a:cs typeface="Verdana"/>
              </a:rPr>
              <a:t>i </a:t>
            </a:r>
            <a:r>
              <a:rPr sz="2000" b="1" spc="-260" dirty="0">
                <a:solidFill>
                  <a:srgbClr val="006F73"/>
                </a:solidFill>
                <a:latin typeface="Verdana"/>
                <a:cs typeface="Verdana"/>
              </a:rPr>
              <a:t>u</a:t>
            </a:r>
            <a:r>
              <a:rPr sz="2000" b="1" spc="-175" dirty="0">
                <a:solidFill>
                  <a:srgbClr val="006F73"/>
                </a:solidFill>
                <a:latin typeface="Verdana"/>
                <a:cs typeface="Verdana"/>
              </a:rPr>
              <a:t>t</a:t>
            </a:r>
            <a:r>
              <a:rPr sz="2000" b="1" spc="-180" dirty="0">
                <a:solidFill>
                  <a:srgbClr val="006F73"/>
                </a:solidFill>
                <a:latin typeface="Verdana"/>
                <a:cs typeface="Verdana"/>
              </a:rPr>
              <a:t> </a:t>
            </a:r>
            <a:r>
              <a:rPr sz="2000" b="1" spc="-290" dirty="0">
                <a:solidFill>
                  <a:srgbClr val="006F73"/>
                </a:solidFill>
                <a:latin typeface="Verdana"/>
                <a:cs typeface="Verdana"/>
              </a:rPr>
              <a:t>a</a:t>
            </a:r>
            <a:r>
              <a:rPr sz="2000" b="1" spc="-165" dirty="0">
                <a:solidFill>
                  <a:srgbClr val="006F73"/>
                </a:solidFill>
                <a:latin typeface="Verdana"/>
                <a:cs typeface="Verdana"/>
              </a:rPr>
              <a:t>l</a:t>
            </a:r>
            <a:r>
              <a:rPr sz="2000" b="1" spc="-185" dirty="0">
                <a:solidFill>
                  <a:srgbClr val="006F73"/>
                </a:solidFill>
                <a:latin typeface="Verdana"/>
                <a:cs typeface="Verdana"/>
              </a:rPr>
              <a:t>i</a:t>
            </a:r>
            <a:r>
              <a:rPr sz="2000" b="1" spc="-204" dirty="0">
                <a:solidFill>
                  <a:srgbClr val="006F73"/>
                </a:solidFill>
                <a:latin typeface="Verdana"/>
                <a:cs typeface="Verdana"/>
              </a:rPr>
              <a:t>q</a:t>
            </a:r>
            <a:r>
              <a:rPr sz="2000" b="1" spc="-260" dirty="0">
                <a:solidFill>
                  <a:srgbClr val="006F73"/>
                </a:solidFill>
                <a:latin typeface="Verdana"/>
                <a:cs typeface="Verdana"/>
              </a:rPr>
              <a:t>u</a:t>
            </a:r>
            <a:r>
              <a:rPr sz="2000" b="1" spc="-185" dirty="0">
                <a:solidFill>
                  <a:srgbClr val="006F73"/>
                </a:solidFill>
                <a:latin typeface="Verdana"/>
                <a:cs typeface="Verdana"/>
              </a:rPr>
              <a:t>i</a:t>
            </a:r>
            <a:r>
              <a:rPr sz="2000" b="1" spc="-200" dirty="0">
                <a:solidFill>
                  <a:srgbClr val="006F73"/>
                </a:solidFill>
                <a:latin typeface="Verdana"/>
                <a:cs typeface="Verdana"/>
              </a:rPr>
              <a:t>p</a:t>
            </a:r>
            <a:r>
              <a:rPr sz="2000" b="1" spc="-180" dirty="0">
                <a:solidFill>
                  <a:srgbClr val="006F73"/>
                </a:solidFill>
                <a:latin typeface="Verdana"/>
                <a:cs typeface="Verdana"/>
              </a:rPr>
              <a:t> </a:t>
            </a:r>
            <a:r>
              <a:rPr sz="2000" b="1" spc="-190" dirty="0">
                <a:solidFill>
                  <a:srgbClr val="006F73"/>
                </a:solidFill>
                <a:latin typeface="Verdana"/>
                <a:cs typeface="Verdana"/>
              </a:rPr>
              <a:t>e</a:t>
            </a:r>
            <a:r>
              <a:rPr sz="2000" b="1" spc="-325" dirty="0">
                <a:solidFill>
                  <a:srgbClr val="006F73"/>
                </a:solidFill>
                <a:latin typeface="Verdana"/>
                <a:cs typeface="Verdana"/>
              </a:rPr>
              <a:t>x</a:t>
            </a:r>
            <a:r>
              <a:rPr sz="2000" b="1" spc="-180" dirty="0">
                <a:solidFill>
                  <a:srgbClr val="006F73"/>
                </a:solidFill>
                <a:latin typeface="Verdana"/>
                <a:cs typeface="Verdana"/>
              </a:rPr>
              <a:t> </a:t>
            </a:r>
            <a:r>
              <a:rPr sz="2000" b="1" spc="-190" dirty="0">
                <a:solidFill>
                  <a:srgbClr val="006F73"/>
                </a:solidFill>
                <a:latin typeface="Verdana"/>
                <a:cs typeface="Verdana"/>
              </a:rPr>
              <a:t>e</a:t>
            </a:r>
            <a:r>
              <a:rPr sz="2000" b="1" spc="-195" dirty="0">
                <a:solidFill>
                  <a:srgbClr val="006F73"/>
                </a:solidFill>
                <a:latin typeface="Verdana"/>
                <a:cs typeface="Verdana"/>
              </a:rPr>
              <a:t>a  </a:t>
            </a:r>
            <a:r>
              <a:rPr sz="2000" b="1" spc="-60" dirty="0">
                <a:solidFill>
                  <a:srgbClr val="006F73"/>
                </a:solidFill>
                <a:latin typeface="Verdana"/>
                <a:cs typeface="Verdana"/>
              </a:rPr>
              <a:t>c</a:t>
            </a:r>
            <a:r>
              <a:rPr sz="2000" b="1" spc="-210" dirty="0">
                <a:solidFill>
                  <a:srgbClr val="006F73"/>
                </a:solidFill>
                <a:latin typeface="Verdana"/>
                <a:cs typeface="Verdana"/>
              </a:rPr>
              <a:t>o</a:t>
            </a:r>
            <a:r>
              <a:rPr sz="2000" b="1" spc="-450" dirty="0">
                <a:solidFill>
                  <a:srgbClr val="006F73"/>
                </a:solidFill>
                <a:latin typeface="Verdana"/>
                <a:cs typeface="Verdana"/>
              </a:rPr>
              <a:t>mm</a:t>
            </a:r>
            <a:r>
              <a:rPr sz="2000" b="1" spc="-210" dirty="0">
                <a:solidFill>
                  <a:srgbClr val="006F73"/>
                </a:solidFill>
                <a:latin typeface="Verdana"/>
                <a:cs typeface="Verdana"/>
              </a:rPr>
              <a:t>o</a:t>
            </a:r>
            <a:r>
              <a:rPr sz="2000" b="1" spc="-195" dirty="0">
                <a:solidFill>
                  <a:srgbClr val="006F73"/>
                </a:solidFill>
                <a:latin typeface="Verdana"/>
                <a:cs typeface="Verdana"/>
              </a:rPr>
              <a:t>d</a:t>
            </a:r>
            <a:r>
              <a:rPr sz="2000" b="1" spc="-204" dirty="0">
                <a:solidFill>
                  <a:srgbClr val="006F73"/>
                </a:solidFill>
                <a:latin typeface="Verdana"/>
                <a:cs typeface="Verdana"/>
              </a:rPr>
              <a:t>o</a:t>
            </a:r>
            <a:r>
              <a:rPr sz="2000" b="1" spc="-180" dirty="0">
                <a:solidFill>
                  <a:srgbClr val="006F73"/>
                </a:solidFill>
                <a:latin typeface="Verdana"/>
                <a:cs typeface="Verdana"/>
              </a:rPr>
              <a:t> </a:t>
            </a:r>
            <a:r>
              <a:rPr sz="2000" b="1" spc="-60" dirty="0">
                <a:solidFill>
                  <a:srgbClr val="006F73"/>
                </a:solidFill>
                <a:latin typeface="Verdana"/>
                <a:cs typeface="Verdana"/>
              </a:rPr>
              <a:t>c</a:t>
            </a:r>
            <a:r>
              <a:rPr sz="2000" b="1" spc="-210" dirty="0">
                <a:solidFill>
                  <a:srgbClr val="006F73"/>
                </a:solidFill>
                <a:latin typeface="Verdana"/>
                <a:cs typeface="Verdana"/>
              </a:rPr>
              <a:t>o</a:t>
            </a:r>
            <a:r>
              <a:rPr sz="2000" b="1" spc="-260" dirty="0">
                <a:solidFill>
                  <a:srgbClr val="006F73"/>
                </a:solidFill>
                <a:latin typeface="Verdana"/>
                <a:cs typeface="Verdana"/>
              </a:rPr>
              <a:t>n</a:t>
            </a:r>
            <a:r>
              <a:rPr sz="2000" b="1" spc="-250" dirty="0">
                <a:solidFill>
                  <a:srgbClr val="006F73"/>
                </a:solidFill>
                <a:latin typeface="Verdana"/>
                <a:cs typeface="Verdana"/>
              </a:rPr>
              <a:t>s</a:t>
            </a:r>
            <a:r>
              <a:rPr sz="2000" b="1" spc="-190" dirty="0">
                <a:solidFill>
                  <a:srgbClr val="006F73"/>
                </a:solidFill>
                <a:latin typeface="Verdana"/>
                <a:cs typeface="Verdana"/>
              </a:rPr>
              <a:t>e</a:t>
            </a:r>
            <a:r>
              <a:rPr sz="2000" b="1" spc="-204" dirty="0">
                <a:solidFill>
                  <a:srgbClr val="006F73"/>
                </a:solidFill>
                <a:latin typeface="Verdana"/>
                <a:cs typeface="Verdana"/>
              </a:rPr>
              <a:t>q</a:t>
            </a:r>
            <a:r>
              <a:rPr sz="2000" b="1" spc="-260" dirty="0">
                <a:solidFill>
                  <a:srgbClr val="006F73"/>
                </a:solidFill>
                <a:latin typeface="Verdana"/>
                <a:cs typeface="Verdana"/>
              </a:rPr>
              <a:t>u</a:t>
            </a:r>
            <a:r>
              <a:rPr sz="2000" b="1" spc="-290" dirty="0">
                <a:solidFill>
                  <a:srgbClr val="006F73"/>
                </a:solidFill>
                <a:latin typeface="Verdana"/>
                <a:cs typeface="Verdana"/>
              </a:rPr>
              <a:t>a</a:t>
            </a:r>
            <a:r>
              <a:rPr sz="2000" b="1" spc="-180" dirty="0">
                <a:solidFill>
                  <a:srgbClr val="006F73"/>
                </a:solidFill>
                <a:latin typeface="Verdana"/>
                <a:cs typeface="Verdana"/>
              </a:rPr>
              <a:t>t</a:t>
            </a:r>
            <a:r>
              <a:rPr sz="2000" b="1" spc="-265" dirty="0">
                <a:solidFill>
                  <a:srgbClr val="006F73"/>
                </a:solidFill>
                <a:latin typeface="Verdana"/>
                <a:cs typeface="Verdana"/>
              </a:rPr>
              <a:t>.</a:t>
            </a:r>
            <a:endParaRPr sz="2000">
              <a:latin typeface="Verdana"/>
              <a:cs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8288000" cy="10315575"/>
            <a:chOff x="0" y="0"/>
            <a:chExt cx="18288000" cy="10315575"/>
          </a:xfrm>
        </p:grpSpPr>
        <p:pic>
          <p:nvPicPr>
            <p:cNvPr id="3" name="object 3"/>
            <p:cNvPicPr/>
            <p:nvPr/>
          </p:nvPicPr>
          <p:blipFill>
            <a:blip r:embed="rId2" cstate="print"/>
            <a:stretch>
              <a:fillRect/>
            </a:stretch>
          </p:blipFill>
          <p:spPr>
            <a:xfrm>
              <a:off x="0" y="0"/>
              <a:ext cx="18287999" cy="10286999"/>
            </a:xfrm>
            <a:prstGeom prst="rect">
              <a:avLst/>
            </a:prstGeom>
          </p:spPr>
        </p:pic>
        <p:pic>
          <p:nvPicPr>
            <p:cNvPr id="4" name="object 4"/>
            <p:cNvPicPr/>
            <p:nvPr/>
          </p:nvPicPr>
          <p:blipFill>
            <a:blip r:embed="rId3" cstate="print"/>
            <a:stretch>
              <a:fillRect/>
            </a:stretch>
          </p:blipFill>
          <p:spPr>
            <a:xfrm>
              <a:off x="0" y="57150"/>
              <a:ext cx="7724774" cy="10229848"/>
            </a:xfrm>
            <a:prstGeom prst="rect">
              <a:avLst/>
            </a:prstGeom>
          </p:spPr>
        </p:pic>
        <p:sp>
          <p:nvSpPr>
            <p:cNvPr id="5" name="object 5"/>
            <p:cNvSpPr/>
            <p:nvPr/>
          </p:nvSpPr>
          <p:spPr>
            <a:xfrm>
              <a:off x="0" y="14288"/>
              <a:ext cx="18288000" cy="0"/>
            </a:xfrm>
            <a:custGeom>
              <a:avLst/>
              <a:gdLst/>
              <a:ahLst/>
              <a:cxnLst/>
              <a:rect l="l" t="t" r="r" b="b"/>
              <a:pathLst>
                <a:path w="18288000">
                  <a:moveTo>
                    <a:pt x="0" y="0"/>
                  </a:moveTo>
                  <a:lnTo>
                    <a:pt x="18287998" y="0"/>
                  </a:lnTo>
                </a:path>
              </a:pathLst>
            </a:custGeom>
            <a:ln w="85724">
              <a:solidFill>
                <a:srgbClr val="006F73"/>
              </a:solidFill>
            </a:ln>
          </p:spPr>
          <p:txBody>
            <a:bodyPr wrap="square" lIns="0" tIns="0" rIns="0" bIns="0" rtlCol="0"/>
            <a:lstStyle/>
            <a:p>
              <a:endParaRPr/>
            </a:p>
          </p:txBody>
        </p:sp>
      </p:grpSp>
      <p:sp>
        <p:nvSpPr>
          <p:cNvPr id="6" name="object 6"/>
          <p:cNvSpPr/>
          <p:nvPr/>
        </p:nvSpPr>
        <p:spPr>
          <a:xfrm>
            <a:off x="11687933" y="8616176"/>
            <a:ext cx="6600190" cy="1671320"/>
          </a:xfrm>
          <a:custGeom>
            <a:avLst/>
            <a:gdLst/>
            <a:ahLst/>
            <a:cxnLst/>
            <a:rect l="l" t="t" r="r" b="b"/>
            <a:pathLst>
              <a:path w="6600190" h="1671320">
                <a:moveTo>
                  <a:pt x="6600065" y="1670823"/>
                </a:moveTo>
                <a:lnTo>
                  <a:pt x="0" y="1670823"/>
                </a:lnTo>
                <a:lnTo>
                  <a:pt x="1695661" y="715675"/>
                </a:lnTo>
                <a:lnTo>
                  <a:pt x="1733420" y="694934"/>
                </a:lnTo>
                <a:lnTo>
                  <a:pt x="1772933" y="674294"/>
                </a:lnTo>
                <a:lnTo>
                  <a:pt x="1814088" y="653787"/>
                </a:lnTo>
                <a:lnTo>
                  <a:pt x="1856771" y="633449"/>
                </a:lnTo>
                <a:lnTo>
                  <a:pt x="1900870" y="613315"/>
                </a:lnTo>
                <a:lnTo>
                  <a:pt x="1946273" y="593417"/>
                </a:lnTo>
                <a:lnTo>
                  <a:pt x="1992867" y="573792"/>
                </a:lnTo>
                <a:lnTo>
                  <a:pt x="2040540" y="554472"/>
                </a:lnTo>
                <a:lnTo>
                  <a:pt x="2089178" y="535494"/>
                </a:lnTo>
                <a:lnTo>
                  <a:pt x="2138669" y="516890"/>
                </a:lnTo>
                <a:lnTo>
                  <a:pt x="2188901" y="498696"/>
                </a:lnTo>
                <a:lnTo>
                  <a:pt x="2239760" y="480945"/>
                </a:lnTo>
                <a:lnTo>
                  <a:pt x="2291135" y="463672"/>
                </a:lnTo>
                <a:lnTo>
                  <a:pt x="2342913" y="446912"/>
                </a:lnTo>
                <a:lnTo>
                  <a:pt x="2394980" y="430699"/>
                </a:lnTo>
                <a:lnTo>
                  <a:pt x="2447225" y="415067"/>
                </a:lnTo>
                <a:lnTo>
                  <a:pt x="2499535" y="400051"/>
                </a:lnTo>
                <a:lnTo>
                  <a:pt x="2551798" y="385684"/>
                </a:lnTo>
                <a:lnTo>
                  <a:pt x="2603899" y="372002"/>
                </a:lnTo>
                <a:lnTo>
                  <a:pt x="2655728" y="359039"/>
                </a:lnTo>
                <a:lnTo>
                  <a:pt x="2707171" y="346829"/>
                </a:lnTo>
                <a:lnTo>
                  <a:pt x="2758116" y="335406"/>
                </a:lnTo>
                <a:lnTo>
                  <a:pt x="2808450" y="324805"/>
                </a:lnTo>
                <a:lnTo>
                  <a:pt x="2858060" y="315061"/>
                </a:lnTo>
                <a:lnTo>
                  <a:pt x="2906835" y="306207"/>
                </a:lnTo>
                <a:lnTo>
                  <a:pt x="2954660" y="298278"/>
                </a:lnTo>
                <a:lnTo>
                  <a:pt x="3001425" y="291309"/>
                </a:lnTo>
                <a:lnTo>
                  <a:pt x="3047015" y="285334"/>
                </a:lnTo>
                <a:lnTo>
                  <a:pt x="3091319" y="280386"/>
                </a:lnTo>
                <a:lnTo>
                  <a:pt x="3134224" y="276501"/>
                </a:lnTo>
                <a:lnTo>
                  <a:pt x="6600065" y="0"/>
                </a:lnTo>
                <a:lnTo>
                  <a:pt x="6600065" y="1670823"/>
                </a:lnTo>
                <a:close/>
              </a:path>
            </a:pathLst>
          </a:custGeom>
          <a:solidFill>
            <a:srgbClr val="006F73"/>
          </a:solidFill>
        </p:spPr>
        <p:txBody>
          <a:bodyPr wrap="square" lIns="0" tIns="0" rIns="0" bIns="0" rtlCol="0"/>
          <a:lstStyle/>
          <a:p>
            <a:endParaRPr/>
          </a:p>
        </p:txBody>
      </p:sp>
      <p:sp>
        <p:nvSpPr>
          <p:cNvPr id="7" name="object 7"/>
          <p:cNvSpPr txBox="1">
            <a:spLocks noGrp="1"/>
          </p:cNvSpPr>
          <p:nvPr>
            <p:ph type="title"/>
          </p:nvPr>
        </p:nvSpPr>
        <p:spPr>
          <a:xfrm>
            <a:off x="8394745" y="376557"/>
            <a:ext cx="3970654" cy="820419"/>
          </a:xfrm>
          <a:prstGeom prst="rect">
            <a:avLst/>
          </a:prstGeom>
        </p:spPr>
        <p:txBody>
          <a:bodyPr vert="horz" wrap="square" lIns="0" tIns="14604" rIns="0" bIns="0" rtlCol="0">
            <a:spAutoFit/>
          </a:bodyPr>
          <a:lstStyle/>
          <a:p>
            <a:pPr marL="12700">
              <a:lnSpc>
                <a:spcPct val="100000"/>
              </a:lnSpc>
              <a:spcBef>
                <a:spcPts val="114"/>
              </a:spcBef>
            </a:pPr>
            <a:r>
              <a:rPr sz="5200" b="1" i="0" spc="-520" dirty="0">
                <a:latin typeface="Verdana"/>
                <a:cs typeface="Verdana"/>
              </a:rPr>
              <a:t>OBJECTIVES</a:t>
            </a:r>
            <a:endParaRPr sz="5200">
              <a:latin typeface="Verdana"/>
              <a:cs typeface="Verdana"/>
            </a:endParaRPr>
          </a:p>
        </p:txBody>
      </p:sp>
      <p:pic>
        <p:nvPicPr>
          <p:cNvPr id="8" name="object 8"/>
          <p:cNvPicPr/>
          <p:nvPr/>
        </p:nvPicPr>
        <p:blipFill>
          <a:blip r:embed="rId4" cstate="print"/>
          <a:stretch>
            <a:fillRect/>
          </a:stretch>
        </p:blipFill>
        <p:spPr>
          <a:xfrm>
            <a:off x="8629612" y="1579835"/>
            <a:ext cx="99975" cy="99975"/>
          </a:xfrm>
          <a:prstGeom prst="rect">
            <a:avLst/>
          </a:prstGeom>
        </p:spPr>
      </p:pic>
      <p:pic>
        <p:nvPicPr>
          <p:cNvPr id="9" name="object 9"/>
          <p:cNvPicPr/>
          <p:nvPr/>
        </p:nvPicPr>
        <p:blipFill>
          <a:blip r:embed="rId4" cstate="print"/>
          <a:stretch>
            <a:fillRect/>
          </a:stretch>
        </p:blipFill>
        <p:spPr>
          <a:xfrm>
            <a:off x="8629612" y="3446036"/>
            <a:ext cx="99975" cy="99974"/>
          </a:xfrm>
          <a:prstGeom prst="rect">
            <a:avLst/>
          </a:prstGeom>
        </p:spPr>
      </p:pic>
      <p:pic>
        <p:nvPicPr>
          <p:cNvPr id="10" name="object 10"/>
          <p:cNvPicPr/>
          <p:nvPr/>
        </p:nvPicPr>
        <p:blipFill>
          <a:blip r:embed="rId4" cstate="print"/>
          <a:stretch>
            <a:fillRect/>
          </a:stretch>
        </p:blipFill>
        <p:spPr>
          <a:xfrm>
            <a:off x="8629612" y="4845687"/>
            <a:ext cx="99975" cy="99974"/>
          </a:xfrm>
          <a:prstGeom prst="rect">
            <a:avLst/>
          </a:prstGeom>
        </p:spPr>
      </p:pic>
      <p:pic>
        <p:nvPicPr>
          <p:cNvPr id="11" name="object 11"/>
          <p:cNvPicPr/>
          <p:nvPr/>
        </p:nvPicPr>
        <p:blipFill>
          <a:blip r:embed="rId4" cstate="print"/>
          <a:stretch>
            <a:fillRect/>
          </a:stretch>
        </p:blipFill>
        <p:spPr>
          <a:xfrm>
            <a:off x="8629612" y="6711887"/>
            <a:ext cx="99975" cy="99974"/>
          </a:xfrm>
          <a:prstGeom prst="rect">
            <a:avLst/>
          </a:prstGeom>
        </p:spPr>
      </p:pic>
      <p:sp>
        <p:nvSpPr>
          <p:cNvPr id="12" name="object 12"/>
          <p:cNvSpPr txBox="1"/>
          <p:nvPr/>
        </p:nvSpPr>
        <p:spPr>
          <a:xfrm>
            <a:off x="8898265" y="1315331"/>
            <a:ext cx="8695055" cy="7490459"/>
          </a:xfrm>
          <a:prstGeom prst="rect">
            <a:avLst/>
          </a:prstGeom>
        </p:spPr>
        <p:txBody>
          <a:bodyPr vert="horz" wrap="square" lIns="0" tIns="11430" rIns="0" bIns="0" rtlCol="0">
            <a:spAutoFit/>
          </a:bodyPr>
          <a:lstStyle/>
          <a:p>
            <a:pPr marL="12700" marR="10160">
              <a:lnSpc>
                <a:spcPct val="133100"/>
              </a:lnSpc>
              <a:spcBef>
                <a:spcPts val="90"/>
              </a:spcBef>
            </a:pPr>
            <a:r>
              <a:rPr sz="2300" b="1" spc="-220" dirty="0">
                <a:solidFill>
                  <a:srgbClr val="006F73"/>
                </a:solidFill>
                <a:latin typeface="Verdana"/>
                <a:cs typeface="Verdana"/>
              </a:rPr>
              <a:t>To</a:t>
            </a:r>
            <a:r>
              <a:rPr sz="2300" b="1" spc="-200" dirty="0">
                <a:solidFill>
                  <a:srgbClr val="006F73"/>
                </a:solidFill>
                <a:latin typeface="Verdana"/>
                <a:cs typeface="Verdana"/>
              </a:rPr>
              <a:t> </a:t>
            </a:r>
            <a:r>
              <a:rPr sz="2300" b="1" spc="-150" dirty="0">
                <a:solidFill>
                  <a:srgbClr val="006F73"/>
                </a:solidFill>
                <a:latin typeface="Verdana"/>
                <a:cs typeface="Verdana"/>
              </a:rPr>
              <a:t>collect</a:t>
            </a:r>
            <a:r>
              <a:rPr sz="2300" b="1" spc="-200" dirty="0">
                <a:solidFill>
                  <a:srgbClr val="006F73"/>
                </a:solidFill>
                <a:latin typeface="Verdana"/>
                <a:cs typeface="Verdana"/>
              </a:rPr>
              <a:t> </a:t>
            </a:r>
            <a:r>
              <a:rPr sz="2300" b="1" spc="-265" dirty="0">
                <a:solidFill>
                  <a:srgbClr val="006F73"/>
                </a:solidFill>
                <a:latin typeface="Verdana"/>
                <a:cs typeface="Verdana"/>
              </a:rPr>
              <a:t>and</a:t>
            </a:r>
            <a:r>
              <a:rPr sz="2300" b="1" spc="-195" dirty="0">
                <a:solidFill>
                  <a:srgbClr val="006F73"/>
                </a:solidFill>
                <a:latin typeface="Verdana"/>
                <a:cs typeface="Verdana"/>
              </a:rPr>
              <a:t> </a:t>
            </a:r>
            <a:r>
              <a:rPr sz="2300" b="1" spc="-270" dirty="0">
                <a:solidFill>
                  <a:srgbClr val="006F73"/>
                </a:solidFill>
                <a:latin typeface="Verdana"/>
                <a:cs typeface="Verdana"/>
              </a:rPr>
              <a:t>analyze</a:t>
            </a:r>
            <a:r>
              <a:rPr sz="2300" b="1" spc="-200" dirty="0">
                <a:solidFill>
                  <a:srgbClr val="006F73"/>
                </a:solidFill>
                <a:latin typeface="Verdana"/>
                <a:cs typeface="Verdana"/>
              </a:rPr>
              <a:t> </a:t>
            </a:r>
            <a:r>
              <a:rPr sz="2300" b="1" spc="-260" dirty="0">
                <a:solidFill>
                  <a:srgbClr val="006F73"/>
                </a:solidFill>
                <a:latin typeface="Verdana"/>
                <a:cs typeface="Verdana"/>
              </a:rPr>
              <a:t>user</a:t>
            </a:r>
            <a:r>
              <a:rPr sz="2300" b="1" spc="-195" dirty="0">
                <a:solidFill>
                  <a:srgbClr val="006F73"/>
                </a:solidFill>
                <a:latin typeface="Verdana"/>
                <a:cs typeface="Verdana"/>
              </a:rPr>
              <a:t> </a:t>
            </a:r>
            <a:r>
              <a:rPr sz="2300" b="1" spc="-285" dirty="0">
                <a:solidFill>
                  <a:srgbClr val="006F73"/>
                </a:solidFill>
                <a:latin typeface="Verdana"/>
                <a:cs typeface="Verdana"/>
              </a:rPr>
              <a:t>data:</a:t>
            </a:r>
            <a:r>
              <a:rPr sz="2300" b="1" spc="-200" dirty="0">
                <a:solidFill>
                  <a:srgbClr val="006F73"/>
                </a:solidFill>
                <a:latin typeface="Verdana"/>
                <a:cs typeface="Verdana"/>
              </a:rPr>
              <a:t> </a:t>
            </a:r>
            <a:r>
              <a:rPr sz="2300" b="1" spc="-229" dirty="0">
                <a:solidFill>
                  <a:srgbClr val="006F73"/>
                </a:solidFill>
                <a:latin typeface="Verdana"/>
                <a:cs typeface="Verdana"/>
              </a:rPr>
              <a:t>The</a:t>
            </a:r>
            <a:r>
              <a:rPr sz="2300" b="1" spc="-195" dirty="0">
                <a:solidFill>
                  <a:srgbClr val="006F73"/>
                </a:solidFill>
                <a:latin typeface="Verdana"/>
                <a:cs typeface="Verdana"/>
              </a:rPr>
              <a:t> </a:t>
            </a:r>
            <a:r>
              <a:rPr sz="2300" b="1" spc="-225" dirty="0">
                <a:solidFill>
                  <a:srgbClr val="006F73"/>
                </a:solidFill>
                <a:latin typeface="Verdana"/>
                <a:cs typeface="Verdana"/>
              </a:rPr>
              <a:t>first</a:t>
            </a:r>
            <a:r>
              <a:rPr sz="2300" b="1" spc="-200" dirty="0">
                <a:solidFill>
                  <a:srgbClr val="006F73"/>
                </a:solidFill>
                <a:latin typeface="Verdana"/>
                <a:cs typeface="Verdana"/>
              </a:rPr>
              <a:t> </a:t>
            </a:r>
            <a:r>
              <a:rPr sz="2300" b="1" spc="-210" dirty="0">
                <a:solidFill>
                  <a:srgbClr val="006F73"/>
                </a:solidFill>
                <a:latin typeface="Verdana"/>
                <a:cs typeface="Verdana"/>
              </a:rPr>
              <a:t>objective</a:t>
            </a:r>
            <a:r>
              <a:rPr sz="2300" b="1" spc="-195" dirty="0">
                <a:solidFill>
                  <a:srgbClr val="006F73"/>
                </a:solidFill>
                <a:latin typeface="Verdana"/>
                <a:cs typeface="Verdana"/>
              </a:rPr>
              <a:t> </a:t>
            </a:r>
            <a:r>
              <a:rPr sz="2300" b="1" spc="-235" dirty="0">
                <a:solidFill>
                  <a:srgbClr val="006F73"/>
                </a:solidFill>
                <a:latin typeface="Verdana"/>
                <a:cs typeface="Verdana"/>
              </a:rPr>
              <a:t>is</a:t>
            </a:r>
            <a:r>
              <a:rPr sz="2300" b="1" spc="-200" dirty="0">
                <a:solidFill>
                  <a:srgbClr val="006F73"/>
                </a:solidFill>
                <a:latin typeface="Verdana"/>
                <a:cs typeface="Verdana"/>
              </a:rPr>
              <a:t> </a:t>
            </a:r>
            <a:r>
              <a:rPr sz="2300" b="1" spc="-204" dirty="0">
                <a:solidFill>
                  <a:srgbClr val="006F73"/>
                </a:solidFill>
                <a:latin typeface="Verdana"/>
                <a:cs typeface="Verdana"/>
              </a:rPr>
              <a:t>to</a:t>
            </a:r>
            <a:r>
              <a:rPr sz="2300" b="1" spc="-195" dirty="0">
                <a:solidFill>
                  <a:srgbClr val="006F73"/>
                </a:solidFill>
                <a:latin typeface="Verdana"/>
                <a:cs typeface="Verdana"/>
              </a:rPr>
              <a:t> </a:t>
            </a:r>
            <a:r>
              <a:rPr sz="2300" b="1" spc="-150" dirty="0">
                <a:solidFill>
                  <a:srgbClr val="006F73"/>
                </a:solidFill>
                <a:latin typeface="Verdana"/>
                <a:cs typeface="Verdana"/>
              </a:rPr>
              <a:t>collect </a:t>
            </a:r>
            <a:r>
              <a:rPr sz="2300" b="1" spc="-770" dirty="0">
                <a:solidFill>
                  <a:srgbClr val="006F73"/>
                </a:solidFill>
                <a:latin typeface="Verdana"/>
                <a:cs typeface="Verdana"/>
              </a:rPr>
              <a:t> </a:t>
            </a:r>
            <a:r>
              <a:rPr sz="2300" b="1" spc="-265" dirty="0">
                <a:solidFill>
                  <a:srgbClr val="006F73"/>
                </a:solidFill>
                <a:latin typeface="Verdana"/>
                <a:cs typeface="Verdana"/>
              </a:rPr>
              <a:t>and</a:t>
            </a:r>
            <a:r>
              <a:rPr sz="2300" b="1" spc="-200" dirty="0">
                <a:solidFill>
                  <a:srgbClr val="006F73"/>
                </a:solidFill>
                <a:latin typeface="Verdana"/>
                <a:cs typeface="Verdana"/>
              </a:rPr>
              <a:t> </a:t>
            </a:r>
            <a:r>
              <a:rPr sz="2300" b="1" spc="-270" dirty="0">
                <a:solidFill>
                  <a:srgbClr val="006F73"/>
                </a:solidFill>
                <a:latin typeface="Verdana"/>
                <a:cs typeface="Verdana"/>
              </a:rPr>
              <a:t>analyze</a:t>
            </a:r>
            <a:r>
              <a:rPr sz="2300" b="1" spc="-200" dirty="0">
                <a:solidFill>
                  <a:srgbClr val="006F73"/>
                </a:solidFill>
                <a:latin typeface="Verdana"/>
                <a:cs typeface="Verdana"/>
              </a:rPr>
              <a:t> </a:t>
            </a:r>
            <a:r>
              <a:rPr sz="2300" b="1" spc="-260" dirty="0">
                <a:solidFill>
                  <a:srgbClr val="006F73"/>
                </a:solidFill>
                <a:latin typeface="Verdana"/>
                <a:cs typeface="Verdana"/>
              </a:rPr>
              <a:t>user</a:t>
            </a:r>
            <a:r>
              <a:rPr sz="2300" b="1" spc="-200" dirty="0">
                <a:solidFill>
                  <a:srgbClr val="006F73"/>
                </a:solidFill>
                <a:latin typeface="Verdana"/>
                <a:cs typeface="Verdana"/>
              </a:rPr>
              <a:t> </a:t>
            </a:r>
            <a:r>
              <a:rPr sz="2300" b="1" spc="-265" dirty="0">
                <a:solidFill>
                  <a:srgbClr val="006F73"/>
                </a:solidFill>
                <a:latin typeface="Verdana"/>
                <a:cs typeface="Verdana"/>
              </a:rPr>
              <a:t>data,</a:t>
            </a:r>
            <a:r>
              <a:rPr sz="2300" b="1" spc="-200" dirty="0">
                <a:solidFill>
                  <a:srgbClr val="006F73"/>
                </a:solidFill>
                <a:latin typeface="Verdana"/>
                <a:cs typeface="Verdana"/>
              </a:rPr>
              <a:t> </a:t>
            </a:r>
            <a:r>
              <a:rPr sz="2300" b="1" spc="-210" dirty="0">
                <a:solidFill>
                  <a:srgbClr val="006F73"/>
                </a:solidFill>
                <a:latin typeface="Verdana"/>
                <a:cs typeface="Verdana"/>
              </a:rPr>
              <a:t>including</a:t>
            </a:r>
            <a:r>
              <a:rPr sz="2300" b="1" spc="-200" dirty="0">
                <a:solidFill>
                  <a:srgbClr val="006F73"/>
                </a:solidFill>
                <a:latin typeface="Verdana"/>
                <a:cs typeface="Verdana"/>
              </a:rPr>
              <a:t> </a:t>
            </a:r>
            <a:r>
              <a:rPr sz="2300" b="1" spc="-235" dirty="0">
                <a:solidFill>
                  <a:srgbClr val="006F73"/>
                </a:solidFill>
                <a:latin typeface="Verdana"/>
                <a:cs typeface="Verdana"/>
              </a:rPr>
              <a:t>purchase</a:t>
            </a:r>
            <a:r>
              <a:rPr sz="2300" b="1" spc="-195" dirty="0">
                <a:solidFill>
                  <a:srgbClr val="006F73"/>
                </a:solidFill>
                <a:latin typeface="Verdana"/>
                <a:cs typeface="Verdana"/>
              </a:rPr>
              <a:t> </a:t>
            </a:r>
            <a:r>
              <a:rPr sz="2300" b="1" spc="-254" dirty="0">
                <a:solidFill>
                  <a:srgbClr val="006F73"/>
                </a:solidFill>
                <a:latin typeface="Verdana"/>
                <a:cs typeface="Verdana"/>
              </a:rPr>
              <a:t>history,</a:t>
            </a:r>
            <a:r>
              <a:rPr sz="2300" b="1" spc="-200" dirty="0">
                <a:solidFill>
                  <a:srgbClr val="006F73"/>
                </a:solidFill>
                <a:latin typeface="Verdana"/>
                <a:cs typeface="Verdana"/>
              </a:rPr>
              <a:t> </a:t>
            </a:r>
            <a:r>
              <a:rPr sz="2300" b="1" spc="-275" dirty="0">
                <a:solidFill>
                  <a:srgbClr val="006F73"/>
                </a:solidFill>
                <a:latin typeface="Verdana"/>
                <a:cs typeface="Verdana"/>
              </a:rPr>
              <a:t>browsing </a:t>
            </a:r>
            <a:r>
              <a:rPr sz="2300" b="1" spc="-270" dirty="0">
                <a:solidFill>
                  <a:srgbClr val="006F73"/>
                </a:solidFill>
                <a:latin typeface="Verdana"/>
                <a:cs typeface="Verdana"/>
              </a:rPr>
              <a:t> </a:t>
            </a:r>
            <a:r>
              <a:rPr sz="2300" b="1" spc="-254" dirty="0">
                <a:solidFill>
                  <a:srgbClr val="006F73"/>
                </a:solidFill>
                <a:latin typeface="Verdana"/>
                <a:cs typeface="Verdana"/>
              </a:rPr>
              <a:t>behavior,</a:t>
            </a:r>
            <a:r>
              <a:rPr sz="2300" b="1" spc="-200" dirty="0">
                <a:solidFill>
                  <a:srgbClr val="006F73"/>
                </a:solidFill>
                <a:latin typeface="Verdana"/>
                <a:cs typeface="Verdana"/>
              </a:rPr>
              <a:t> </a:t>
            </a:r>
            <a:r>
              <a:rPr sz="2300" b="1" spc="-265" dirty="0">
                <a:solidFill>
                  <a:srgbClr val="006F73"/>
                </a:solidFill>
                <a:latin typeface="Verdana"/>
                <a:cs typeface="Verdana"/>
              </a:rPr>
              <a:t>and</a:t>
            </a:r>
            <a:r>
              <a:rPr sz="2300" b="1" spc="-200" dirty="0">
                <a:solidFill>
                  <a:srgbClr val="006F73"/>
                </a:solidFill>
                <a:latin typeface="Verdana"/>
                <a:cs typeface="Verdana"/>
              </a:rPr>
              <a:t> </a:t>
            </a:r>
            <a:r>
              <a:rPr sz="2300" b="1" spc="-235" dirty="0">
                <a:solidFill>
                  <a:srgbClr val="006F73"/>
                </a:solidFill>
                <a:latin typeface="Verdana"/>
                <a:cs typeface="Verdana"/>
              </a:rPr>
              <a:t>other</a:t>
            </a:r>
            <a:r>
              <a:rPr sz="2300" b="1" spc="-195" dirty="0">
                <a:solidFill>
                  <a:srgbClr val="006F73"/>
                </a:solidFill>
                <a:latin typeface="Verdana"/>
                <a:cs typeface="Verdana"/>
              </a:rPr>
              <a:t> </a:t>
            </a:r>
            <a:r>
              <a:rPr sz="2300" b="1" spc="-245" dirty="0">
                <a:solidFill>
                  <a:srgbClr val="006F73"/>
                </a:solidFill>
                <a:latin typeface="Verdana"/>
                <a:cs typeface="Verdana"/>
              </a:rPr>
              <a:t>relevant</a:t>
            </a:r>
            <a:r>
              <a:rPr sz="2300" b="1" spc="-200" dirty="0">
                <a:solidFill>
                  <a:srgbClr val="006F73"/>
                </a:solidFill>
                <a:latin typeface="Verdana"/>
                <a:cs typeface="Verdana"/>
              </a:rPr>
              <a:t> </a:t>
            </a:r>
            <a:r>
              <a:rPr sz="2300" b="1" spc="-265" dirty="0">
                <a:solidFill>
                  <a:srgbClr val="006F73"/>
                </a:solidFill>
                <a:latin typeface="Verdana"/>
                <a:cs typeface="Verdana"/>
              </a:rPr>
              <a:t>data,</a:t>
            </a:r>
            <a:r>
              <a:rPr sz="2300" b="1" spc="-195" dirty="0">
                <a:solidFill>
                  <a:srgbClr val="006F73"/>
                </a:solidFill>
                <a:latin typeface="Verdana"/>
                <a:cs typeface="Verdana"/>
              </a:rPr>
              <a:t> </a:t>
            </a:r>
            <a:r>
              <a:rPr sz="2300" b="1" spc="-204" dirty="0">
                <a:solidFill>
                  <a:srgbClr val="006F73"/>
                </a:solidFill>
                <a:latin typeface="Verdana"/>
                <a:cs typeface="Verdana"/>
              </a:rPr>
              <a:t>to</a:t>
            </a:r>
            <a:r>
              <a:rPr sz="2300" b="1" spc="-200" dirty="0">
                <a:solidFill>
                  <a:srgbClr val="006F73"/>
                </a:solidFill>
                <a:latin typeface="Verdana"/>
                <a:cs typeface="Verdana"/>
              </a:rPr>
              <a:t> </a:t>
            </a:r>
            <a:r>
              <a:rPr sz="2300" b="1" spc="-215" dirty="0">
                <a:solidFill>
                  <a:srgbClr val="006F73"/>
                </a:solidFill>
                <a:latin typeface="Verdana"/>
                <a:cs typeface="Verdana"/>
              </a:rPr>
              <a:t>identify</a:t>
            </a:r>
            <a:r>
              <a:rPr sz="2300" b="1" spc="-200" dirty="0">
                <a:solidFill>
                  <a:srgbClr val="006F73"/>
                </a:solidFill>
                <a:latin typeface="Verdana"/>
                <a:cs typeface="Verdana"/>
              </a:rPr>
              <a:t> </a:t>
            </a:r>
            <a:r>
              <a:rPr sz="2300" b="1" spc="-245" dirty="0">
                <a:solidFill>
                  <a:srgbClr val="006F73"/>
                </a:solidFill>
                <a:latin typeface="Verdana"/>
                <a:cs typeface="Verdana"/>
              </a:rPr>
              <a:t>patterns</a:t>
            </a:r>
            <a:r>
              <a:rPr sz="2300" b="1" spc="-195" dirty="0">
                <a:solidFill>
                  <a:srgbClr val="006F73"/>
                </a:solidFill>
                <a:latin typeface="Verdana"/>
                <a:cs typeface="Verdana"/>
              </a:rPr>
              <a:t> </a:t>
            </a:r>
            <a:r>
              <a:rPr sz="2300" b="1" spc="-265" dirty="0">
                <a:solidFill>
                  <a:srgbClr val="006F73"/>
                </a:solidFill>
                <a:latin typeface="Verdana"/>
                <a:cs typeface="Verdana"/>
              </a:rPr>
              <a:t>and </a:t>
            </a:r>
            <a:r>
              <a:rPr sz="2300" b="1" spc="-260" dirty="0">
                <a:solidFill>
                  <a:srgbClr val="006F73"/>
                </a:solidFill>
                <a:latin typeface="Verdana"/>
                <a:cs typeface="Verdana"/>
              </a:rPr>
              <a:t> </a:t>
            </a:r>
            <a:r>
              <a:rPr sz="2300" b="1" spc="-220" dirty="0">
                <a:solidFill>
                  <a:srgbClr val="006F73"/>
                </a:solidFill>
                <a:latin typeface="Verdana"/>
                <a:cs typeface="Verdana"/>
              </a:rPr>
              <a:t>preferences.</a:t>
            </a:r>
            <a:endParaRPr sz="2300">
              <a:latin typeface="Verdana"/>
              <a:cs typeface="Verdana"/>
            </a:endParaRPr>
          </a:p>
          <a:p>
            <a:pPr marL="12700" marR="64769">
              <a:lnSpc>
                <a:spcPct val="133100"/>
              </a:lnSpc>
            </a:pPr>
            <a:r>
              <a:rPr sz="2300" b="1" spc="-220" dirty="0">
                <a:solidFill>
                  <a:srgbClr val="006F73"/>
                </a:solidFill>
                <a:latin typeface="Verdana"/>
                <a:cs typeface="Verdana"/>
              </a:rPr>
              <a:t>To</a:t>
            </a:r>
            <a:r>
              <a:rPr sz="2300" b="1" spc="-195" dirty="0">
                <a:solidFill>
                  <a:srgbClr val="006F73"/>
                </a:solidFill>
                <a:latin typeface="Verdana"/>
                <a:cs typeface="Verdana"/>
              </a:rPr>
              <a:t> </a:t>
            </a:r>
            <a:r>
              <a:rPr sz="2300" b="1" spc="-215" dirty="0">
                <a:solidFill>
                  <a:srgbClr val="006F73"/>
                </a:solidFill>
                <a:latin typeface="Verdana"/>
                <a:cs typeface="Verdana"/>
              </a:rPr>
              <a:t>develop</a:t>
            </a:r>
            <a:r>
              <a:rPr sz="2300" b="1" spc="-190" dirty="0">
                <a:solidFill>
                  <a:srgbClr val="006F73"/>
                </a:solidFill>
                <a:latin typeface="Verdana"/>
                <a:cs typeface="Verdana"/>
              </a:rPr>
              <a:t> </a:t>
            </a:r>
            <a:r>
              <a:rPr sz="2300" b="1" spc="-310" dirty="0">
                <a:solidFill>
                  <a:srgbClr val="006F73"/>
                </a:solidFill>
                <a:latin typeface="Verdana"/>
                <a:cs typeface="Verdana"/>
              </a:rPr>
              <a:t>a</a:t>
            </a:r>
            <a:r>
              <a:rPr sz="2300" b="1" spc="-195" dirty="0">
                <a:solidFill>
                  <a:srgbClr val="006F73"/>
                </a:solidFill>
                <a:latin typeface="Verdana"/>
                <a:cs typeface="Verdana"/>
              </a:rPr>
              <a:t> </a:t>
            </a:r>
            <a:r>
              <a:rPr sz="2300" b="1" spc="-260" dirty="0">
                <a:solidFill>
                  <a:srgbClr val="006F73"/>
                </a:solidFill>
                <a:latin typeface="Verdana"/>
                <a:cs typeface="Verdana"/>
              </a:rPr>
              <a:t>recommendation</a:t>
            </a:r>
            <a:r>
              <a:rPr sz="2300" b="1" spc="-190" dirty="0">
                <a:solidFill>
                  <a:srgbClr val="006F73"/>
                </a:solidFill>
                <a:latin typeface="Verdana"/>
                <a:cs typeface="Verdana"/>
              </a:rPr>
              <a:t> </a:t>
            </a:r>
            <a:r>
              <a:rPr sz="2300" b="1" spc="-280" dirty="0">
                <a:solidFill>
                  <a:srgbClr val="006F73"/>
                </a:solidFill>
                <a:latin typeface="Verdana"/>
                <a:cs typeface="Verdana"/>
              </a:rPr>
              <a:t>algorithm:</a:t>
            </a:r>
            <a:r>
              <a:rPr sz="2300" b="1" spc="-195" dirty="0">
                <a:solidFill>
                  <a:srgbClr val="006F73"/>
                </a:solidFill>
                <a:latin typeface="Verdana"/>
                <a:cs typeface="Verdana"/>
              </a:rPr>
              <a:t> </a:t>
            </a:r>
            <a:r>
              <a:rPr sz="2300" b="1" spc="-229" dirty="0">
                <a:solidFill>
                  <a:srgbClr val="006F73"/>
                </a:solidFill>
                <a:latin typeface="Verdana"/>
                <a:cs typeface="Verdana"/>
              </a:rPr>
              <a:t>The</a:t>
            </a:r>
            <a:r>
              <a:rPr sz="2300" b="1" spc="-190" dirty="0">
                <a:solidFill>
                  <a:srgbClr val="006F73"/>
                </a:solidFill>
                <a:latin typeface="Verdana"/>
                <a:cs typeface="Verdana"/>
              </a:rPr>
              <a:t> </a:t>
            </a:r>
            <a:r>
              <a:rPr sz="2300" b="1" spc="-200" dirty="0">
                <a:solidFill>
                  <a:srgbClr val="006F73"/>
                </a:solidFill>
                <a:latin typeface="Verdana"/>
                <a:cs typeface="Verdana"/>
              </a:rPr>
              <a:t>second</a:t>
            </a:r>
            <a:r>
              <a:rPr sz="2300" b="1" spc="-195" dirty="0">
                <a:solidFill>
                  <a:srgbClr val="006F73"/>
                </a:solidFill>
                <a:latin typeface="Verdana"/>
                <a:cs typeface="Verdana"/>
              </a:rPr>
              <a:t> </a:t>
            </a:r>
            <a:r>
              <a:rPr sz="2300" b="1" spc="-210" dirty="0">
                <a:solidFill>
                  <a:srgbClr val="006F73"/>
                </a:solidFill>
                <a:latin typeface="Verdana"/>
                <a:cs typeface="Verdana"/>
              </a:rPr>
              <a:t>objective </a:t>
            </a:r>
            <a:r>
              <a:rPr sz="2300" b="1" spc="-770" dirty="0">
                <a:solidFill>
                  <a:srgbClr val="006F73"/>
                </a:solidFill>
                <a:latin typeface="Verdana"/>
                <a:cs typeface="Verdana"/>
              </a:rPr>
              <a:t> </a:t>
            </a:r>
            <a:r>
              <a:rPr sz="2300" b="1" spc="-200" dirty="0">
                <a:solidFill>
                  <a:srgbClr val="006F73"/>
                </a:solidFill>
                <a:latin typeface="Verdana"/>
                <a:cs typeface="Verdana"/>
              </a:rPr>
              <a:t>i</a:t>
            </a:r>
            <a:r>
              <a:rPr sz="2300" b="1" spc="-265" dirty="0">
                <a:solidFill>
                  <a:srgbClr val="006F73"/>
                </a:solidFill>
                <a:latin typeface="Verdana"/>
                <a:cs typeface="Verdana"/>
              </a:rPr>
              <a:t>s</a:t>
            </a:r>
            <a:r>
              <a:rPr sz="2300" b="1" spc="-200" dirty="0">
                <a:solidFill>
                  <a:srgbClr val="006F73"/>
                </a:solidFill>
                <a:latin typeface="Verdana"/>
                <a:cs typeface="Verdana"/>
              </a:rPr>
              <a:t> </a:t>
            </a:r>
            <a:r>
              <a:rPr sz="2300" b="1" spc="-190" dirty="0">
                <a:solidFill>
                  <a:srgbClr val="006F73"/>
                </a:solidFill>
                <a:latin typeface="Verdana"/>
                <a:cs typeface="Verdana"/>
              </a:rPr>
              <a:t>t</a:t>
            </a:r>
            <a:r>
              <a:rPr sz="2300" b="1" spc="-215" dirty="0">
                <a:solidFill>
                  <a:srgbClr val="006F73"/>
                </a:solidFill>
                <a:latin typeface="Verdana"/>
                <a:cs typeface="Verdana"/>
              </a:rPr>
              <a:t>o</a:t>
            </a:r>
            <a:r>
              <a:rPr sz="2300" b="1" spc="-200" dirty="0">
                <a:solidFill>
                  <a:srgbClr val="006F73"/>
                </a:solidFill>
                <a:latin typeface="Verdana"/>
                <a:cs typeface="Verdana"/>
              </a:rPr>
              <a:t> </a:t>
            </a:r>
            <a:r>
              <a:rPr sz="2300" b="1" spc="-204" dirty="0">
                <a:solidFill>
                  <a:srgbClr val="006F73"/>
                </a:solidFill>
                <a:latin typeface="Verdana"/>
                <a:cs typeface="Verdana"/>
              </a:rPr>
              <a:t>d</a:t>
            </a:r>
            <a:r>
              <a:rPr sz="2300" b="1" spc="-195" dirty="0">
                <a:solidFill>
                  <a:srgbClr val="006F73"/>
                </a:solidFill>
                <a:latin typeface="Verdana"/>
                <a:cs typeface="Verdana"/>
              </a:rPr>
              <a:t>e</a:t>
            </a:r>
            <a:r>
              <a:rPr sz="2300" b="1" spc="-295" dirty="0">
                <a:solidFill>
                  <a:srgbClr val="006F73"/>
                </a:solidFill>
                <a:latin typeface="Verdana"/>
                <a:cs typeface="Verdana"/>
              </a:rPr>
              <a:t>v</a:t>
            </a:r>
            <a:r>
              <a:rPr sz="2300" b="1" spc="-195" dirty="0">
                <a:solidFill>
                  <a:srgbClr val="006F73"/>
                </a:solidFill>
                <a:latin typeface="Verdana"/>
                <a:cs typeface="Verdana"/>
              </a:rPr>
              <a:t>e</a:t>
            </a:r>
            <a:r>
              <a:rPr sz="2300" b="1" spc="-180" dirty="0">
                <a:solidFill>
                  <a:srgbClr val="006F73"/>
                </a:solidFill>
                <a:latin typeface="Verdana"/>
                <a:cs typeface="Verdana"/>
              </a:rPr>
              <a:t>l</a:t>
            </a:r>
            <a:r>
              <a:rPr sz="2300" b="1" spc="-220" dirty="0">
                <a:solidFill>
                  <a:srgbClr val="006F73"/>
                </a:solidFill>
                <a:latin typeface="Verdana"/>
                <a:cs typeface="Verdana"/>
              </a:rPr>
              <a:t>o</a:t>
            </a:r>
            <a:r>
              <a:rPr sz="2300" b="1" spc="-210" dirty="0">
                <a:solidFill>
                  <a:srgbClr val="006F73"/>
                </a:solidFill>
                <a:latin typeface="Verdana"/>
                <a:cs typeface="Verdana"/>
              </a:rPr>
              <a:t>p</a:t>
            </a:r>
            <a:r>
              <a:rPr sz="2300" b="1" spc="-200" dirty="0">
                <a:solidFill>
                  <a:srgbClr val="006F73"/>
                </a:solidFill>
                <a:latin typeface="Verdana"/>
                <a:cs typeface="Verdana"/>
              </a:rPr>
              <a:t> </a:t>
            </a:r>
            <a:r>
              <a:rPr sz="2300" b="1" spc="-315" dirty="0">
                <a:solidFill>
                  <a:srgbClr val="006F73"/>
                </a:solidFill>
                <a:latin typeface="Verdana"/>
                <a:cs typeface="Verdana"/>
              </a:rPr>
              <a:t>a</a:t>
            </a:r>
            <a:r>
              <a:rPr sz="2300" b="1" spc="-270" dirty="0">
                <a:solidFill>
                  <a:srgbClr val="006F73"/>
                </a:solidFill>
                <a:latin typeface="Verdana"/>
                <a:cs typeface="Verdana"/>
              </a:rPr>
              <a:t>n</a:t>
            </a:r>
            <a:r>
              <a:rPr sz="2300" b="1" spc="-200" dirty="0">
                <a:solidFill>
                  <a:srgbClr val="006F73"/>
                </a:solidFill>
                <a:latin typeface="Verdana"/>
                <a:cs typeface="Verdana"/>
              </a:rPr>
              <a:t> </a:t>
            </a:r>
            <a:r>
              <a:rPr sz="2300" b="1" spc="-315" dirty="0">
                <a:solidFill>
                  <a:srgbClr val="006F73"/>
                </a:solidFill>
                <a:latin typeface="Verdana"/>
                <a:cs typeface="Verdana"/>
              </a:rPr>
              <a:t>a</a:t>
            </a:r>
            <a:r>
              <a:rPr sz="2300" b="1" spc="-180" dirty="0">
                <a:solidFill>
                  <a:srgbClr val="006F73"/>
                </a:solidFill>
                <a:latin typeface="Verdana"/>
                <a:cs typeface="Verdana"/>
              </a:rPr>
              <a:t>l</a:t>
            </a:r>
            <a:r>
              <a:rPr sz="2300" b="1" spc="-235" dirty="0">
                <a:solidFill>
                  <a:srgbClr val="006F73"/>
                </a:solidFill>
                <a:latin typeface="Verdana"/>
                <a:cs typeface="Verdana"/>
              </a:rPr>
              <a:t>g</a:t>
            </a:r>
            <a:r>
              <a:rPr sz="2300" b="1" spc="-220" dirty="0">
                <a:solidFill>
                  <a:srgbClr val="006F73"/>
                </a:solidFill>
                <a:latin typeface="Verdana"/>
                <a:cs typeface="Verdana"/>
              </a:rPr>
              <a:t>o</a:t>
            </a:r>
            <a:r>
              <a:rPr sz="2300" b="1" spc="-300" dirty="0">
                <a:solidFill>
                  <a:srgbClr val="006F73"/>
                </a:solidFill>
                <a:latin typeface="Verdana"/>
                <a:cs typeface="Verdana"/>
              </a:rPr>
              <a:t>r</a:t>
            </a:r>
            <a:r>
              <a:rPr sz="2300" b="1" spc="-200" dirty="0">
                <a:solidFill>
                  <a:srgbClr val="006F73"/>
                </a:solidFill>
                <a:latin typeface="Verdana"/>
                <a:cs typeface="Verdana"/>
              </a:rPr>
              <a:t>i</a:t>
            </a:r>
            <a:r>
              <a:rPr sz="2300" b="1" spc="-190" dirty="0">
                <a:solidFill>
                  <a:srgbClr val="006F73"/>
                </a:solidFill>
                <a:latin typeface="Verdana"/>
                <a:cs typeface="Verdana"/>
              </a:rPr>
              <a:t>t</a:t>
            </a:r>
            <a:r>
              <a:rPr sz="2300" b="1" spc="-265" dirty="0">
                <a:solidFill>
                  <a:srgbClr val="006F73"/>
                </a:solidFill>
                <a:latin typeface="Verdana"/>
                <a:cs typeface="Verdana"/>
              </a:rPr>
              <a:t>h</a:t>
            </a:r>
            <a:r>
              <a:rPr sz="2300" b="1" spc="-484" dirty="0">
                <a:solidFill>
                  <a:srgbClr val="006F73"/>
                </a:solidFill>
                <a:latin typeface="Verdana"/>
                <a:cs typeface="Verdana"/>
              </a:rPr>
              <a:t>m</a:t>
            </a:r>
            <a:r>
              <a:rPr sz="2300" b="1" spc="-200" dirty="0">
                <a:solidFill>
                  <a:srgbClr val="006F73"/>
                </a:solidFill>
                <a:latin typeface="Verdana"/>
                <a:cs typeface="Verdana"/>
              </a:rPr>
              <a:t> </a:t>
            </a:r>
            <a:r>
              <a:rPr sz="2300" b="1" spc="-190" dirty="0">
                <a:solidFill>
                  <a:srgbClr val="006F73"/>
                </a:solidFill>
                <a:latin typeface="Verdana"/>
                <a:cs typeface="Verdana"/>
              </a:rPr>
              <a:t>t</a:t>
            </a:r>
            <a:r>
              <a:rPr sz="2300" b="1" spc="-265" dirty="0">
                <a:solidFill>
                  <a:srgbClr val="006F73"/>
                </a:solidFill>
                <a:latin typeface="Verdana"/>
                <a:cs typeface="Verdana"/>
              </a:rPr>
              <a:t>h</a:t>
            </a:r>
            <a:r>
              <a:rPr sz="2300" b="1" spc="-315" dirty="0">
                <a:solidFill>
                  <a:srgbClr val="006F73"/>
                </a:solidFill>
                <a:latin typeface="Verdana"/>
                <a:cs typeface="Verdana"/>
              </a:rPr>
              <a:t>a</a:t>
            </a:r>
            <a:r>
              <a:rPr sz="2300" b="1" spc="-185" dirty="0">
                <a:solidFill>
                  <a:srgbClr val="006F73"/>
                </a:solidFill>
                <a:latin typeface="Verdana"/>
                <a:cs typeface="Verdana"/>
              </a:rPr>
              <a:t>t</a:t>
            </a:r>
            <a:r>
              <a:rPr sz="2300" b="1" spc="-200" dirty="0">
                <a:solidFill>
                  <a:srgbClr val="006F73"/>
                </a:solidFill>
                <a:latin typeface="Verdana"/>
                <a:cs typeface="Verdana"/>
              </a:rPr>
              <a:t> </a:t>
            </a:r>
            <a:r>
              <a:rPr sz="2300" b="1" spc="-50" dirty="0">
                <a:solidFill>
                  <a:srgbClr val="006F73"/>
                </a:solidFill>
                <a:latin typeface="Verdana"/>
                <a:cs typeface="Verdana"/>
              </a:rPr>
              <a:t>c</a:t>
            </a:r>
            <a:r>
              <a:rPr sz="2300" b="1" spc="-315" dirty="0">
                <a:solidFill>
                  <a:srgbClr val="006F73"/>
                </a:solidFill>
                <a:latin typeface="Verdana"/>
                <a:cs typeface="Verdana"/>
              </a:rPr>
              <a:t>a</a:t>
            </a:r>
            <a:r>
              <a:rPr sz="2300" b="1" spc="-270" dirty="0">
                <a:solidFill>
                  <a:srgbClr val="006F73"/>
                </a:solidFill>
                <a:latin typeface="Verdana"/>
                <a:cs typeface="Verdana"/>
              </a:rPr>
              <a:t>n</a:t>
            </a:r>
            <a:r>
              <a:rPr sz="2300" b="1" spc="-200" dirty="0">
                <a:solidFill>
                  <a:srgbClr val="006F73"/>
                </a:solidFill>
                <a:latin typeface="Verdana"/>
                <a:cs typeface="Verdana"/>
              </a:rPr>
              <a:t> </a:t>
            </a:r>
            <a:r>
              <a:rPr sz="2300" b="1" spc="-275" dirty="0">
                <a:solidFill>
                  <a:srgbClr val="006F73"/>
                </a:solidFill>
                <a:latin typeface="Verdana"/>
                <a:cs typeface="Verdana"/>
              </a:rPr>
              <a:t>u</a:t>
            </a:r>
            <a:r>
              <a:rPr sz="2300" b="1" spc="-270" dirty="0">
                <a:solidFill>
                  <a:srgbClr val="006F73"/>
                </a:solidFill>
                <a:latin typeface="Verdana"/>
                <a:cs typeface="Verdana"/>
              </a:rPr>
              <a:t>s</a:t>
            </a:r>
            <a:r>
              <a:rPr sz="2300" b="1" spc="-190" dirty="0">
                <a:solidFill>
                  <a:srgbClr val="006F73"/>
                </a:solidFill>
                <a:latin typeface="Verdana"/>
                <a:cs typeface="Verdana"/>
              </a:rPr>
              <a:t>e</a:t>
            </a:r>
            <a:r>
              <a:rPr sz="2300" b="1" spc="-200" dirty="0">
                <a:solidFill>
                  <a:srgbClr val="006F73"/>
                </a:solidFill>
                <a:latin typeface="Verdana"/>
                <a:cs typeface="Verdana"/>
              </a:rPr>
              <a:t> </a:t>
            </a:r>
            <a:r>
              <a:rPr sz="2300" b="1" spc="-190" dirty="0">
                <a:solidFill>
                  <a:srgbClr val="006F73"/>
                </a:solidFill>
                <a:latin typeface="Verdana"/>
                <a:cs typeface="Verdana"/>
              </a:rPr>
              <a:t>t</a:t>
            </a:r>
            <a:r>
              <a:rPr sz="2300" b="1" spc="-265" dirty="0">
                <a:solidFill>
                  <a:srgbClr val="006F73"/>
                </a:solidFill>
                <a:latin typeface="Verdana"/>
                <a:cs typeface="Verdana"/>
              </a:rPr>
              <a:t>h</a:t>
            </a:r>
            <a:r>
              <a:rPr sz="2300" b="1" spc="-200" dirty="0">
                <a:solidFill>
                  <a:srgbClr val="006F73"/>
                </a:solidFill>
                <a:latin typeface="Verdana"/>
                <a:cs typeface="Verdana"/>
              </a:rPr>
              <a:t>i</a:t>
            </a:r>
            <a:r>
              <a:rPr sz="2300" b="1" spc="-265" dirty="0">
                <a:solidFill>
                  <a:srgbClr val="006F73"/>
                </a:solidFill>
                <a:latin typeface="Verdana"/>
                <a:cs typeface="Verdana"/>
              </a:rPr>
              <a:t>s</a:t>
            </a:r>
            <a:r>
              <a:rPr sz="2300" b="1" spc="-200" dirty="0">
                <a:solidFill>
                  <a:srgbClr val="006F73"/>
                </a:solidFill>
                <a:latin typeface="Verdana"/>
                <a:cs typeface="Verdana"/>
              </a:rPr>
              <a:t> </a:t>
            </a:r>
            <a:r>
              <a:rPr sz="2300" b="1" spc="-204" dirty="0">
                <a:solidFill>
                  <a:srgbClr val="006F73"/>
                </a:solidFill>
                <a:latin typeface="Verdana"/>
                <a:cs typeface="Verdana"/>
              </a:rPr>
              <a:t>d</a:t>
            </a:r>
            <a:r>
              <a:rPr sz="2300" b="1" spc="-315" dirty="0">
                <a:solidFill>
                  <a:srgbClr val="006F73"/>
                </a:solidFill>
                <a:latin typeface="Verdana"/>
                <a:cs typeface="Verdana"/>
              </a:rPr>
              <a:t>a</a:t>
            </a:r>
            <a:r>
              <a:rPr sz="2300" b="1" spc="-190" dirty="0">
                <a:solidFill>
                  <a:srgbClr val="006F73"/>
                </a:solidFill>
                <a:latin typeface="Verdana"/>
                <a:cs typeface="Verdana"/>
              </a:rPr>
              <a:t>t</a:t>
            </a:r>
            <a:r>
              <a:rPr sz="2300" b="1" spc="-310" dirty="0">
                <a:solidFill>
                  <a:srgbClr val="006F73"/>
                </a:solidFill>
                <a:latin typeface="Verdana"/>
                <a:cs typeface="Verdana"/>
              </a:rPr>
              <a:t>a</a:t>
            </a:r>
            <a:r>
              <a:rPr sz="2300" b="1" spc="-200" dirty="0">
                <a:solidFill>
                  <a:srgbClr val="006F73"/>
                </a:solidFill>
                <a:latin typeface="Verdana"/>
                <a:cs typeface="Verdana"/>
              </a:rPr>
              <a:t> </a:t>
            </a:r>
            <a:r>
              <a:rPr sz="2300" b="1" spc="-190" dirty="0">
                <a:solidFill>
                  <a:srgbClr val="006F73"/>
                </a:solidFill>
                <a:latin typeface="Verdana"/>
                <a:cs typeface="Verdana"/>
              </a:rPr>
              <a:t>t</a:t>
            </a:r>
            <a:r>
              <a:rPr sz="2300" b="1" spc="-215" dirty="0">
                <a:solidFill>
                  <a:srgbClr val="006F73"/>
                </a:solidFill>
                <a:latin typeface="Verdana"/>
                <a:cs typeface="Verdana"/>
              </a:rPr>
              <a:t>o</a:t>
            </a:r>
            <a:r>
              <a:rPr sz="2300" b="1" spc="-200" dirty="0">
                <a:solidFill>
                  <a:srgbClr val="006F73"/>
                </a:solidFill>
                <a:latin typeface="Verdana"/>
                <a:cs typeface="Verdana"/>
              </a:rPr>
              <a:t> </a:t>
            </a:r>
            <a:r>
              <a:rPr sz="2300" b="1" spc="-490" dirty="0">
                <a:solidFill>
                  <a:srgbClr val="006F73"/>
                </a:solidFill>
                <a:latin typeface="Verdana"/>
                <a:cs typeface="Verdana"/>
              </a:rPr>
              <a:t>m</a:t>
            </a:r>
            <a:r>
              <a:rPr sz="2300" b="1" spc="-315" dirty="0">
                <a:solidFill>
                  <a:srgbClr val="006F73"/>
                </a:solidFill>
                <a:latin typeface="Verdana"/>
                <a:cs typeface="Verdana"/>
              </a:rPr>
              <a:t>a</a:t>
            </a:r>
            <a:r>
              <a:rPr sz="2300" b="1" spc="-345" dirty="0">
                <a:solidFill>
                  <a:srgbClr val="006F73"/>
                </a:solidFill>
                <a:latin typeface="Verdana"/>
                <a:cs typeface="Verdana"/>
              </a:rPr>
              <a:t>k</a:t>
            </a:r>
            <a:r>
              <a:rPr sz="2300" b="1" spc="-130" dirty="0">
                <a:solidFill>
                  <a:srgbClr val="006F73"/>
                </a:solidFill>
                <a:latin typeface="Verdana"/>
                <a:cs typeface="Verdana"/>
              </a:rPr>
              <a:t>e  </a:t>
            </a:r>
            <a:r>
              <a:rPr sz="2300" b="1" spc="-240" dirty="0">
                <a:solidFill>
                  <a:srgbClr val="006F73"/>
                </a:solidFill>
                <a:latin typeface="Verdana"/>
                <a:cs typeface="Verdana"/>
              </a:rPr>
              <a:t>personalized</a:t>
            </a:r>
            <a:r>
              <a:rPr sz="2300" b="1" spc="-200" dirty="0">
                <a:solidFill>
                  <a:srgbClr val="006F73"/>
                </a:solidFill>
                <a:latin typeface="Verdana"/>
                <a:cs typeface="Verdana"/>
              </a:rPr>
              <a:t> </a:t>
            </a:r>
            <a:r>
              <a:rPr sz="2300" b="1" spc="-204" dirty="0">
                <a:solidFill>
                  <a:srgbClr val="006F73"/>
                </a:solidFill>
                <a:latin typeface="Verdana"/>
                <a:cs typeface="Verdana"/>
              </a:rPr>
              <a:t>product</a:t>
            </a:r>
            <a:r>
              <a:rPr sz="2300" b="1" spc="-200" dirty="0">
                <a:solidFill>
                  <a:srgbClr val="006F73"/>
                </a:solidFill>
                <a:latin typeface="Verdana"/>
                <a:cs typeface="Verdana"/>
              </a:rPr>
              <a:t> </a:t>
            </a:r>
            <a:r>
              <a:rPr sz="2300" b="1" spc="-260" dirty="0">
                <a:solidFill>
                  <a:srgbClr val="006F73"/>
                </a:solidFill>
                <a:latin typeface="Verdana"/>
                <a:cs typeface="Verdana"/>
              </a:rPr>
              <a:t>recommendations</a:t>
            </a:r>
            <a:r>
              <a:rPr sz="2300" b="1" spc="-200" dirty="0">
                <a:solidFill>
                  <a:srgbClr val="006F73"/>
                </a:solidFill>
                <a:latin typeface="Verdana"/>
                <a:cs typeface="Verdana"/>
              </a:rPr>
              <a:t> </a:t>
            </a:r>
            <a:r>
              <a:rPr sz="2300" b="1" spc="-204" dirty="0">
                <a:solidFill>
                  <a:srgbClr val="006F73"/>
                </a:solidFill>
                <a:latin typeface="Verdana"/>
                <a:cs typeface="Verdana"/>
              </a:rPr>
              <a:t>to</a:t>
            </a:r>
            <a:r>
              <a:rPr sz="2300" b="1" spc="-200" dirty="0">
                <a:solidFill>
                  <a:srgbClr val="006F73"/>
                </a:solidFill>
                <a:latin typeface="Verdana"/>
                <a:cs typeface="Verdana"/>
              </a:rPr>
              <a:t> </a:t>
            </a:r>
            <a:r>
              <a:rPr sz="2300" b="1" spc="-270" dirty="0">
                <a:solidFill>
                  <a:srgbClr val="006F73"/>
                </a:solidFill>
                <a:latin typeface="Verdana"/>
                <a:cs typeface="Verdana"/>
              </a:rPr>
              <a:t>users.</a:t>
            </a:r>
            <a:endParaRPr sz="2300">
              <a:latin typeface="Verdana"/>
              <a:cs typeface="Verdana"/>
            </a:endParaRPr>
          </a:p>
          <a:p>
            <a:pPr marL="12700" marR="5080">
              <a:lnSpc>
                <a:spcPct val="133100"/>
              </a:lnSpc>
            </a:pPr>
            <a:r>
              <a:rPr sz="2300" b="1" spc="-220" dirty="0">
                <a:solidFill>
                  <a:srgbClr val="006F73"/>
                </a:solidFill>
                <a:latin typeface="Verdana"/>
                <a:cs typeface="Verdana"/>
              </a:rPr>
              <a:t>To</a:t>
            </a:r>
            <a:r>
              <a:rPr sz="2300" b="1" spc="-200" dirty="0">
                <a:solidFill>
                  <a:srgbClr val="006F73"/>
                </a:solidFill>
                <a:latin typeface="Verdana"/>
                <a:cs typeface="Verdana"/>
              </a:rPr>
              <a:t> </a:t>
            </a:r>
            <a:r>
              <a:rPr sz="2300" b="1" spc="-215" dirty="0">
                <a:solidFill>
                  <a:srgbClr val="006F73"/>
                </a:solidFill>
                <a:latin typeface="Verdana"/>
                <a:cs typeface="Verdana"/>
              </a:rPr>
              <a:t>deploy</a:t>
            </a:r>
            <a:r>
              <a:rPr sz="2300" b="1" spc="-195" dirty="0">
                <a:solidFill>
                  <a:srgbClr val="006F73"/>
                </a:solidFill>
                <a:latin typeface="Verdana"/>
                <a:cs typeface="Verdana"/>
              </a:rPr>
              <a:t> </a:t>
            </a:r>
            <a:r>
              <a:rPr sz="2300" b="1" spc="-215" dirty="0">
                <a:solidFill>
                  <a:srgbClr val="006F73"/>
                </a:solidFill>
                <a:latin typeface="Verdana"/>
                <a:cs typeface="Verdana"/>
              </a:rPr>
              <a:t>the</a:t>
            </a:r>
            <a:r>
              <a:rPr sz="2300" b="1" spc="-195" dirty="0">
                <a:solidFill>
                  <a:srgbClr val="006F73"/>
                </a:solidFill>
                <a:latin typeface="Verdana"/>
                <a:cs typeface="Verdana"/>
              </a:rPr>
              <a:t> </a:t>
            </a:r>
            <a:r>
              <a:rPr sz="2300" b="1" spc="-260" dirty="0">
                <a:solidFill>
                  <a:srgbClr val="006F73"/>
                </a:solidFill>
                <a:latin typeface="Verdana"/>
                <a:cs typeface="Verdana"/>
              </a:rPr>
              <a:t>recommendation</a:t>
            </a:r>
            <a:r>
              <a:rPr sz="2300" b="1" spc="-195" dirty="0">
                <a:solidFill>
                  <a:srgbClr val="006F73"/>
                </a:solidFill>
                <a:latin typeface="Verdana"/>
                <a:cs typeface="Verdana"/>
              </a:rPr>
              <a:t> </a:t>
            </a:r>
            <a:r>
              <a:rPr sz="2300" b="1" spc="-254" dirty="0">
                <a:solidFill>
                  <a:srgbClr val="006F73"/>
                </a:solidFill>
                <a:latin typeface="Verdana"/>
                <a:cs typeface="Verdana"/>
              </a:rPr>
              <a:t>engine:</a:t>
            </a:r>
            <a:r>
              <a:rPr sz="2300" b="1" spc="-195" dirty="0">
                <a:solidFill>
                  <a:srgbClr val="006F73"/>
                </a:solidFill>
                <a:latin typeface="Verdana"/>
                <a:cs typeface="Verdana"/>
              </a:rPr>
              <a:t> </a:t>
            </a:r>
            <a:r>
              <a:rPr sz="2300" b="1" spc="-229" dirty="0">
                <a:solidFill>
                  <a:srgbClr val="006F73"/>
                </a:solidFill>
                <a:latin typeface="Verdana"/>
                <a:cs typeface="Verdana"/>
              </a:rPr>
              <a:t>The</a:t>
            </a:r>
            <a:r>
              <a:rPr sz="2300" b="1" spc="-195" dirty="0">
                <a:solidFill>
                  <a:srgbClr val="006F73"/>
                </a:solidFill>
                <a:latin typeface="Verdana"/>
                <a:cs typeface="Verdana"/>
              </a:rPr>
              <a:t> </a:t>
            </a:r>
            <a:r>
              <a:rPr sz="2300" b="1" spc="-229" dirty="0">
                <a:solidFill>
                  <a:srgbClr val="006F73"/>
                </a:solidFill>
                <a:latin typeface="Verdana"/>
                <a:cs typeface="Verdana"/>
              </a:rPr>
              <a:t>third</a:t>
            </a:r>
            <a:r>
              <a:rPr sz="2300" b="1" spc="-195" dirty="0">
                <a:solidFill>
                  <a:srgbClr val="006F73"/>
                </a:solidFill>
                <a:latin typeface="Verdana"/>
                <a:cs typeface="Verdana"/>
              </a:rPr>
              <a:t> </a:t>
            </a:r>
            <a:r>
              <a:rPr sz="2300" b="1" spc="-210" dirty="0">
                <a:solidFill>
                  <a:srgbClr val="006F73"/>
                </a:solidFill>
                <a:latin typeface="Verdana"/>
                <a:cs typeface="Verdana"/>
              </a:rPr>
              <a:t>objective</a:t>
            </a:r>
            <a:r>
              <a:rPr sz="2300" b="1" spc="-195" dirty="0">
                <a:solidFill>
                  <a:srgbClr val="006F73"/>
                </a:solidFill>
                <a:latin typeface="Verdana"/>
                <a:cs typeface="Verdana"/>
              </a:rPr>
              <a:t> </a:t>
            </a:r>
            <a:r>
              <a:rPr sz="2300" b="1" spc="-235" dirty="0">
                <a:solidFill>
                  <a:srgbClr val="006F73"/>
                </a:solidFill>
                <a:latin typeface="Verdana"/>
                <a:cs typeface="Verdana"/>
              </a:rPr>
              <a:t>is</a:t>
            </a:r>
            <a:r>
              <a:rPr sz="2300" b="1" spc="-195" dirty="0">
                <a:solidFill>
                  <a:srgbClr val="006F73"/>
                </a:solidFill>
                <a:latin typeface="Verdana"/>
                <a:cs typeface="Verdana"/>
              </a:rPr>
              <a:t> </a:t>
            </a:r>
            <a:r>
              <a:rPr sz="2300" b="1" spc="-204" dirty="0">
                <a:solidFill>
                  <a:srgbClr val="006F73"/>
                </a:solidFill>
                <a:latin typeface="Verdana"/>
                <a:cs typeface="Verdana"/>
              </a:rPr>
              <a:t>to </a:t>
            </a:r>
            <a:r>
              <a:rPr sz="2300" b="1" spc="-770" dirty="0">
                <a:solidFill>
                  <a:srgbClr val="006F73"/>
                </a:solidFill>
                <a:latin typeface="Verdana"/>
                <a:cs typeface="Verdana"/>
              </a:rPr>
              <a:t> </a:t>
            </a:r>
            <a:r>
              <a:rPr sz="2300" b="1" spc="-215" dirty="0">
                <a:solidFill>
                  <a:srgbClr val="006F73"/>
                </a:solidFill>
                <a:latin typeface="Verdana"/>
                <a:cs typeface="Verdana"/>
              </a:rPr>
              <a:t>deploy</a:t>
            </a:r>
            <a:r>
              <a:rPr sz="2300" b="1" spc="-180" dirty="0">
                <a:solidFill>
                  <a:srgbClr val="006F73"/>
                </a:solidFill>
                <a:latin typeface="Verdana"/>
                <a:cs typeface="Verdana"/>
              </a:rPr>
              <a:t> </a:t>
            </a:r>
            <a:r>
              <a:rPr sz="2300" b="1" spc="-215" dirty="0">
                <a:solidFill>
                  <a:srgbClr val="006F73"/>
                </a:solidFill>
                <a:latin typeface="Verdana"/>
                <a:cs typeface="Verdana"/>
              </a:rPr>
              <a:t>the</a:t>
            </a:r>
            <a:r>
              <a:rPr sz="2300" b="1" spc="-175" dirty="0">
                <a:solidFill>
                  <a:srgbClr val="006F73"/>
                </a:solidFill>
                <a:latin typeface="Verdana"/>
                <a:cs typeface="Verdana"/>
              </a:rPr>
              <a:t> </a:t>
            </a:r>
            <a:r>
              <a:rPr sz="2300" b="1" spc="-260" dirty="0">
                <a:solidFill>
                  <a:srgbClr val="006F73"/>
                </a:solidFill>
                <a:latin typeface="Verdana"/>
                <a:cs typeface="Verdana"/>
              </a:rPr>
              <a:t>recommendation</a:t>
            </a:r>
            <a:r>
              <a:rPr sz="2300" b="1" spc="-175" dirty="0">
                <a:solidFill>
                  <a:srgbClr val="006F73"/>
                </a:solidFill>
                <a:latin typeface="Verdana"/>
                <a:cs typeface="Verdana"/>
              </a:rPr>
              <a:t> </a:t>
            </a:r>
            <a:r>
              <a:rPr sz="2300" b="1" spc="-229" dirty="0">
                <a:solidFill>
                  <a:srgbClr val="006F73"/>
                </a:solidFill>
                <a:latin typeface="Verdana"/>
                <a:cs typeface="Verdana"/>
              </a:rPr>
              <a:t>engine</a:t>
            </a:r>
            <a:r>
              <a:rPr sz="2300" b="1" spc="-180" dirty="0">
                <a:solidFill>
                  <a:srgbClr val="006F73"/>
                </a:solidFill>
                <a:latin typeface="Verdana"/>
                <a:cs typeface="Verdana"/>
              </a:rPr>
              <a:t> </a:t>
            </a:r>
            <a:r>
              <a:rPr sz="2300" b="1" spc="-204" dirty="0">
                <a:solidFill>
                  <a:srgbClr val="006F73"/>
                </a:solidFill>
                <a:latin typeface="Verdana"/>
                <a:cs typeface="Verdana"/>
              </a:rPr>
              <a:t>to</a:t>
            </a:r>
            <a:r>
              <a:rPr sz="2300" b="1" spc="-175" dirty="0">
                <a:solidFill>
                  <a:srgbClr val="006F73"/>
                </a:solidFill>
                <a:latin typeface="Verdana"/>
                <a:cs typeface="Verdana"/>
              </a:rPr>
              <a:t> </a:t>
            </a:r>
            <a:r>
              <a:rPr sz="2300" b="1" spc="-215" dirty="0">
                <a:solidFill>
                  <a:srgbClr val="006F73"/>
                </a:solidFill>
                <a:latin typeface="Verdana"/>
                <a:cs typeface="Verdana"/>
              </a:rPr>
              <a:t>the</a:t>
            </a:r>
            <a:r>
              <a:rPr sz="2300" b="1" spc="-175" dirty="0">
                <a:solidFill>
                  <a:srgbClr val="006F73"/>
                </a:solidFill>
                <a:latin typeface="Verdana"/>
                <a:cs typeface="Verdana"/>
              </a:rPr>
              <a:t> </a:t>
            </a:r>
            <a:r>
              <a:rPr sz="2300" b="1" spc="-225" dirty="0">
                <a:solidFill>
                  <a:srgbClr val="006F73"/>
                </a:solidFill>
                <a:latin typeface="Verdana"/>
                <a:cs typeface="Verdana"/>
              </a:rPr>
              <a:t>online</a:t>
            </a:r>
            <a:r>
              <a:rPr sz="2300" b="1" spc="-180" dirty="0">
                <a:solidFill>
                  <a:srgbClr val="006F73"/>
                </a:solidFill>
                <a:latin typeface="Verdana"/>
                <a:cs typeface="Verdana"/>
              </a:rPr>
              <a:t> </a:t>
            </a:r>
            <a:r>
              <a:rPr sz="2300" b="1" spc="-245" dirty="0">
                <a:solidFill>
                  <a:srgbClr val="006F73"/>
                </a:solidFill>
                <a:latin typeface="Verdana"/>
                <a:cs typeface="Verdana"/>
              </a:rPr>
              <a:t>store, </a:t>
            </a:r>
            <a:r>
              <a:rPr sz="2300" b="1" spc="-240" dirty="0">
                <a:solidFill>
                  <a:srgbClr val="006F73"/>
                </a:solidFill>
                <a:latin typeface="Verdana"/>
                <a:cs typeface="Verdana"/>
              </a:rPr>
              <a:t> </a:t>
            </a:r>
            <a:r>
              <a:rPr sz="2300" b="1" spc="-195" dirty="0">
                <a:solidFill>
                  <a:srgbClr val="006F73"/>
                </a:solidFill>
                <a:latin typeface="Verdana"/>
                <a:cs typeface="Verdana"/>
              </a:rPr>
              <a:t>e</a:t>
            </a:r>
            <a:r>
              <a:rPr sz="2300" b="1" spc="-275" dirty="0">
                <a:solidFill>
                  <a:srgbClr val="006F73"/>
                </a:solidFill>
                <a:latin typeface="Verdana"/>
                <a:cs typeface="Verdana"/>
              </a:rPr>
              <a:t>n</a:t>
            </a:r>
            <a:r>
              <a:rPr sz="2300" b="1" spc="-315" dirty="0">
                <a:solidFill>
                  <a:srgbClr val="006F73"/>
                </a:solidFill>
                <a:latin typeface="Verdana"/>
                <a:cs typeface="Verdana"/>
              </a:rPr>
              <a:t>a</a:t>
            </a:r>
            <a:r>
              <a:rPr sz="2300" b="1" spc="-204" dirty="0">
                <a:solidFill>
                  <a:srgbClr val="006F73"/>
                </a:solidFill>
                <a:latin typeface="Verdana"/>
                <a:cs typeface="Verdana"/>
              </a:rPr>
              <a:t>b</a:t>
            </a:r>
            <a:r>
              <a:rPr sz="2300" b="1" spc="-180" dirty="0">
                <a:solidFill>
                  <a:srgbClr val="006F73"/>
                </a:solidFill>
                <a:latin typeface="Verdana"/>
                <a:cs typeface="Verdana"/>
              </a:rPr>
              <a:t>l</a:t>
            </a:r>
            <a:r>
              <a:rPr sz="2300" b="1" spc="-200" dirty="0">
                <a:solidFill>
                  <a:srgbClr val="006F73"/>
                </a:solidFill>
                <a:latin typeface="Verdana"/>
                <a:cs typeface="Verdana"/>
              </a:rPr>
              <a:t>i</a:t>
            </a:r>
            <a:r>
              <a:rPr sz="2300" b="1" spc="-275" dirty="0">
                <a:solidFill>
                  <a:srgbClr val="006F73"/>
                </a:solidFill>
                <a:latin typeface="Verdana"/>
                <a:cs typeface="Verdana"/>
              </a:rPr>
              <a:t>n</a:t>
            </a:r>
            <a:r>
              <a:rPr sz="2300" b="1" spc="-229" dirty="0">
                <a:solidFill>
                  <a:srgbClr val="006F73"/>
                </a:solidFill>
                <a:latin typeface="Verdana"/>
                <a:cs typeface="Verdana"/>
              </a:rPr>
              <a:t>g</a:t>
            </a:r>
            <a:r>
              <a:rPr sz="2300" b="1" spc="-200" dirty="0">
                <a:solidFill>
                  <a:srgbClr val="006F73"/>
                </a:solidFill>
                <a:latin typeface="Verdana"/>
                <a:cs typeface="Verdana"/>
              </a:rPr>
              <a:t> </a:t>
            </a:r>
            <a:r>
              <a:rPr sz="2300" b="1" spc="-275" dirty="0">
                <a:solidFill>
                  <a:srgbClr val="006F73"/>
                </a:solidFill>
                <a:latin typeface="Verdana"/>
                <a:cs typeface="Verdana"/>
              </a:rPr>
              <a:t>u</a:t>
            </a:r>
            <a:r>
              <a:rPr sz="2300" b="1" spc="-270" dirty="0">
                <a:solidFill>
                  <a:srgbClr val="006F73"/>
                </a:solidFill>
                <a:latin typeface="Verdana"/>
                <a:cs typeface="Verdana"/>
              </a:rPr>
              <a:t>s</a:t>
            </a:r>
            <a:r>
              <a:rPr sz="2300" b="1" spc="-195" dirty="0">
                <a:solidFill>
                  <a:srgbClr val="006F73"/>
                </a:solidFill>
                <a:latin typeface="Verdana"/>
                <a:cs typeface="Verdana"/>
              </a:rPr>
              <a:t>e</a:t>
            </a:r>
            <a:r>
              <a:rPr sz="2300" b="1" spc="-300" dirty="0">
                <a:solidFill>
                  <a:srgbClr val="006F73"/>
                </a:solidFill>
                <a:latin typeface="Verdana"/>
                <a:cs typeface="Verdana"/>
              </a:rPr>
              <a:t>r</a:t>
            </a:r>
            <a:r>
              <a:rPr sz="2300" b="1" spc="-265" dirty="0">
                <a:solidFill>
                  <a:srgbClr val="006F73"/>
                </a:solidFill>
                <a:latin typeface="Verdana"/>
                <a:cs typeface="Verdana"/>
              </a:rPr>
              <a:t>s</a:t>
            </a:r>
            <a:r>
              <a:rPr sz="2300" b="1" spc="-200" dirty="0">
                <a:solidFill>
                  <a:srgbClr val="006F73"/>
                </a:solidFill>
                <a:latin typeface="Verdana"/>
                <a:cs typeface="Verdana"/>
              </a:rPr>
              <a:t> </a:t>
            </a:r>
            <a:r>
              <a:rPr sz="2300" b="1" spc="-190" dirty="0">
                <a:solidFill>
                  <a:srgbClr val="006F73"/>
                </a:solidFill>
                <a:latin typeface="Verdana"/>
                <a:cs typeface="Verdana"/>
              </a:rPr>
              <a:t>t</a:t>
            </a:r>
            <a:r>
              <a:rPr sz="2300" b="1" spc="-215" dirty="0">
                <a:solidFill>
                  <a:srgbClr val="006F73"/>
                </a:solidFill>
                <a:latin typeface="Verdana"/>
                <a:cs typeface="Verdana"/>
              </a:rPr>
              <a:t>o</a:t>
            </a:r>
            <a:r>
              <a:rPr sz="2300" b="1" spc="-200" dirty="0">
                <a:solidFill>
                  <a:srgbClr val="006F73"/>
                </a:solidFill>
                <a:latin typeface="Verdana"/>
                <a:cs typeface="Verdana"/>
              </a:rPr>
              <a:t> </a:t>
            </a:r>
            <a:r>
              <a:rPr sz="2300" b="1" spc="-300" dirty="0">
                <a:solidFill>
                  <a:srgbClr val="006F73"/>
                </a:solidFill>
                <a:latin typeface="Verdana"/>
                <a:cs typeface="Verdana"/>
              </a:rPr>
              <a:t>r</a:t>
            </a:r>
            <a:r>
              <a:rPr sz="2300" b="1" spc="-195" dirty="0">
                <a:solidFill>
                  <a:srgbClr val="006F73"/>
                </a:solidFill>
                <a:latin typeface="Verdana"/>
                <a:cs typeface="Verdana"/>
              </a:rPr>
              <a:t>e</a:t>
            </a:r>
            <a:r>
              <a:rPr sz="2300" b="1" spc="-50" dirty="0">
                <a:solidFill>
                  <a:srgbClr val="006F73"/>
                </a:solidFill>
                <a:latin typeface="Verdana"/>
                <a:cs typeface="Verdana"/>
              </a:rPr>
              <a:t>c</a:t>
            </a:r>
            <a:r>
              <a:rPr sz="2300" b="1" spc="-195" dirty="0">
                <a:solidFill>
                  <a:srgbClr val="006F73"/>
                </a:solidFill>
                <a:latin typeface="Verdana"/>
                <a:cs typeface="Verdana"/>
              </a:rPr>
              <a:t>e</a:t>
            </a:r>
            <a:r>
              <a:rPr sz="2300" b="1" spc="-200" dirty="0">
                <a:solidFill>
                  <a:srgbClr val="006F73"/>
                </a:solidFill>
                <a:latin typeface="Verdana"/>
                <a:cs typeface="Verdana"/>
              </a:rPr>
              <a:t>i</a:t>
            </a:r>
            <a:r>
              <a:rPr sz="2300" b="1" spc="-295" dirty="0">
                <a:solidFill>
                  <a:srgbClr val="006F73"/>
                </a:solidFill>
                <a:latin typeface="Verdana"/>
                <a:cs typeface="Verdana"/>
              </a:rPr>
              <a:t>v</a:t>
            </a:r>
            <a:r>
              <a:rPr sz="2300" b="1" spc="-190" dirty="0">
                <a:solidFill>
                  <a:srgbClr val="006F73"/>
                </a:solidFill>
                <a:latin typeface="Verdana"/>
                <a:cs typeface="Verdana"/>
              </a:rPr>
              <a:t>e</a:t>
            </a:r>
            <a:r>
              <a:rPr sz="2300" b="1" spc="-200" dirty="0">
                <a:solidFill>
                  <a:srgbClr val="006F73"/>
                </a:solidFill>
                <a:latin typeface="Verdana"/>
                <a:cs typeface="Verdana"/>
              </a:rPr>
              <a:t> </a:t>
            </a:r>
            <a:r>
              <a:rPr sz="2300" b="1" spc="-215" dirty="0">
                <a:solidFill>
                  <a:srgbClr val="006F73"/>
                </a:solidFill>
                <a:latin typeface="Verdana"/>
                <a:cs typeface="Verdana"/>
              </a:rPr>
              <a:t>p</a:t>
            </a:r>
            <a:r>
              <a:rPr sz="2300" b="1" spc="-195" dirty="0">
                <a:solidFill>
                  <a:srgbClr val="006F73"/>
                </a:solidFill>
                <a:latin typeface="Verdana"/>
                <a:cs typeface="Verdana"/>
              </a:rPr>
              <a:t>e</a:t>
            </a:r>
            <a:r>
              <a:rPr sz="2300" b="1" spc="-300" dirty="0">
                <a:solidFill>
                  <a:srgbClr val="006F73"/>
                </a:solidFill>
                <a:latin typeface="Verdana"/>
                <a:cs typeface="Verdana"/>
              </a:rPr>
              <a:t>r</a:t>
            </a:r>
            <a:r>
              <a:rPr sz="2300" b="1" spc="-270" dirty="0">
                <a:solidFill>
                  <a:srgbClr val="006F73"/>
                </a:solidFill>
                <a:latin typeface="Verdana"/>
                <a:cs typeface="Verdana"/>
              </a:rPr>
              <a:t>s</a:t>
            </a:r>
            <a:r>
              <a:rPr sz="2300" b="1" spc="-220" dirty="0">
                <a:solidFill>
                  <a:srgbClr val="006F73"/>
                </a:solidFill>
                <a:latin typeface="Verdana"/>
                <a:cs typeface="Verdana"/>
              </a:rPr>
              <a:t>o</a:t>
            </a:r>
            <a:r>
              <a:rPr sz="2300" b="1" spc="-275" dirty="0">
                <a:solidFill>
                  <a:srgbClr val="006F73"/>
                </a:solidFill>
                <a:latin typeface="Verdana"/>
                <a:cs typeface="Verdana"/>
              </a:rPr>
              <a:t>n</a:t>
            </a:r>
            <a:r>
              <a:rPr sz="2300" b="1" spc="-315" dirty="0">
                <a:solidFill>
                  <a:srgbClr val="006F73"/>
                </a:solidFill>
                <a:latin typeface="Verdana"/>
                <a:cs typeface="Verdana"/>
              </a:rPr>
              <a:t>a</a:t>
            </a:r>
            <a:r>
              <a:rPr sz="2300" b="1" spc="-180" dirty="0">
                <a:solidFill>
                  <a:srgbClr val="006F73"/>
                </a:solidFill>
                <a:latin typeface="Verdana"/>
                <a:cs typeface="Verdana"/>
              </a:rPr>
              <a:t>l</a:t>
            </a:r>
            <a:r>
              <a:rPr sz="2300" b="1" spc="-200" dirty="0">
                <a:solidFill>
                  <a:srgbClr val="006F73"/>
                </a:solidFill>
                <a:latin typeface="Verdana"/>
                <a:cs typeface="Verdana"/>
              </a:rPr>
              <a:t>i</a:t>
            </a:r>
            <a:r>
              <a:rPr sz="2300" b="1" spc="-315" dirty="0">
                <a:solidFill>
                  <a:srgbClr val="006F73"/>
                </a:solidFill>
                <a:latin typeface="Verdana"/>
                <a:cs typeface="Verdana"/>
              </a:rPr>
              <a:t>z</a:t>
            </a:r>
            <a:r>
              <a:rPr sz="2300" b="1" spc="-195" dirty="0">
                <a:solidFill>
                  <a:srgbClr val="006F73"/>
                </a:solidFill>
                <a:latin typeface="Verdana"/>
                <a:cs typeface="Verdana"/>
              </a:rPr>
              <a:t>e</a:t>
            </a:r>
            <a:r>
              <a:rPr sz="2300" b="1" spc="-200" dirty="0">
                <a:solidFill>
                  <a:srgbClr val="006F73"/>
                </a:solidFill>
                <a:latin typeface="Verdana"/>
                <a:cs typeface="Verdana"/>
              </a:rPr>
              <a:t>d </a:t>
            </a:r>
            <a:r>
              <a:rPr sz="2300" b="1" spc="-215" dirty="0">
                <a:solidFill>
                  <a:srgbClr val="006F73"/>
                </a:solidFill>
                <a:latin typeface="Verdana"/>
                <a:cs typeface="Verdana"/>
              </a:rPr>
              <a:t>p</a:t>
            </a:r>
            <a:r>
              <a:rPr sz="2300" b="1" spc="-300" dirty="0">
                <a:solidFill>
                  <a:srgbClr val="006F73"/>
                </a:solidFill>
                <a:latin typeface="Verdana"/>
                <a:cs typeface="Verdana"/>
              </a:rPr>
              <a:t>r</a:t>
            </a:r>
            <a:r>
              <a:rPr sz="2300" b="1" spc="-220" dirty="0">
                <a:solidFill>
                  <a:srgbClr val="006F73"/>
                </a:solidFill>
                <a:latin typeface="Verdana"/>
                <a:cs typeface="Verdana"/>
              </a:rPr>
              <a:t>o</a:t>
            </a:r>
            <a:r>
              <a:rPr sz="2300" b="1" spc="-204" dirty="0">
                <a:solidFill>
                  <a:srgbClr val="006F73"/>
                </a:solidFill>
                <a:latin typeface="Verdana"/>
                <a:cs typeface="Verdana"/>
              </a:rPr>
              <a:t>d</a:t>
            </a:r>
            <a:r>
              <a:rPr sz="2300" b="1" spc="-275" dirty="0">
                <a:solidFill>
                  <a:srgbClr val="006F73"/>
                </a:solidFill>
                <a:latin typeface="Verdana"/>
                <a:cs typeface="Verdana"/>
              </a:rPr>
              <a:t>u</a:t>
            </a:r>
            <a:r>
              <a:rPr sz="2300" b="1" spc="-50" dirty="0">
                <a:solidFill>
                  <a:srgbClr val="006F73"/>
                </a:solidFill>
                <a:latin typeface="Verdana"/>
                <a:cs typeface="Verdana"/>
              </a:rPr>
              <a:t>c</a:t>
            </a:r>
            <a:r>
              <a:rPr sz="2300" b="1" spc="-155" dirty="0">
                <a:solidFill>
                  <a:srgbClr val="006F73"/>
                </a:solidFill>
                <a:latin typeface="Verdana"/>
                <a:cs typeface="Verdana"/>
              </a:rPr>
              <a:t>t  </a:t>
            </a:r>
            <a:r>
              <a:rPr sz="2300" b="1" spc="-300" dirty="0">
                <a:solidFill>
                  <a:srgbClr val="006F73"/>
                </a:solidFill>
                <a:latin typeface="Verdana"/>
                <a:cs typeface="Verdana"/>
              </a:rPr>
              <a:t>r</a:t>
            </a:r>
            <a:r>
              <a:rPr sz="2300" b="1" spc="-195" dirty="0">
                <a:solidFill>
                  <a:srgbClr val="006F73"/>
                </a:solidFill>
                <a:latin typeface="Verdana"/>
                <a:cs typeface="Verdana"/>
              </a:rPr>
              <a:t>e</a:t>
            </a:r>
            <a:r>
              <a:rPr sz="2300" b="1" spc="-50" dirty="0">
                <a:solidFill>
                  <a:srgbClr val="006F73"/>
                </a:solidFill>
                <a:latin typeface="Verdana"/>
                <a:cs typeface="Verdana"/>
              </a:rPr>
              <a:t>c</a:t>
            </a:r>
            <a:r>
              <a:rPr sz="2300" b="1" spc="-220" dirty="0">
                <a:solidFill>
                  <a:srgbClr val="006F73"/>
                </a:solidFill>
                <a:latin typeface="Verdana"/>
                <a:cs typeface="Verdana"/>
              </a:rPr>
              <a:t>o</a:t>
            </a:r>
            <a:r>
              <a:rPr sz="2300" b="1" spc="-490" dirty="0">
                <a:solidFill>
                  <a:srgbClr val="006F73"/>
                </a:solidFill>
                <a:latin typeface="Verdana"/>
                <a:cs typeface="Verdana"/>
              </a:rPr>
              <a:t>mm</a:t>
            </a:r>
            <a:r>
              <a:rPr sz="2300" b="1" spc="-195" dirty="0">
                <a:solidFill>
                  <a:srgbClr val="006F73"/>
                </a:solidFill>
                <a:latin typeface="Verdana"/>
                <a:cs typeface="Verdana"/>
              </a:rPr>
              <a:t>e</a:t>
            </a:r>
            <a:r>
              <a:rPr sz="2300" b="1" spc="-275" dirty="0">
                <a:solidFill>
                  <a:srgbClr val="006F73"/>
                </a:solidFill>
                <a:latin typeface="Verdana"/>
                <a:cs typeface="Verdana"/>
              </a:rPr>
              <a:t>n</a:t>
            </a:r>
            <a:r>
              <a:rPr sz="2300" b="1" spc="-204" dirty="0">
                <a:solidFill>
                  <a:srgbClr val="006F73"/>
                </a:solidFill>
                <a:latin typeface="Verdana"/>
                <a:cs typeface="Verdana"/>
              </a:rPr>
              <a:t>d</a:t>
            </a:r>
            <a:r>
              <a:rPr sz="2300" b="1" spc="-315" dirty="0">
                <a:solidFill>
                  <a:srgbClr val="006F73"/>
                </a:solidFill>
                <a:latin typeface="Verdana"/>
                <a:cs typeface="Verdana"/>
              </a:rPr>
              <a:t>a</a:t>
            </a:r>
            <a:r>
              <a:rPr sz="2300" b="1" spc="-190" dirty="0">
                <a:solidFill>
                  <a:srgbClr val="006F73"/>
                </a:solidFill>
                <a:latin typeface="Verdana"/>
                <a:cs typeface="Verdana"/>
              </a:rPr>
              <a:t>t</a:t>
            </a:r>
            <a:r>
              <a:rPr sz="2300" b="1" spc="-200" dirty="0">
                <a:solidFill>
                  <a:srgbClr val="006F73"/>
                </a:solidFill>
                <a:latin typeface="Verdana"/>
                <a:cs typeface="Verdana"/>
              </a:rPr>
              <a:t>i</a:t>
            </a:r>
            <a:r>
              <a:rPr sz="2300" b="1" spc="-220" dirty="0">
                <a:solidFill>
                  <a:srgbClr val="006F73"/>
                </a:solidFill>
                <a:latin typeface="Verdana"/>
                <a:cs typeface="Verdana"/>
              </a:rPr>
              <a:t>o</a:t>
            </a:r>
            <a:r>
              <a:rPr sz="2300" b="1" spc="-275" dirty="0">
                <a:solidFill>
                  <a:srgbClr val="006F73"/>
                </a:solidFill>
                <a:latin typeface="Verdana"/>
                <a:cs typeface="Verdana"/>
              </a:rPr>
              <a:t>n</a:t>
            </a:r>
            <a:r>
              <a:rPr sz="2300" b="1" spc="-265" dirty="0">
                <a:solidFill>
                  <a:srgbClr val="006F73"/>
                </a:solidFill>
                <a:latin typeface="Verdana"/>
                <a:cs typeface="Verdana"/>
              </a:rPr>
              <a:t>s</a:t>
            </a:r>
            <a:r>
              <a:rPr sz="2300" b="1" spc="-200" dirty="0">
                <a:solidFill>
                  <a:srgbClr val="006F73"/>
                </a:solidFill>
                <a:latin typeface="Verdana"/>
                <a:cs typeface="Verdana"/>
              </a:rPr>
              <a:t> i</a:t>
            </a:r>
            <a:r>
              <a:rPr sz="2300" b="1" spc="-270" dirty="0">
                <a:solidFill>
                  <a:srgbClr val="006F73"/>
                </a:solidFill>
                <a:latin typeface="Verdana"/>
                <a:cs typeface="Verdana"/>
              </a:rPr>
              <a:t>n</a:t>
            </a:r>
            <a:r>
              <a:rPr sz="2300" b="1" spc="-200" dirty="0">
                <a:solidFill>
                  <a:srgbClr val="006F73"/>
                </a:solidFill>
                <a:latin typeface="Verdana"/>
                <a:cs typeface="Verdana"/>
              </a:rPr>
              <a:t> </a:t>
            </a:r>
            <a:r>
              <a:rPr sz="2300" b="1" spc="-300" dirty="0">
                <a:solidFill>
                  <a:srgbClr val="006F73"/>
                </a:solidFill>
                <a:latin typeface="Verdana"/>
                <a:cs typeface="Verdana"/>
              </a:rPr>
              <a:t>r</a:t>
            </a:r>
            <a:r>
              <a:rPr sz="2300" b="1" spc="-195" dirty="0">
                <a:solidFill>
                  <a:srgbClr val="006F73"/>
                </a:solidFill>
                <a:latin typeface="Verdana"/>
                <a:cs typeface="Verdana"/>
              </a:rPr>
              <a:t>e</a:t>
            </a:r>
            <a:r>
              <a:rPr sz="2300" b="1" spc="-315" dirty="0">
                <a:solidFill>
                  <a:srgbClr val="006F73"/>
                </a:solidFill>
                <a:latin typeface="Verdana"/>
                <a:cs typeface="Verdana"/>
              </a:rPr>
              <a:t>a</a:t>
            </a:r>
            <a:r>
              <a:rPr sz="2300" b="1" spc="-180" dirty="0">
                <a:solidFill>
                  <a:srgbClr val="006F73"/>
                </a:solidFill>
                <a:latin typeface="Verdana"/>
                <a:cs typeface="Verdana"/>
              </a:rPr>
              <a:t>l</a:t>
            </a:r>
            <a:r>
              <a:rPr sz="2300" b="1" spc="-130" dirty="0">
                <a:solidFill>
                  <a:srgbClr val="006F73"/>
                </a:solidFill>
                <a:latin typeface="Verdana"/>
                <a:cs typeface="Verdana"/>
              </a:rPr>
              <a:t>-</a:t>
            </a:r>
            <a:r>
              <a:rPr sz="2300" b="1" spc="-190" dirty="0">
                <a:solidFill>
                  <a:srgbClr val="006F73"/>
                </a:solidFill>
                <a:latin typeface="Verdana"/>
                <a:cs typeface="Verdana"/>
              </a:rPr>
              <a:t>t</a:t>
            </a:r>
            <a:r>
              <a:rPr sz="2300" b="1" spc="-200" dirty="0">
                <a:solidFill>
                  <a:srgbClr val="006F73"/>
                </a:solidFill>
                <a:latin typeface="Verdana"/>
                <a:cs typeface="Verdana"/>
              </a:rPr>
              <a:t>i</a:t>
            </a:r>
            <a:r>
              <a:rPr sz="2300" b="1" spc="-490" dirty="0">
                <a:solidFill>
                  <a:srgbClr val="006F73"/>
                </a:solidFill>
                <a:latin typeface="Verdana"/>
                <a:cs typeface="Verdana"/>
              </a:rPr>
              <a:t>m</a:t>
            </a:r>
            <a:r>
              <a:rPr sz="2300" b="1" spc="-195" dirty="0">
                <a:solidFill>
                  <a:srgbClr val="006F73"/>
                </a:solidFill>
                <a:latin typeface="Verdana"/>
                <a:cs typeface="Verdana"/>
              </a:rPr>
              <a:t>e</a:t>
            </a:r>
            <a:r>
              <a:rPr sz="2300" b="1" spc="-295" dirty="0">
                <a:solidFill>
                  <a:srgbClr val="006F73"/>
                </a:solidFill>
                <a:latin typeface="Verdana"/>
                <a:cs typeface="Verdana"/>
              </a:rPr>
              <a:t>.</a:t>
            </a:r>
            <a:endParaRPr sz="2300">
              <a:latin typeface="Verdana"/>
              <a:cs typeface="Verdana"/>
            </a:endParaRPr>
          </a:p>
          <a:p>
            <a:pPr marL="12700" marR="48895">
              <a:lnSpc>
                <a:spcPct val="133100"/>
              </a:lnSpc>
            </a:pPr>
            <a:r>
              <a:rPr sz="2300" b="1" spc="-220" dirty="0">
                <a:solidFill>
                  <a:srgbClr val="006F73"/>
                </a:solidFill>
                <a:latin typeface="Verdana"/>
                <a:cs typeface="Verdana"/>
              </a:rPr>
              <a:t>To</a:t>
            </a:r>
            <a:r>
              <a:rPr sz="2300" b="1" spc="-190" dirty="0">
                <a:solidFill>
                  <a:srgbClr val="006F73"/>
                </a:solidFill>
                <a:latin typeface="Verdana"/>
                <a:cs typeface="Verdana"/>
              </a:rPr>
              <a:t> </a:t>
            </a:r>
            <a:r>
              <a:rPr sz="2300" b="1" spc="-229" dirty="0">
                <a:solidFill>
                  <a:srgbClr val="006F73"/>
                </a:solidFill>
                <a:latin typeface="Verdana"/>
                <a:cs typeface="Verdana"/>
              </a:rPr>
              <a:t>continuously</a:t>
            </a:r>
            <a:r>
              <a:rPr sz="2300" b="1" spc="-185" dirty="0">
                <a:solidFill>
                  <a:srgbClr val="006F73"/>
                </a:solidFill>
                <a:latin typeface="Verdana"/>
                <a:cs typeface="Verdana"/>
              </a:rPr>
              <a:t> </a:t>
            </a:r>
            <a:r>
              <a:rPr sz="2300" b="1" spc="-275" dirty="0">
                <a:solidFill>
                  <a:srgbClr val="006F73"/>
                </a:solidFill>
                <a:latin typeface="Verdana"/>
                <a:cs typeface="Verdana"/>
              </a:rPr>
              <a:t>improve</a:t>
            </a:r>
            <a:r>
              <a:rPr sz="2300" b="1" spc="-185" dirty="0">
                <a:solidFill>
                  <a:srgbClr val="006F73"/>
                </a:solidFill>
                <a:latin typeface="Verdana"/>
                <a:cs typeface="Verdana"/>
              </a:rPr>
              <a:t> </a:t>
            </a:r>
            <a:r>
              <a:rPr sz="2300" b="1" spc="-215" dirty="0">
                <a:solidFill>
                  <a:srgbClr val="006F73"/>
                </a:solidFill>
                <a:latin typeface="Verdana"/>
                <a:cs typeface="Verdana"/>
              </a:rPr>
              <a:t>the</a:t>
            </a:r>
            <a:r>
              <a:rPr sz="2300" b="1" spc="-185" dirty="0">
                <a:solidFill>
                  <a:srgbClr val="006F73"/>
                </a:solidFill>
                <a:latin typeface="Verdana"/>
                <a:cs typeface="Verdana"/>
              </a:rPr>
              <a:t> </a:t>
            </a:r>
            <a:r>
              <a:rPr sz="2300" b="1" spc="-260" dirty="0">
                <a:solidFill>
                  <a:srgbClr val="006F73"/>
                </a:solidFill>
                <a:latin typeface="Verdana"/>
                <a:cs typeface="Verdana"/>
              </a:rPr>
              <a:t>recommendation</a:t>
            </a:r>
            <a:r>
              <a:rPr sz="2300" b="1" spc="-185" dirty="0">
                <a:solidFill>
                  <a:srgbClr val="006F73"/>
                </a:solidFill>
                <a:latin typeface="Verdana"/>
                <a:cs typeface="Verdana"/>
              </a:rPr>
              <a:t> </a:t>
            </a:r>
            <a:r>
              <a:rPr sz="2300" b="1" spc="-254" dirty="0">
                <a:solidFill>
                  <a:srgbClr val="006F73"/>
                </a:solidFill>
                <a:latin typeface="Verdana"/>
                <a:cs typeface="Verdana"/>
              </a:rPr>
              <a:t>engine:</a:t>
            </a:r>
            <a:r>
              <a:rPr sz="2300" b="1" spc="-185" dirty="0">
                <a:solidFill>
                  <a:srgbClr val="006F73"/>
                </a:solidFill>
                <a:latin typeface="Verdana"/>
                <a:cs typeface="Verdana"/>
              </a:rPr>
              <a:t> </a:t>
            </a:r>
            <a:r>
              <a:rPr sz="2300" b="1" spc="-229" dirty="0">
                <a:solidFill>
                  <a:srgbClr val="006F73"/>
                </a:solidFill>
                <a:latin typeface="Verdana"/>
                <a:cs typeface="Verdana"/>
              </a:rPr>
              <a:t>The</a:t>
            </a:r>
            <a:r>
              <a:rPr sz="2300" b="1" spc="-185" dirty="0">
                <a:solidFill>
                  <a:srgbClr val="006F73"/>
                </a:solidFill>
                <a:latin typeface="Verdana"/>
                <a:cs typeface="Verdana"/>
              </a:rPr>
              <a:t> </a:t>
            </a:r>
            <a:r>
              <a:rPr sz="2300" b="1" spc="-229" dirty="0">
                <a:solidFill>
                  <a:srgbClr val="006F73"/>
                </a:solidFill>
                <a:latin typeface="Verdana"/>
                <a:cs typeface="Verdana"/>
              </a:rPr>
              <a:t>final </a:t>
            </a:r>
            <a:r>
              <a:rPr sz="2300" b="1" spc="-775" dirty="0">
                <a:solidFill>
                  <a:srgbClr val="006F73"/>
                </a:solidFill>
                <a:latin typeface="Verdana"/>
                <a:cs typeface="Verdana"/>
              </a:rPr>
              <a:t> </a:t>
            </a:r>
            <a:r>
              <a:rPr sz="2300" b="1" spc="-210" dirty="0">
                <a:solidFill>
                  <a:srgbClr val="006F73"/>
                </a:solidFill>
                <a:latin typeface="Verdana"/>
                <a:cs typeface="Verdana"/>
              </a:rPr>
              <a:t>objective</a:t>
            </a:r>
            <a:r>
              <a:rPr sz="2300" b="1" spc="-195" dirty="0">
                <a:solidFill>
                  <a:srgbClr val="006F73"/>
                </a:solidFill>
                <a:latin typeface="Verdana"/>
                <a:cs typeface="Verdana"/>
              </a:rPr>
              <a:t> </a:t>
            </a:r>
            <a:r>
              <a:rPr sz="2300" b="1" spc="-235" dirty="0">
                <a:solidFill>
                  <a:srgbClr val="006F73"/>
                </a:solidFill>
                <a:latin typeface="Verdana"/>
                <a:cs typeface="Verdana"/>
              </a:rPr>
              <a:t>is</a:t>
            </a:r>
            <a:r>
              <a:rPr sz="2300" b="1" spc="-195" dirty="0">
                <a:solidFill>
                  <a:srgbClr val="006F73"/>
                </a:solidFill>
                <a:latin typeface="Verdana"/>
                <a:cs typeface="Verdana"/>
              </a:rPr>
              <a:t> </a:t>
            </a:r>
            <a:r>
              <a:rPr sz="2300" b="1" spc="-204" dirty="0">
                <a:solidFill>
                  <a:srgbClr val="006F73"/>
                </a:solidFill>
                <a:latin typeface="Verdana"/>
                <a:cs typeface="Verdana"/>
              </a:rPr>
              <a:t>to</a:t>
            </a:r>
            <a:r>
              <a:rPr sz="2300" b="1" spc="-195" dirty="0">
                <a:solidFill>
                  <a:srgbClr val="006F73"/>
                </a:solidFill>
                <a:latin typeface="Verdana"/>
                <a:cs typeface="Verdana"/>
              </a:rPr>
              <a:t> </a:t>
            </a:r>
            <a:r>
              <a:rPr sz="2300" b="1" spc="-229" dirty="0">
                <a:solidFill>
                  <a:srgbClr val="006F73"/>
                </a:solidFill>
                <a:latin typeface="Verdana"/>
                <a:cs typeface="Verdana"/>
              </a:rPr>
              <a:t>continuously</a:t>
            </a:r>
            <a:r>
              <a:rPr sz="2300" b="1" spc="-195" dirty="0">
                <a:solidFill>
                  <a:srgbClr val="006F73"/>
                </a:solidFill>
                <a:latin typeface="Verdana"/>
                <a:cs typeface="Verdana"/>
              </a:rPr>
              <a:t> </a:t>
            </a:r>
            <a:r>
              <a:rPr sz="2300" b="1" spc="-275" dirty="0">
                <a:solidFill>
                  <a:srgbClr val="006F73"/>
                </a:solidFill>
                <a:latin typeface="Verdana"/>
                <a:cs typeface="Verdana"/>
              </a:rPr>
              <a:t>improve</a:t>
            </a:r>
            <a:r>
              <a:rPr sz="2300" b="1" spc="-195" dirty="0">
                <a:solidFill>
                  <a:srgbClr val="006F73"/>
                </a:solidFill>
                <a:latin typeface="Verdana"/>
                <a:cs typeface="Verdana"/>
              </a:rPr>
              <a:t> </a:t>
            </a:r>
            <a:r>
              <a:rPr sz="2300" b="1" spc="-215" dirty="0">
                <a:solidFill>
                  <a:srgbClr val="006F73"/>
                </a:solidFill>
                <a:latin typeface="Verdana"/>
                <a:cs typeface="Verdana"/>
              </a:rPr>
              <a:t>the</a:t>
            </a:r>
            <a:r>
              <a:rPr sz="2300" b="1" spc="-195" dirty="0">
                <a:solidFill>
                  <a:srgbClr val="006F73"/>
                </a:solidFill>
                <a:latin typeface="Verdana"/>
                <a:cs typeface="Verdana"/>
              </a:rPr>
              <a:t> </a:t>
            </a:r>
            <a:r>
              <a:rPr sz="2300" b="1" spc="-260" dirty="0">
                <a:solidFill>
                  <a:srgbClr val="006F73"/>
                </a:solidFill>
                <a:latin typeface="Verdana"/>
                <a:cs typeface="Verdana"/>
              </a:rPr>
              <a:t>recommendation </a:t>
            </a:r>
            <a:r>
              <a:rPr sz="2300" b="1" spc="-254" dirty="0">
                <a:solidFill>
                  <a:srgbClr val="006F73"/>
                </a:solidFill>
                <a:latin typeface="Verdana"/>
                <a:cs typeface="Verdana"/>
              </a:rPr>
              <a:t> </a:t>
            </a:r>
            <a:r>
              <a:rPr sz="2300" b="1" spc="-229" dirty="0">
                <a:solidFill>
                  <a:srgbClr val="006F73"/>
                </a:solidFill>
                <a:latin typeface="Verdana"/>
                <a:cs typeface="Verdana"/>
              </a:rPr>
              <a:t>engine</a:t>
            </a:r>
            <a:r>
              <a:rPr sz="2300" b="1" spc="-200" dirty="0">
                <a:solidFill>
                  <a:srgbClr val="006F73"/>
                </a:solidFill>
                <a:latin typeface="Verdana"/>
                <a:cs typeface="Verdana"/>
              </a:rPr>
              <a:t> </a:t>
            </a:r>
            <a:r>
              <a:rPr sz="2300" b="1" spc="-250" dirty="0">
                <a:solidFill>
                  <a:srgbClr val="006F73"/>
                </a:solidFill>
                <a:latin typeface="Verdana"/>
                <a:cs typeface="Verdana"/>
              </a:rPr>
              <a:t>over</a:t>
            </a:r>
            <a:r>
              <a:rPr sz="2300" b="1" spc="-195" dirty="0">
                <a:solidFill>
                  <a:srgbClr val="006F73"/>
                </a:solidFill>
                <a:latin typeface="Verdana"/>
                <a:cs typeface="Verdana"/>
              </a:rPr>
              <a:t> </a:t>
            </a:r>
            <a:r>
              <a:rPr sz="2300" b="1" spc="-270" dirty="0">
                <a:solidFill>
                  <a:srgbClr val="006F73"/>
                </a:solidFill>
                <a:latin typeface="Verdana"/>
                <a:cs typeface="Verdana"/>
              </a:rPr>
              <a:t>time</a:t>
            </a:r>
            <a:r>
              <a:rPr sz="2300" b="1" spc="-200" dirty="0">
                <a:solidFill>
                  <a:srgbClr val="006F73"/>
                </a:solidFill>
                <a:latin typeface="Verdana"/>
                <a:cs typeface="Verdana"/>
              </a:rPr>
              <a:t> </a:t>
            </a:r>
            <a:r>
              <a:rPr sz="2300" b="1" spc="-245" dirty="0">
                <a:solidFill>
                  <a:srgbClr val="006F73"/>
                </a:solidFill>
                <a:latin typeface="Verdana"/>
                <a:cs typeface="Verdana"/>
              </a:rPr>
              <a:t>by</a:t>
            </a:r>
            <a:r>
              <a:rPr sz="2300" b="1" spc="-195" dirty="0">
                <a:solidFill>
                  <a:srgbClr val="006F73"/>
                </a:solidFill>
                <a:latin typeface="Verdana"/>
                <a:cs typeface="Verdana"/>
              </a:rPr>
              <a:t> </a:t>
            </a:r>
            <a:r>
              <a:rPr sz="2300" b="1" spc="-270" dirty="0">
                <a:solidFill>
                  <a:srgbClr val="006F73"/>
                </a:solidFill>
                <a:latin typeface="Verdana"/>
                <a:cs typeface="Verdana"/>
              </a:rPr>
              <a:t>analyzing</a:t>
            </a:r>
            <a:r>
              <a:rPr sz="2300" b="1" spc="-195" dirty="0">
                <a:solidFill>
                  <a:srgbClr val="006F73"/>
                </a:solidFill>
                <a:latin typeface="Verdana"/>
                <a:cs typeface="Verdana"/>
              </a:rPr>
              <a:t> </a:t>
            </a:r>
            <a:r>
              <a:rPr sz="2300" b="1" spc="-260" dirty="0">
                <a:solidFill>
                  <a:srgbClr val="006F73"/>
                </a:solidFill>
                <a:latin typeface="Verdana"/>
                <a:cs typeface="Verdana"/>
              </a:rPr>
              <a:t>user</a:t>
            </a:r>
            <a:r>
              <a:rPr sz="2300" b="1" spc="-200" dirty="0">
                <a:solidFill>
                  <a:srgbClr val="006F73"/>
                </a:solidFill>
                <a:latin typeface="Verdana"/>
                <a:cs typeface="Verdana"/>
              </a:rPr>
              <a:t> </a:t>
            </a:r>
            <a:r>
              <a:rPr sz="2300" b="1" spc="-210" dirty="0">
                <a:solidFill>
                  <a:srgbClr val="006F73"/>
                </a:solidFill>
                <a:latin typeface="Verdana"/>
                <a:cs typeface="Verdana"/>
              </a:rPr>
              <a:t>feedback</a:t>
            </a:r>
            <a:r>
              <a:rPr sz="2300" b="1" spc="-195" dirty="0">
                <a:solidFill>
                  <a:srgbClr val="006F73"/>
                </a:solidFill>
                <a:latin typeface="Verdana"/>
                <a:cs typeface="Verdana"/>
              </a:rPr>
              <a:t> </a:t>
            </a:r>
            <a:r>
              <a:rPr sz="2300" b="1" spc="-265" dirty="0">
                <a:solidFill>
                  <a:srgbClr val="006F73"/>
                </a:solidFill>
                <a:latin typeface="Verdana"/>
                <a:cs typeface="Verdana"/>
              </a:rPr>
              <a:t>and</a:t>
            </a:r>
            <a:r>
              <a:rPr sz="2300" b="1" spc="-200" dirty="0">
                <a:solidFill>
                  <a:srgbClr val="006F73"/>
                </a:solidFill>
                <a:latin typeface="Verdana"/>
                <a:cs typeface="Verdana"/>
              </a:rPr>
              <a:t> </a:t>
            </a:r>
            <a:r>
              <a:rPr sz="2300" b="1" spc="-254" dirty="0">
                <a:solidFill>
                  <a:srgbClr val="006F73"/>
                </a:solidFill>
                <a:latin typeface="Verdana"/>
                <a:cs typeface="Verdana"/>
              </a:rPr>
              <a:t>behavior, </a:t>
            </a:r>
            <a:r>
              <a:rPr sz="2300" b="1" spc="-250" dirty="0">
                <a:solidFill>
                  <a:srgbClr val="006F73"/>
                </a:solidFill>
                <a:latin typeface="Verdana"/>
                <a:cs typeface="Verdana"/>
              </a:rPr>
              <a:t> </a:t>
            </a:r>
            <a:r>
              <a:rPr sz="2300" b="1" spc="-240" dirty="0">
                <a:solidFill>
                  <a:srgbClr val="006F73"/>
                </a:solidFill>
                <a:latin typeface="Verdana"/>
                <a:cs typeface="Verdana"/>
              </a:rPr>
              <a:t>updating</a:t>
            </a:r>
            <a:r>
              <a:rPr sz="2300" b="1" spc="-200" dirty="0">
                <a:solidFill>
                  <a:srgbClr val="006F73"/>
                </a:solidFill>
                <a:latin typeface="Verdana"/>
                <a:cs typeface="Verdana"/>
              </a:rPr>
              <a:t> </a:t>
            </a:r>
            <a:r>
              <a:rPr sz="2300" b="1" spc="-215" dirty="0">
                <a:solidFill>
                  <a:srgbClr val="006F73"/>
                </a:solidFill>
                <a:latin typeface="Verdana"/>
                <a:cs typeface="Verdana"/>
              </a:rPr>
              <a:t>the</a:t>
            </a:r>
            <a:r>
              <a:rPr sz="2300" b="1" spc="-200" dirty="0">
                <a:solidFill>
                  <a:srgbClr val="006F73"/>
                </a:solidFill>
                <a:latin typeface="Verdana"/>
                <a:cs typeface="Verdana"/>
              </a:rPr>
              <a:t> </a:t>
            </a:r>
            <a:r>
              <a:rPr sz="2300" b="1" spc="-270" dirty="0">
                <a:solidFill>
                  <a:srgbClr val="006F73"/>
                </a:solidFill>
                <a:latin typeface="Verdana"/>
                <a:cs typeface="Verdana"/>
              </a:rPr>
              <a:t>algorithm,</a:t>
            </a:r>
            <a:r>
              <a:rPr sz="2300" b="1" spc="-200" dirty="0">
                <a:solidFill>
                  <a:srgbClr val="006F73"/>
                </a:solidFill>
                <a:latin typeface="Verdana"/>
                <a:cs typeface="Verdana"/>
              </a:rPr>
              <a:t> </a:t>
            </a:r>
            <a:r>
              <a:rPr sz="2300" b="1" spc="-265" dirty="0">
                <a:solidFill>
                  <a:srgbClr val="006F73"/>
                </a:solidFill>
                <a:latin typeface="Verdana"/>
                <a:cs typeface="Verdana"/>
              </a:rPr>
              <a:t>and</a:t>
            </a:r>
            <a:r>
              <a:rPr sz="2300" b="1" spc="-195" dirty="0">
                <a:solidFill>
                  <a:srgbClr val="006F73"/>
                </a:solidFill>
                <a:latin typeface="Verdana"/>
                <a:cs typeface="Verdana"/>
              </a:rPr>
              <a:t> </a:t>
            </a:r>
            <a:r>
              <a:rPr sz="2300" b="1" spc="-229" dirty="0">
                <a:solidFill>
                  <a:srgbClr val="006F73"/>
                </a:solidFill>
                <a:latin typeface="Verdana"/>
                <a:cs typeface="Verdana"/>
              </a:rPr>
              <a:t>refining</a:t>
            </a:r>
            <a:r>
              <a:rPr sz="2300" b="1" spc="-200" dirty="0">
                <a:solidFill>
                  <a:srgbClr val="006F73"/>
                </a:solidFill>
                <a:latin typeface="Verdana"/>
                <a:cs typeface="Verdana"/>
              </a:rPr>
              <a:t> </a:t>
            </a:r>
            <a:r>
              <a:rPr sz="2300" b="1" spc="-215" dirty="0">
                <a:solidFill>
                  <a:srgbClr val="006F73"/>
                </a:solidFill>
                <a:latin typeface="Verdana"/>
                <a:cs typeface="Verdana"/>
              </a:rPr>
              <a:t>the</a:t>
            </a:r>
            <a:r>
              <a:rPr sz="2300" b="1" spc="-200" dirty="0">
                <a:solidFill>
                  <a:srgbClr val="006F73"/>
                </a:solidFill>
                <a:latin typeface="Verdana"/>
                <a:cs typeface="Verdana"/>
              </a:rPr>
              <a:t> </a:t>
            </a:r>
            <a:r>
              <a:rPr sz="2300" b="1" spc="-254" dirty="0">
                <a:solidFill>
                  <a:srgbClr val="006F73"/>
                </a:solidFill>
                <a:latin typeface="Verdana"/>
                <a:cs typeface="Verdana"/>
              </a:rPr>
              <a:t>data</a:t>
            </a:r>
            <a:r>
              <a:rPr sz="2300" b="1" spc="-200" dirty="0">
                <a:solidFill>
                  <a:srgbClr val="006F73"/>
                </a:solidFill>
                <a:latin typeface="Verdana"/>
                <a:cs typeface="Verdana"/>
              </a:rPr>
              <a:t> </a:t>
            </a:r>
            <a:r>
              <a:rPr sz="2300" b="1" spc="-175" dirty="0">
                <a:solidFill>
                  <a:srgbClr val="006F73"/>
                </a:solidFill>
                <a:latin typeface="Verdana"/>
                <a:cs typeface="Verdana"/>
              </a:rPr>
              <a:t>collection</a:t>
            </a:r>
            <a:r>
              <a:rPr sz="2300" b="1" spc="-200" dirty="0">
                <a:solidFill>
                  <a:srgbClr val="006F73"/>
                </a:solidFill>
                <a:latin typeface="Verdana"/>
                <a:cs typeface="Verdana"/>
              </a:rPr>
              <a:t> </a:t>
            </a:r>
            <a:r>
              <a:rPr sz="2300" b="1" spc="-265" dirty="0">
                <a:solidFill>
                  <a:srgbClr val="006F73"/>
                </a:solidFill>
                <a:latin typeface="Verdana"/>
                <a:cs typeface="Verdana"/>
              </a:rPr>
              <a:t>and </a:t>
            </a:r>
            <a:r>
              <a:rPr sz="2300" b="1" spc="-260" dirty="0">
                <a:solidFill>
                  <a:srgbClr val="006F73"/>
                </a:solidFill>
                <a:latin typeface="Verdana"/>
                <a:cs typeface="Verdana"/>
              </a:rPr>
              <a:t> </a:t>
            </a:r>
            <a:r>
              <a:rPr sz="2300" b="1" spc="-315" dirty="0">
                <a:solidFill>
                  <a:srgbClr val="006F73"/>
                </a:solidFill>
                <a:latin typeface="Verdana"/>
                <a:cs typeface="Verdana"/>
              </a:rPr>
              <a:t>a</a:t>
            </a:r>
            <a:r>
              <a:rPr sz="2300" b="1" spc="-275" dirty="0">
                <a:solidFill>
                  <a:srgbClr val="006F73"/>
                </a:solidFill>
                <a:latin typeface="Verdana"/>
                <a:cs typeface="Verdana"/>
              </a:rPr>
              <a:t>n</a:t>
            </a:r>
            <a:r>
              <a:rPr sz="2300" b="1" spc="-315" dirty="0">
                <a:solidFill>
                  <a:srgbClr val="006F73"/>
                </a:solidFill>
                <a:latin typeface="Verdana"/>
                <a:cs typeface="Verdana"/>
              </a:rPr>
              <a:t>a</a:t>
            </a:r>
            <a:r>
              <a:rPr sz="2300" b="1" spc="-180" dirty="0">
                <a:solidFill>
                  <a:srgbClr val="006F73"/>
                </a:solidFill>
                <a:latin typeface="Verdana"/>
                <a:cs typeface="Verdana"/>
              </a:rPr>
              <a:t>l</a:t>
            </a:r>
            <a:r>
              <a:rPr sz="2300" b="1" spc="-295" dirty="0">
                <a:solidFill>
                  <a:srgbClr val="006F73"/>
                </a:solidFill>
                <a:latin typeface="Verdana"/>
                <a:cs typeface="Verdana"/>
              </a:rPr>
              <a:t>y</a:t>
            </a:r>
            <a:r>
              <a:rPr sz="2300" b="1" spc="-270" dirty="0">
                <a:solidFill>
                  <a:srgbClr val="006F73"/>
                </a:solidFill>
                <a:latin typeface="Verdana"/>
                <a:cs typeface="Verdana"/>
              </a:rPr>
              <a:t>s</a:t>
            </a:r>
            <a:r>
              <a:rPr sz="2300" b="1" spc="-200" dirty="0">
                <a:solidFill>
                  <a:srgbClr val="006F73"/>
                </a:solidFill>
                <a:latin typeface="Verdana"/>
                <a:cs typeface="Verdana"/>
              </a:rPr>
              <a:t>i</a:t>
            </a:r>
            <a:r>
              <a:rPr sz="2300" b="1" spc="-265" dirty="0">
                <a:solidFill>
                  <a:srgbClr val="006F73"/>
                </a:solidFill>
                <a:latin typeface="Verdana"/>
                <a:cs typeface="Verdana"/>
              </a:rPr>
              <a:t>s</a:t>
            </a:r>
            <a:r>
              <a:rPr sz="2300" b="1" spc="-200" dirty="0">
                <a:solidFill>
                  <a:srgbClr val="006F73"/>
                </a:solidFill>
                <a:latin typeface="Verdana"/>
                <a:cs typeface="Verdana"/>
              </a:rPr>
              <a:t> </a:t>
            </a:r>
            <a:r>
              <a:rPr sz="2300" b="1" spc="-215" dirty="0">
                <a:solidFill>
                  <a:srgbClr val="006F73"/>
                </a:solidFill>
                <a:latin typeface="Verdana"/>
                <a:cs typeface="Verdana"/>
              </a:rPr>
              <a:t>p</a:t>
            </a:r>
            <a:r>
              <a:rPr sz="2300" b="1" spc="-300" dirty="0">
                <a:solidFill>
                  <a:srgbClr val="006F73"/>
                </a:solidFill>
                <a:latin typeface="Verdana"/>
                <a:cs typeface="Verdana"/>
              </a:rPr>
              <a:t>r</a:t>
            </a:r>
            <a:r>
              <a:rPr sz="2300" b="1" spc="-220" dirty="0">
                <a:solidFill>
                  <a:srgbClr val="006F73"/>
                </a:solidFill>
                <a:latin typeface="Verdana"/>
                <a:cs typeface="Verdana"/>
              </a:rPr>
              <a:t>o</a:t>
            </a:r>
            <a:r>
              <a:rPr sz="2300" b="1" spc="-50" dirty="0">
                <a:solidFill>
                  <a:srgbClr val="006F73"/>
                </a:solidFill>
                <a:latin typeface="Verdana"/>
                <a:cs typeface="Verdana"/>
              </a:rPr>
              <a:t>c</a:t>
            </a:r>
            <a:r>
              <a:rPr sz="2300" b="1" spc="-195" dirty="0">
                <a:solidFill>
                  <a:srgbClr val="006F73"/>
                </a:solidFill>
                <a:latin typeface="Verdana"/>
                <a:cs typeface="Verdana"/>
              </a:rPr>
              <a:t>e</a:t>
            </a:r>
            <a:r>
              <a:rPr sz="2300" b="1" spc="-270" dirty="0">
                <a:solidFill>
                  <a:srgbClr val="006F73"/>
                </a:solidFill>
                <a:latin typeface="Verdana"/>
                <a:cs typeface="Verdana"/>
              </a:rPr>
              <a:t>ss</a:t>
            </a:r>
            <a:r>
              <a:rPr sz="2300" b="1" spc="-195" dirty="0">
                <a:solidFill>
                  <a:srgbClr val="006F73"/>
                </a:solidFill>
                <a:latin typeface="Verdana"/>
                <a:cs typeface="Verdana"/>
              </a:rPr>
              <a:t>e</a:t>
            </a:r>
            <a:r>
              <a:rPr sz="2300" b="1" spc="-270" dirty="0">
                <a:solidFill>
                  <a:srgbClr val="006F73"/>
                </a:solidFill>
                <a:latin typeface="Verdana"/>
                <a:cs typeface="Verdana"/>
              </a:rPr>
              <a:t>s</a:t>
            </a:r>
            <a:r>
              <a:rPr sz="2300" b="1" spc="-295" dirty="0">
                <a:solidFill>
                  <a:srgbClr val="006F73"/>
                </a:solidFill>
                <a:latin typeface="Verdana"/>
                <a:cs typeface="Verdana"/>
              </a:rPr>
              <a:t>.</a:t>
            </a:r>
            <a:endParaRPr sz="2300">
              <a:latin typeface="Verdana"/>
              <a:cs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687932" y="8616175"/>
            <a:ext cx="6600190" cy="1671320"/>
          </a:xfrm>
          <a:custGeom>
            <a:avLst/>
            <a:gdLst/>
            <a:ahLst/>
            <a:cxnLst/>
            <a:rect l="l" t="t" r="r" b="b"/>
            <a:pathLst>
              <a:path w="6600190" h="1671320">
                <a:moveTo>
                  <a:pt x="6600067" y="1670824"/>
                </a:moveTo>
                <a:lnTo>
                  <a:pt x="0" y="1670824"/>
                </a:lnTo>
                <a:lnTo>
                  <a:pt x="1695663" y="715675"/>
                </a:lnTo>
                <a:lnTo>
                  <a:pt x="1733422" y="694934"/>
                </a:lnTo>
                <a:lnTo>
                  <a:pt x="1772935" y="674293"/>
                </a:lnTo>
                <a:lnTo>
                  <a:pt x="1814090" y="653787"/>
                </a:lnTo>
                <a:lnTo>
                  <a:pt x="1856773" y="633449"/>
                </a:lnTo>
                <a:lnTo>
                  <a:pt x="1900872" y="613314"/>
                </a:lnTo>
                <a:lnTo>
                  <a:pt x="1946275" y="593417"/>
                </a:lnTo>
                <a:lnTo>
                  <a:pt x="1992869" y="573792"/>
                </a:lnTo>
                <a:lnTo>
                  <a:pt x="2040542" y="554472"/>
                </a:lnTo>
                <a:lnTo>
                  <a:pt x="2089180" y="535494"/>
                </a:lnTo>
                <a:lnTo>
                  <a:pt x="2138671" y="516890"/>
                </a:lnTo>
                <a:lnTo>
                  <a:pt x="2188903" y="498696"/>
                </a:lnTo>
                <a:lnTo>
                  <a:pt x="2239762" y="480945"/>
                </a:lnTo>
                <a:lnTo>
                  <a:pt x="2291137" y="463672"/>
                </a:lnTo>
                <a:lnTo>
                  <a:pt x="2342915" y="446912"/>
                </a:lnTo>
                <a:lnTo>
                  <a:pt x="2394982" y="430699"/>
                </a:lnTo>
                <a:lnTo>
                  <a:pt x="2447227" y="415067"/>
                </a:lnTo>
                <a:lnTo>
                  <a:pt x="2499537" y="400051"/>
                </a:lnTo>
                <a:lnTo>
                  <a:pt x="2551799" y="385684"/>
                </a:lnTo>
                <a:lnTo>
                  <a:pt x="2603901" y="372002"/>
                </a:lnTo>
                <a:lnTo>
                  <a:pt x="2655730" y="359039"/>
                </a:lnTo>
                <a:lnTo>
                  <a:pt x="2707173" y="346829"/>
                </a:lnTo>
                <a:lnTo>
                  <a:pt x="2758118" y="335406"/>
                </a:lnTo>
                <a:lnTo>
                  <a:pt x="2808452" y="324806"/>
                </a:lnTo>
                <a:lnTo>
                  <a:pt x="2858062" y="315061"/>
                </a:lnTo>
                <a:lnTo>
                  <a:pt x="2906837" y="306207"/>
                </a:lnTo>
                <a:lnTo>
                  <a:pt x="2954662" y="298279"/>
                </a:lnTo>
                <a:lnTo>
                  <a:pt x="3001427" y="291309"/>
                </a:lnTo>
                <a:lnTo>
                  <a:pt x="3047017" y="285334"/>
                </a:lnTo>
                <a:lnTo>
                  <a:pt x="3091321" y="280386"/>
                </a:lnTo>
                <a:lnTo>
                  <a:pt x="3134226" y="276502"/>
                </a:lnTo>
                <a:lnTo>
                  <a:pt x="6600067" y="0"/>
                </a:lnTo>
                <a:lnTo>
                  <a:pt x="6600067" y="1670824"/>
                </a:lnTo>
                <a:close/>
              </a:path>
            </a:pathLst>
          </a:custGeom>
          <a:solidFill>
            <a:srgbClr val="006F73"/>
          </a:solidFill>
        </p:spPr>
        <p:txBody>
          <a:bodyPr wrap="square" lIns="0" tIns="0" rIns="0" bIns="0" rtlCol="0"/>
          <a:lstStyle/>
          <a:p>
            <a:endParaRPr/>
          </a:p>
        </p:txBody>
      </p:sp>
      <p:sp>
        <p:nvSpPr>
          <p:cNvPr id="3" name="object 3"/>
          <p:cNvSpPr txBox="1"/>
          <p:nvPr/>
        </p:nvSpPr>
        <p:spPr>
          <a:xfrm>
            <a:off x="1076522" y="2678973"/>
            <a:ext cx="15046325" cy="6697980"/>
          </a:xfrm>
          <a:prstGeom prst="rect">
            <a:avLst/>
          </a:prstGeom>
        </p:spPr>
        <p:txBody>
          <a:bodyPr vert="horz" wrap="square" lIns="0" tIns="12065" rIns="0" bIns="0" rtlCol="0">
            <a:spAutoFit/>
          </a:bodyPr>
          <a:lstStyle/>
          <a:p>
            <a:pPr marL="12700" marR="5080">
              <a:lnSpc>
                <a:spcPct val="132700"/>
              </a:lnSpc>
              <a:spcBef>
                <a:spcPts val="95"/>
              </a:spcBef>
            </a:pPr>
            <a:r>
              <a:rPr sz="3000" b="1" spc="-315" dirty="0">
                <a:solidFill>
                  <a:srgbClr val="006F73"/>
                </a:solidFill>
                <a:latin typeface="Verdana"/>
                <a:cs typeface="Verdana"/>
              </a:rPr>
              <a:t>The</a:t>
            </a:r>
            <a:r>
              <a:rPr sz="3000" b="1" spc="-265" dirty="0">
                <a:solidFill>
                  <a:srgbClr val="006F73"/>
                </a:solidFill>
                <a:latin typeface="Verdana"/>
                <a:cs typeface="Verdana"/>
              </a:rPr>
              <a:t> </a:t>
            </a:r>
            <a:r>
              <a:rPr sz="3000" b="1" spc="-335" dirty="0">
                <a:solidFill>
                  <a:srgbClr val="006F73"/>
                </a:solidFill>
                <a:latin typeface="Verdana"/>
                <a:cs typeface="Verdana"/>
              </a:rPr>
              <a:t>innovation</a:t>
            </a:r>
            <a:r>
              <a:rPr sz="3000" b="1" spc="-265" dirty="0">
                <a:solidFill>
                  <a:srgbClr val="006F73"/>
                </a:solidFill>
                <a:latin typeface="Verdana"/>
                <a:cs typeface="Verdana"/>
              </a:rPr>
              <a:t> </a:t>
            </a:r>
            <a:r>
              <a:rPr sz="3000" b="1" spc="-320" dirty="0">
                <a:solidFill>
                  <a:srgbClr val="006F73"/>
                </a:solidFill>
                <a:latin typeface="Verdana"/>
                <a:cs typeface="Verdana"/>
              </a:rPr>
              <a:t>in</a:t>
            </a:r>
            <a:r>
              <a:rPr sz="3000" b="1" spc="-265" dirty="0">
                <a:solidFill>
                  <a:srgbClr val="006F73"/>
                </a:solidFill>
                <a:latin typeface="Verdana"/>
                <a:cs typeface="Verdana"/>
              </a:rPr>
              <a:t> </a:t>
            </a:r>
            <a:r>
              <a:rPr sz="3000" b="1" spc="-315" dirty="0">
                <a:solidFill>
                  <a:srgbClr val="006F73"/>
                </a:solidFill>
                <a:latin typeface="Verdana"/>
                <a:cs typeface="Verdana"/>
              </a:rPr>
              <a:t>this</a:t>
            </a:r>
            <a:r>
              <a:rPr sz="3000" b="1" spc="-265" dirty="0">
                <a:solidFill>
                  <a:srgbClr val="006F73"/>
                </a:solidFill>
                <a:latin typeface="Verdana"/>
                <a:cs typeface="Verdana"/>
              </a:rPr>
              <a:t> </a:t>
            </a:r>
            <a:r>
              <a:rPr sz="3000" b="1" spc="-285" dirty="0">
                <a:solidFill>
                  <a:srgbClr val="006F73"/>
                </a:solidFill>
                <a:latin typeface="Verdana"/>
                <a:cs typeface="Verdana"/>
              </a:rPr>
              <a:t>product</a:t>
            </a:r>
            <a:r>
              <a:rPr sz="3000" b="1" spc="-265" dirty="0">
                <a:solidFill>
                  <a:srgbClr val="006F73"/>
                </a:solidFill>
                <a:latin typeface="Verdana"/>
                <a:cs typeface="Verdana"/>
              </a:rPr>
              <a:t> </a:t>
            </a:r>
            <a:r>
              <a:rPr sz="3000" b="1" spc="-355" dirty="0">
                <a:solidFill>
                  <a:srgbClr val="006F73"/>
                </a:solidFill>
                <a:latin typeface="Verdana"/>
                <a:cs typeface="Verdana"/>
              </a:rPr>
              <a:t>recommendation</a:t>
            </a:r>
            <a:r>
              <a:rPr sz="3000" b="1" spc="-265" dirty="0">
                <a:solidFill>
                  <a:srgbClr val="006F73"/>
                </a:solidFill>
                <a:latin typeface="Verdana"/>
                <a:cs typeface="Verdana"/>
              </a:rPr>
              <a:t> </a:t>
            </a:r>
            <a:r>
              <a:rPr sz="3000" b="1" spc="-315" dirty="0">
                <a:solidFill>
                  <a:srgbClr val="006F73"/>
                </a:solidFill>
                <a:latin typeface="Verdana"/>
                <a:cs typeface="Verdana"/>
              </a:rPr>
              <a:t>engine</a:t>
            </a:r>
            <a:r>
              <a:rPr sz="3000" b="1" spc="-265" dirty="0">
                <a:solidFill>
                  <a:srgbClr val="006F73"/>
                </a:solidFill>
                <a:latin typeface="Verdana"/>
                <a:cs typeface="Verdana"/>
              </a:rPr>
              <a:t> </a:t>
            </a:r>
            <a:r>
              <a:rPr sz="3000" b="1" spc="-285" dirty="0">
                <a:solidFill>
                  <a:srgbClr val="006F73"/>
                </a:solidFill>
                <a:latin typeface="Verdana"/>
                <a:cs typeface="Verdana"/>
              </a:rPr>
              <a:t>lies</a:t>
            </a:r>
            <a:r>
              <a:rPr sz="3000" b="1" spc="-265" dirty="0">
                <a:solidFill>
                  <a:srgbClr val="006F73"/>
                </a:solidFill>
                <a:latin typeface="Verdana"/>
                <a:cs typeface="Verdana"/>
              </a:rPr>
              <a:t> </a:t>
            </a:r>
            <a:r>
              <a:rPr sz="3000" b="1" spc="-320" dirty="0">
                <a:solidFill>
                  <a:srgbClr val="006F73"/>
                </a:solidFill>
                <a:latin typeface="Verdana"/>
                <a:cs typeface="Verdana"/>
              </a:rPr>
              <a:t>in</a:t>
            </a:r>
            <a:r>
              <a:rPr sz="3000" b="1" spc="-265" dirty="0">
                <a:solidFill>
                  <a:srgbClr val="006F73"/>
                </a:solidFill>
                <a:latin typeface="Verdana"/>
                <a:cs typeface="Verdana"/>
              </a:rPr>
              <a:t> </a:t>
            </a:r>
            <a:r>
              <a:rPr sz="3000" b="1" spc="-295" dirty="0">
                <a:solidFill>
                  <a:srgbClr val="006F73"/>
                </a:solidFill>
                <a:latin typeface="Verdana"/>
                <a:cs typeface="Verdana"/>
              </a:rPr>
              <a:t>the</a:t>
            </a:r>
            <a:r>
              <a:rPr sz="3000" b="1" spc="-265" dirty="0">
                <a:solidFill>
                  <a:srgbClr val="006F73"/>
                </a:solidFill>
                <a:latin typeface="Verdana"/>
                <a:cs typeface="Verdana"/>
              </a:rPr>
              <a:t> </a:t>
            </a:r>
            <a:r>
              <a:rPr sz="3000" b="1" spc="-340" dirty="0">
                <a:solidFill>
                  <a:srgbClr val="006F73"/>
                </a:solidFill>
                <a:latin typeface="Verdana"/>
                <a:cs typeface="Verdana"/>
              </a:rPr>
              <a:t>use</a:t>
            </a:r>
            <a:r>
              <a:rPr sz="3000" b="1" spc="-265" dirty="0">
                <a:solidFill>
                  <a:srgbClr val="006F73"/>
                </a:solidFill>
                <a:latin typeface="Verdana"/>
                <a:cs typeface="Verdana"/>
              </a:rPr>
              <a:t> </a:t>
            </a:r>
            <a:r>
              <a:rPr sz="3000" b="1" spc="-270" dirty="0">
                <a:solidFill>
                  <a:srgbClr val="006F73"/>
                </a:solidFill>
                <a:latin typeface="Verdana"/>
                <a:cs typeface="Verdana"/>
              </a:rPr>
              <a:t>of</a:t>
            </a:r>
            <a:r>
              <a:rPr sz="3000" b="1" spc="-265" dirty="0">
                <a:solidFill>
                  <a:srgbClr val="006F73"/>
                </a:solidFill>
                <a:latin typeface="Verdana"/>
                <a:cs typeface="Verdana"/>
              </a:rPr>
              <a:t> </a:t>
            </a:r>
            <a:r>
              <a:rPr sz="3000" b="1" spc="-345" dirty="0">
                <a:solidFill>
                  <a:srgbClr val="006F73"/>
                </a:solidFill>
                <a:latin typeface="Verdana"/>
                <a:cs typeface="Verdana"/>
              </a:rPr>
              <a:t>Louvain </a:t>
            </a:r>
            <a:r>
              <a:rPr sz="3000" b="1" spc="-340" dirty="0">
                <a:solidFill>
                  <a:srgbClr val="006F73"/>
                </a:solidFill>
                <a:latin typeface="Verdana"/>
                <a:cs typeface="Verdana"/>
              </a:rPr>
              <a:t> </a:t>
            </a:r>
            <a:r>
              <a:rPr sz="3000" b="1" spc="-295" dirty="0">
                <a:solidFill>
                  <a:srgbClr val="006F73"/>
                </a:solidFill>
                <a:latin typeface="Verdana"/>
                <a:cs typeface="Verdana"/>
              </a:rPr>
              <a:t>clustering</a:t>
            </a:r>
            <a:r>
              <a:rPr sz="3000" b="1" spc="-270" dirty="0">
                <a:solidFill>
                  <a:srgbClr val="006F73"/>
                </a:solidFill>
                <a:latin typeface="Verdana"/>
                <a:cs typeface="Verdana"/>
              </a:rPr>
              <a:t> </a:t>
            </a:r>
            <a:r>
              <a:rPr sz="3000" b="1" spc="-360" dirty="0">
                <a:solidFill>
                  <a:srgbClr val="006F73"/>
                </a:solidFill>
                <a:latin typeface="Verdana"/>
                <a:cs typeface="Verdana"/>
              </a:rPr>
              <a:t>algorithm</a:t>
            </a:r>
            <a:r>
              <a:rPr sz="3000" b="1" spc="-265" dirty="0">
                <a:solidFill>
                  <a:srgbClr val="006F73"/>
                </a:solidFill>
                <a:latin typeface="Verdana"/>
                <a:cs typeface="Verdana"/>
              </a:rPr>
              <a:t> </a:t>
            </a:r>
            <a:r>
              <a:rPr sz="3000" b="1" spc="-310" dirty="0">
                <a:solidFill>
                  <a:srgbClr val="006F73"/>
                </a:solidFill>
                <a:latin typeface="Verdana"/>
                <a:cs typeface="Verdana"/>
              </a:rPr>
              <a:t>for</a:t>
            </a:r>
            <a:r>
              <a:rPr sz="3000" b="1" spc="-265" dirty="0">
                <a:solidFill>
                  <a:srgbClr val="006F73"/>
                </a:solidFill>
                <a:latin typeface="Verdana"/>
                <a:cs typeface="Verdana"/>
              </a:rPr>
              <a:t> </a:t>
            </a:r>
            <a:r>
              <a:rPr sz="3000" b="1" spc="-375" dirty="0">
                <a:solidFill>
                  <a:srgbClr val="006F73"/>
                </a:solidFill>
                <a:latin typeface="Verdana"/>
                <a:cs typeface="Verdana"/>
              </a:rPr>
              <a:t>community</a:t>
            </a:r>
            <a:r>
              <a:rPr sz="3000" b="1" spc="-265" dirty="0">
                <a:solidFill>
                  <a:srgbClr val="006F73"/>
                </a:solidFill>
                <a:latin typeface="Verdana"/>
                <a:cs typeface="Verdana"/>
              </a:rPr>
              <a:t> </a:t>
            </a:r>
            <a:r>
              <a:rPr sz="3000" b="1" spc="-275" dirty="0">
                <a:solidFill>
                  <a:srgbClr val="006F73"/>
                </a:solidFill>
                <a:latin typeface="Verdana"/>
                <a:cs typeface="Verdana"/>
              </a:rPr>
              <a:t>detection,</a:t>
            </a:r>
            <a:r>
              <a:rPr sz="3000" b="1" spc="-265" dirty="0">
                <a:solidFill>
                  <a:srgbClr val="006F73"/>
                </a:solidFill>
                <a:latin typeface="Verdana"/>
                <a:cs typeface="Verdana"/>
              </a:rPr>
              <a:t> </a:t>
            </a:r>
            <a:r>
              <a:rPr sz="3000" b="1" spc="-350" dirty="0">
                <a:solidFill>
                  <a:srgbClr val="006F73"/>
                </a:solidFill>
                <a:latin typeface="Verdana"/>
                <a:cs typeface="Verdana"/>
              </a:rPr>
              <a:t>which</a:t>
            </a:r>
            <a:r>
              <a:rPr sz="3000" b="1" spc="-270" dirty="0">
                <a:solidFill>
                  <a:srgbClr val="006F73"/>
                </a:solidFill>
                <a:latin typeface="Verdana"/>
                <a:cs typeface="Verdana"/>
              </a:rPr>
              <a:t> </a:t>
            </a:r>
            <a:r>
              <a:rPr sz="3000" b="1" spc="-375" dirty="0">
                <a:solidFill>
                  <a:srgbClr val="006F73"/>
                </a:solidFill>
                <a:latin typeface="Verdana"/>
                <a:cs typeface="Verdana"/>
              </a:rPr>
              <a:t>allows</a:t>
            </a:r>
            <a:r>
              <a:rPr sz="3000" b="1" spc="-265" dirty="0">
                <a:solidFill>
                  <a:srgbClr val="006F73"/>
                </a:solidFill>
                <a:latin typeface="Verdana"/>
                <a:cs typeface="Verdana"/>
              </a:rPr>
              <a:t> </a:t>
            </a:r>
            <a:r>
              <a:rPr sz="3000" b="1" spc="-310" dirty="0">
                <a:solidFill>
                  <a:srgbClr val="006F73"/>
                </a:solidFill>
                <a:latin typeface="Verdana"/>
                <a:cs typeface="Verdana"/>
              </a:rPr>
              <a:t>for</a:t>
            </a:r>
            <a:r>
              <a:rPr sz="3000" b="1" spc="-265" dirty="0">
                <a:solidFill>
                  <a:srgbClr val="006F73"/>
                </a:solidFill>
                <a:latin typeface="Verdana"/>
                <a:cs typeface="Verdana"/>
              </a:rPr>
              <a:t> </a:t>
            </a:r>
            <a:r>
              <a:rPr sz="3000" b="1" spc="-295" dirty="0">
                <a:solidFill>
                  <a:srgbClr val="006F73"/>
                </a:solidFill>
                <a:latin typeface="Verdana"/>
                <a:cs typeface="Verdana"/>
              </a:rPr>
              <a:t>the</a:t>
            </a:r>
            <a:r>
              <a:rPr sz="3000" b="1" spc="-265" dirty="0">
                <a:solidFill>
                  <a:srgbClr val="006F73"/>
                </a:solidFill>
                <a:latin typeface="Verdana"/>
                <a:cs typeface="Verdana"/>
              </a:rPr>
              <a:t> </a:t>
            </a:r>
            <a:r>
              <a:rPr sz="3000" b="1" spc="-280" dirty="0">
                <a:solidFill>
                  <a:srgbClr val="006F73"/>
                </a:solidFill>
                <a:latin typeface="Verdana"/>
                <a:cs typeface="Verdana"/>
              </a:rPr>
              <a:t>identification</a:t>
            </a:r>
            <a:r>
              <a:rPr sz="3000" b="1" spc="-265" dirty="0">
                <a:solidFill>
                  <a:srgbClr val="006F73"/>
                </a:solidFill>
                <a:latin typeface="Verdana"/>
                <a:cs typeface="Verdana"/>
              </a:rPr>
              <a:t> </a:t>
            </a:r>
            <a:r>
              <a:rPr sz="3000" b="1" spc="-270" dirty="0">
                <a:solidFill>
                  <a:srgbClr val="006F73"/>
                </a:solidFill>
                <a:latin typeface="Verdana"/>
                <a:cs typeface="Verdana"/>
              </a:rPr>
              <a:t>of </a:t>
            </a:r>
            <a:r>
              <a:rPr sz="3000" b="1" spc="-265" dirty="0">
                <a:solidFill>
                  <a:srgbClr val="006F73"/>
                </a:solidFill>
                <a:latin typeface="Verdana"/>
                <a:cs typeface="Verdana"/>
              </a:rPr>
              <a:t> </a:t>
            </a:r>
            <a:r>
              <a:rPr sz="3000" b="1" spc="-295" dirty="0">
                <a:solidFill>
                  <a:srgbClr val="006F73"/>
                </a:solidFill>
                <a:latin typeface="Verdana"/>
                <a:cs typeface="Verdana"/>
              </a:rPr>
              <a:t>products</a:t>
            </a:r>
            <a:r>
              <a:rPr sz="3000" b="1" spc="-270" dirty="0">
                <a:solidFill>
                  <a:srgbClr val="006F73"/>
                </a:solidFill>
                <a:latin typeface="Verdana"/>
                <a:cs typeface="Verdana"/>
              </a:rPr>
              <a:t> </a:t>
            </a:r>
            <a:r>
              <a:rPr sz="3000" b="1" spc="-325" dirty="0">
                <a:solidFill>
                  <a:srgbClr val="006F73"/>
                </a:solidFill>
                <a:latin typeface="Verdana"/>
                <a:cs typeface="Verdana"/>
              </a:rPr>
              <a:t>that</a:t>
            </a:r>
            <a:r>
              <a:rPr sz="3000" b="1" spc="-265" dirty="0">
                <a:solidFill>
                  <a:srgbClr val="006F73"/>
                </a:solidFill>
                <a:latin typeface="Verdana"/>
                <a:cs typeface="Verdana"/>
              </a:rPr>
              <a:t> </a:t>
            </a:r>
            <a:r>
              <a:rPr sz="3000" b="1" spc="-365" dirty="0">
                <a:solidFill>
                  <a:srgbClr val="006F73"/>
                </a:solidFill>
                <a:latin typeface="Verdana"/>
                <a:cs typeface="Verdana"/>
              </a:rPr>
              <a:t>are</a:t>
            </a:r>
            <a:r>
              <a:rPr sz="3000" b="1" spc="-265" dirty="0">
                <a:solidFill>
                  <a:srgbClr val="006F73"/>
                </a:solidFill>
                <a:latin typeface="Verdana"/>
                <a:cs typeface="Verdana"/>
              </a:rPr>
              <a:t> </a:t>
            </a:r>
            <a:r>
              <a:rPr sz="3000" b="1" spc="-400" dirty="0">
                <a:solidFill>
                  <a:srgbClr val="006F73"/>
                </a:solidFill>
                <a:latin typeface="Verdana"/>
                <a:cs typeface="Verdana"/>
              </a:rPr>
              <a:t>most</a:t>
            </a:r>
            <a:r>
              <a:rPr sz="3000" b="1" spc="-265" dirty="0">
                <a:solidFill>
                  <a:srgbClr val="006F73"/>
                </a:solidFill>
                <a:latin typeface="Verdana"/>
                <a:cs typeface="Verdana"/>
              </a:rPr>
              <a:t> </a:t>
            </a:r>
            <a:r>
              <a:rPr sz="3000" b="1" spc="-310" dirty="0">
                <a:solidFill>
                  <a:srgbClr val="006F73"/>
                </a:solidFill>
                <a:latin typeface="Verdana"/>
                <a:cs typeface="Verdana"/>
              </a:rPr>
              <a:t>likely</a:t>
            </a:r>
            <a:r>
              <a:rPr sz="3000" b="1" spc="-270" dirty="0">
                <a:solidFill>
                  <a:srgbClr val="006F73"/>
                </a:solidFill>
                <a:latin typeface="Verdana"/>
                <a:cs typeface="Verdana"/>
              </a:rPr>
              <a:t> </a:t>
            </a:r>
            <a:r>
              <a:rPr sz="3000" b="1" spc="-280" dirty="0">
                <a:solidFill>
                  <a:srgbClr val="006F73"/>
                </a:solidFill>
                <a:latin typeface="Verdana"/>
                <a:cs typeface="Verdana"/>
              </a:rPr>
              <a:t>to</a:t>
            </a:r>
            <a:r>
              <a:rPr sz="3000" b="1" spc="-265" dirty="0">
                <a:solidFill>
                  <a:srgbClr val="006F73"/>
                </a:solidFill>
                <a:latin typeface="Verdana"/>
                <a:cs typeface="Verdana"/>
              </a:rPr>
              <a:t> </a:t>
            </a:r>
            <a:r>
              <a:rPr sz="3000" b="1" spc="-275" dirty="0">
                <a:solidFill>
                  <a:srgbClr val="006F73"/>
                </a:solidFill>
                <a:latin typeface="Verdana"/>
                <a:cs typeface="Verdana"/>
              </a:rPr>
              <a:t>be</a:t>
            </a:r>
            <a:r>
              <a:rPr sz="3000" b="1" spc="-265" dirty="0">
                <a:solidFill>
                  <a:srgbClr val="006F73"/>
                </a:solidFill>
                <a:latin typeface="Verdana"/>
                <a:cs typeface="Verdana"/>
              </a:rPr>
              <a:t> </a:t>
            </a:r>
            <a:r>
              <a:rPr sz="3000" b="1" spc="-315" dirty="0">
                <a:solidFill>
                  <a:srgbClr val="006F73"/>
                </a:solidFill>
                <a:latin typeface="Verdana"/>
                <a:cs typeface="Verdana"/>
              </a:rPr>
              <a:t>bought</a:t>
            </a:r>
            <a:r>
              <a:rPr sz="3000" b="1" spc="-265" dirty="0">
                <a:solidFill>
                  <a:srgbClr val="006F73"/>
                </a:solidFill>
                <a:latin typeface="Verdana"/>
                <a:cs typeface="Verdana"/>
              </a:rPr>
              <a:t> </a:t>
            </a:r>
            <a:r>
              <a:rPr sz="3000" b="1" spc="-305" dirty="0">
                <a:solidFill>
                  <a:srgbClr val="006F73"/>
                </a:solidFill>
                <a:latin typeface="Verdana"/>
                <a:cs typeface="Verdana"/>
              </a:rPr>
              <a:t>together</a:t>
            </a:r>
            <a:r>
              <a:rPr sz="3000" b="1" spc="-265" dirty="0">
                <a:solidFill>
                  <a:srgbClr val="006F73"/>
                </a:solidFill>
                <a:latin typeface="Verdana"/>
                <a:cs typeface="Verdana"/>
              </a:rPr>
              <a:t> </a:t>
            </a:r>
            <a:r>
              <a:rPr sz="3000" b="1" spc="-340" dirty="0">
                <a:solidFill>
                  <a:srgbClr val="006F73"/>
                </a:solidFill>
                <a:latin typeface="Verdana"/>
                <a:cs typeface="Verdana"/>
              </a:rPr>
              <a:t>by</a:t>
            </a:r>
            <a:r>
              <a:rPr sz="3000" b="1" spc="-270" dirty="0">
                <a:solidFill>
                  <a:srgbClr val="006F73"/>
                </a:solidFill>
                <a:latin typeface="Verdana"/>
                <a:cs typeface="Verdana"/>
              </a:rPr>
              <a:t> </a:t>
            </a:r>
            <a:r>
              <a:rPr sz="3000" b="1" spc="-360" dirty="0">
                <a:solidFill>
                  <a:srgbClr val="006F73"/>
                </a:solidFill>
                <a:latin typeface="Verdana"/>
                <a:cs typeface="Verdana"/>
              </a:rPr>
              <a:t>users.</a:t>
            </a:r>
            <a:r>
              <a:rPr sz="3000" b="1" spc="-265" dirty="0">
                <a:solidFill>
                  <a:srgbClr val="006F73"/>
                </a:solidFill>
                <a:latin typeface="Verdana"/>
                <a:cs typeface="Verdana"/>
              </a:rPr>
              <a:t> </a:t>
            </a:r>
            <a:r>
              <a:rPr sz="3000" b="1" spc="-385" dirty="0">
                <a:solidFill>
                  <a:srgbClr val="006F73"/>
                </a:solidFill>
                <a:latin typeface="Verdana"/>
                <a:cs typeface="Verdana"/>
              </a:rPr>
              <a:t>By</a:t>
            </a:r>
            <a:r>
              <a:rPr sz="3000" b="1" spc="-265" dirty="0">
                <a:solidFill>
                  <a:srgbClr val="006F73"/>
                </a:solidFill>
                <a:latin typeface="Verdana"/>
                <a:cs typeface="Verdana"/>
              </a:rPr>
              <a:t> </a:t>
            </a:r>
            <a:r>
              <a:rPr sz="3000" b="1" spc="-330" dirty="0">
                <a:solidFill>
                  <a:srgbClr val="006F73"/>
                </a:solidFill>
                <a:latin typeface="Verdana"/>
                <a:cs typeface="Verdana"/>
              </a:rPr>
              <a:t>leveraging</a:t>
            </a:r>
            <a:r>
              <a:rPr sz="3000" b="1" spc="-265" dirty="0">
                <a:solidFill>
                  <a:srgbClr val="006F73"/>
                </a:solidFill>
                <a:latin typeface="Verdana"/>
                <a:cs typeface="Verdana"/>
              </a:rPr>
              <a:t> </a:t>
            </a:r>
            <a:r>
              <a:rPr sz="3000" b="1" spc="-295" dirty="0">
                <a:solidFill>
                  <a:srgbClr val="006F73"/>
                </a:solidFill>
                <a:latin typeface="Verdana"/>
                <a:cs typeface="Verdana"/>
              </a:rPr>
              <a:t>the</a:t>
            </a:r>
            <a:r>
              <a:rPr sz="3000" b="1" spc="-265" dirty="0">
                <a:solidFill>
                  <a:srgbClr val="006F73"/>
                </a:solidFill>
                <a:latin typeface="Verdana"/>
                <a:cs typeface="Verdana"/>
              </a:rPr>
              <a:t> </a:t>
            </a:r>
            <a:r>
              <a:rPr sz="3000" b="1" spc="-390" dirty="0">
                <a:solidFill>
                  <a:srgbClr val="006F73"/>
                </a:solidFill>
                <a:latin typeface="Verdana"/>
                <a:cs typeface="Verdana"/>
              </a:rPr>
              <a:t>power </a:t>
            </a:r>
            <a:r>
              <a:rPr sz="3000" b="1" spc="-1015" dirty="0">
                <a:solidFill>
                  <a:srgbClr val="006F73"/>
                </a:solidFill>
                <a:latin typeface="Verdana"/>
                <a:cs typeface="Verdana"/>
              </a:rPr>
              <a:t> </a:t>
            </a:r>
            <a:r>
              <a:rPr sz="3000" b="1" spc="-270" dirty="0">
                <a:solidFill>
                  <a:srgbClr val="006F73"/>
                </a:solidFill>
                <a:latin typeface="Verdana"/>
                <a:cs typeface="Verdana"/>
              </a:rPr>
              <a:t>of </a:t>
            </a:r>
            <a:r>
              <a:rPr sz="3000" b="1" spc="-375" dirty="0">
                <a:solidFill>
                  <a:srgbClr val="006F73"/>
                </a:solidFill>
                <a:latin typeface="Verdana"/>
                <a:cs typeface="Verdana"/>
              </a:rPr>
              <a:t>community</a:t>
            </a:r>
            <a:r>
              <a:rPr sz="3000" b="1" spc="-265" dirty="0">
                <a:solidFill>
                  <a:srgbClr val="006F73"/>
                </a:solidFill>
                <a:latin typeface="Verdana"/>
                <a:cs typeface="Verdana"/>
              </a:rPr>
              <a:t> </a:t>
            </a:r>
            <a:r>
              <a:rPr sz="3000" b="1" spc="-275" dirty="0">
                <a:solidFill>
                  <a:srgbClr val="006F73"/>
                </a:solidFill>
                <a:latin typeface="Verdana"/>
                <a:cs typeface="Verdana"/>
              </a:rPr>
              <a:t>detection,</a:t>
            </a:r>
            <a:r>
              <a:rPr sz="3000" b="1" spc="-265" dirty="0">
                <a:solidFill>
                  <a:srgbClr val="006F73"/>
                </a:solidFill>
                <a:latin typeface="Verdana"/>
                <a:cs typeface="Verdana"/>
              </a:rPr>
              <a:t> </a:t>
            </a:r>
            <a:r>
              <a:rPr sz="3000" b="1" spc="-295" dirty="0">
                <a:solidFill>
                  <a:srgbClr val="006F73"/>
                </a:solidFill>
                <a:latin typeface="Verdana"/>
                <a:cs typeface="Verdana"/>
              </a:rPr>
              <a:t>the</a:t>
            </a:r>
            <a:r>
              <a:rPr sz="3000" b="1" spc="-270" dirty="0">
                <a:solidFill>
                  <a:srgbClr val="006F73"/>
                </a:solidFill>
                <a:latin typeface="Verdana"/>
                <a:cs typeface="Verdana"/>
              </a:rPr>
              <a:t> </a:t>
            </a:r>
            <a:r>
              <a:rPr sz="3000" b="1" spc="-385" dirty="0">
                <a:solidFill>
                  <a:srgbClr val="006F73"/>
                </a:solidFill>
                <a:latin typeface="Verdana"/>
                <a:cs typeface="Verdana"/>
              </a:rPr>
              <a:t>system</a:t>
            </a:r>
            <a:r>
              <a:rPr sz="3000" b="1" spc="-265" dirty="0">
                <a:solidFill>
                  <a:srgbClr val="006F73"/>
                </a:solidFill>
                <a:latin typeface="Verdana"/>
                <a:cs typeface="Verdana"/>
              </a:rPr>
              <a:t> </a:t>
            </a:r>
            <a:r>
              <a:rPr sz="3000" b="1" spc="-295" dirty="0">
                <a:solidFill>
                  <a:srgbClr val="006F73"/>
                </a:solidFill>
                <a:latin typeface="Verdana"/>
                <a:cs typeface="Verdana"/>
              </a:rPr>
              <a:t>can</a:t>
            </a:r>
            <a:r>
              <a:rPr sz="3000" b="1" spc="-265" dirty="0">
                <a:solidFill>
                  <a:srgbClr val="006F73"/>
                </a:solidFill>
                <a:latin typeface="Verdana"/>
                <a:cs typeface="Verdana"/>
              </a:rPr>
              <a:t> </a:t>
            </a:r>
            <a:r>
              <a:rPr sz="3000" b="1" spc="-315" dirty="0">
                <a:solidFill>
                  <a:srgbClr val="006F73"/>
                </a:solidFill>
                <a:latin typeface="Verdana"/>
                <a:cs typeface="Verdana"/>
              </a:rPr>
              <a:t>provide</a:t>
            </a:r>
            <a:r>
              <a:rPr sz="3000" b="1" spc="-265" dirty="0">
                <a:solidFill>
                  <a:srgbClr val="006F73"/>
                </a:solidFill>
                <a:latin typeface="Verdana"/>
                <a:cs typeface="Verdana"/>
              </a:rPr>
              <a:t> </a:t>
            </a:r>
            <a:r>
              <a:rPr sz="3000" b="1" spc="-409" dirty="0">
                <a:solidFill>
                  <a:srgbClr val="006F73"/>
                </a:solidFill>
                <a:latin typeface="Verdana"/>
                <a:cs typeface="Verdana"/>
              </a:rPr>
              <a:t>more</a:t>
            </a:r>
            <a:r>
              <a:rPr sz="3000" b="1" spc="-270" dirty="0">
                <a:solidFill>
                  <a:srgbClr val="006F73"/>
                </a:solidFill>
                <a:latin typeface="Verdana"/>
                <a:cs typeface="Verdana"/>
              </a:rPr>
              <a:t> </a:t>
            </a:r>
            <a:r>
              <a:rPr sz="3000" b="1" spc="-290" dirty="0">
                <a:solidFill>
                  <a:srgbClr val="006F73"/>
                </a:solidFill>
                <a:latin typeface="Verdana"/>
                <a:cs typeface="Verdana"/>
              </a:rPr>
              <a:t>accurate</a:t>
            </a:r>
            <a:r>
              <a:rPr sz="3000" b="1" spc="-265" dirty="0">
                <a:solidFill>
                  <a:srgbClr val="006F73"/>
                </a:solidFill>
                <a:latin typeface="Verdana"/>
                <a:cs typeface="Verdana"/>
              </a:rPr>
              <a:t> </a:t>
            </a:r>
            <a:r>
              <a:rPr sz="3000" b="1" spc="-360" dirty="0">
                <a:solidFill>
                  <a:srgbClr val="006F73"/>
                </a:solidFill>
                <a:latin typeface="Verdana"/>
                <a:cs typeface="Verdana"/>
              </a:rPr>
              <a:t>and</a:t>
            </a:r>
            <a:r>
              <a:rPr sz="3000" b="1" spc="-265" dirty="0">
                <a:solidFill>
                  <a:srgbClr val="006F73"/>
                </a:solidFill>
                <a:latin typeface="Verdana"/>
                <a:cs typeface="Verdana"/>
              </a:rPr>
              <a:t> </a:t>
            </a:r>
            <a:r>
              <a:rPr sz="3000" b="1" spc="-330" dirty="0">
                <a:solidFill>
                  <a:srgbClr val="006F73"/>
                </a:solidFill>
                <a:latin typeface="Verdana"/>
                <a:cs typeface="Verdana"/>
              </a:rPr>
              <a:t>relevant</a:t>
            </a:r>
            <a:r>
              <a:rPr sz="3000" b="1" spc="-270" dirty="0">
                <a:solidFill>
                  <a:srgbClr val="006F73"/>
                </a:solidFill>
                <a:latin typeface="Verdana"/>
                <a:cs typeface="Verdana"/>
              </a:rPr>
              <a:t> </a:t>
            </a:r>
            <a:r>
              <a:rPr sz="3000" b="1" spc="-285" dirty="0">
                <a:solidFill>
                  <a:srgbClr val="006F73"/>
                </a:solidFill>
                <a:latin typeface="Verdana"/>
                <a:cs typeface="Verdana"/>
              </a:rPr>
              <a:t>product </a:t>
            </a:r>
            <a:r>
              <a:rPr sz="3000" b="1" spc="-280" dirty="0">
                <a:solidFill>
                  <a:srgbClr val="006F73"/>
                </a:solidFill>
                <a:latin typeface="Verdana"/>
                <a:cs typeface="Verdana"/>
              </a:rPr>
              <a:t> </a:t>
            </a:r>
            <a:r>
              <a:rPr sz="3000" b="1" spc="-355" dirty="0">
                <a:solidFill>
                  <a:srgbClr val="006F73"/>
                </a:solidFill>
                <a:latin typeface="Verdana"/>
                <a:cs typeface="Verdana"/>
              </a:rPr>
              <a:t>recommendations</a:t>
            </a:r>
            <a:r>
              <a:rPr sz="3000" b="1" spc="-270" dirty="0">
                <a:solidFill>
                  <a:srgbClr val="006F73"/>
                </a:solidFill>
                <a:latin typeface="Verdana"/>
                <a:cs typeface="Verdana"/>
              </a:rPr>
              <a:t> </a:t>
            </a:r>
            <a:r>
              <a:rPr sz="3000" b="1" spc="-280" dirty="0">
                <a:solidFill>
                  <a:srgbClr val="006F73"/>
                </a:solidFill>
                <a:latin typeface="Verdana"/>
                <a:cs typeface="Verdana"/>
              </a:rPr>
              <a:t>to</a:t>
            </a:r>
            <a:r>
              <a:rPr sz="3000" b="1" spc="-265" dirty="0">
                <a:solidFill>
                  <a:srgbClr val="006F73"/>
                </a:solidFill>
                <a:latin typeface="Verdana"/>
                <a:cs typeface="Verdana"/>
              </a:rPr>
              <a:t> </a:t>
            </a:r>
            <a:r>
              <a:rPr sz="3000" b="1" spc="-360" dirty="0">
                <a:solidFill>
                  <a:srgbClr val="006F73"/>
                </a:solidFill>
                <a:latin typeface="Verdana"/>
                <a:cs typeface="Verdana"/>
              </a:rPr>
              <a:t>users,</a:t>
            </a:r>
            <a:r>
              <a:rPr sz="3000" b="1" spc="-265" dirty="0">
                <a:solidFill>
                  <a:srgbClr val="006F73"/>
                </a:solidFill>
                <a:latin typeface="Verdana"/>
                <a:cs typeface="Verdana"/>
              </a:rPr>
              <a:t> </a:t>
            </a:r>
            <a:r>
              <a:rPr sz="3000" b="1" spc="-320" dirty="0">
                <a:solidFill>
                  <a:srgbClr val="006F73"/>
                </a:solidFill>
                <a:latin typeface="Verdana"/>
                <a:cs typeface="Verdana"/>
              </a:rPr>
              <a:t>thereby</a:t>
            </a:r>
            <a:r>
              <a:rPr sz="3000" b="1" spc="-265" dirty="0">
                <a:solidFill>
                  <a:srgbClr val="006F73"/>
                </a:solidFill>
                <a:latin typeface="Verdana"/>
                <a:cs typeface="Verdana"/>
              </a:rPr>
              <a:t> </a:t>
            </a:r>
            <a:r>
              <a:rPr sz="3000" b="1" spc="-315" dirty="0">
                <a:solidFill>
                  <a:srgbClr val="006F73"/>
                </a:solidFill>
                <a:latin typeface="Verdana"/>
                <a:cs typeface="Verdana"/>
              </a:rPr>
              <a:t>enhancing</a:t>
            </a:r>
            <a:r>
              <a:rPr sz="3000" b="1" spc="-265" dirty="0">
                <a:solidFill>
                  <a:srgbClr val="006F73"/>
                </a:solidFill>
                <a:latin typeface="Verdana"/>
                <a:cs typeface="Verdana"/>
              </a:rPr>
              <a:t> </a:t>
            </a:r>
            <a:r>
              <a:rPr sz="3000" b="1" spc="-310" dirty="0">
                <a:solidFill>
                  <a:srgbClr val="006F73"/>
                </a:solidFill>
                <a:latin typeface="Verdana"/>
                <a:cs typeface="Verdana"/>
              </a:rPr>
              <a:t>their</a:t>
            </a:r>
            <a:r>
              <a:rPr sz="3000" b="1" spc="-265" dirty="0">
                <a:solidFill>
                  <a:srgbClr val="006F73"/>
                </a:solidFill>
                <a:latin typeface="Verdana"/>
                <a:cs typeface="Verdana"/>
              </a:rPr>
              <a:t> </a:t>
            </a:r>
            <a:r>
              <a:rPr sz="3000" b="1" spc="-300" dirty="0">
                <a:solidFill>
                  <a:srgbClr val="006F73"/>
                </a:solidFill>
                <a:latin typeface="Verdana"/>
                <a:cs typeface="Verdana"/>
              </a:rPr>
              <a:t>experience</a:t>
            </a:r>
            <a:r>
              <a:rPr sz="3000" b="1" spc="-270" dirty="0">
                <a:solidFill>
                  <a:srgbClr val="006F73"/>
                </a:solidFill>
                <a:latin typeface="Verdana"/>
                <a:cs typeface="Verdana"/>
              </a:rPr>
              <a:t> </a:t>
            </a:r>
            <a:r>
              <a:rPr sz="3000" b="1" spc="-360" dirty="0">
                <a:solidFill>
                  <a:srgbClr val="006F73"/>
                </a:solidFill>
                <a:latin typeface="Verdana"/>
                <a:cs typeface="Verdana"/>
              </a:rPr>
              <a:t>and</a:t>
            </a:r>
            <a:r>
              <a:rPr sz="3000" b="1" spc="-265" dirty="0">
                <a:solidFill>
                  <a:srgbClr val="006F73"/>
                </a:solidFill>
                <a:latin typeface="Verdana"/>
                <a:cs typeface="Verdana"/>
              </a:rPr>
              <a:t> </a:t>
            </a:r>
            <a:r>
              <a:rPr sz="3000" b="1" spc="-315" dirty="0">
                <a:solidFill>
                  <a:srgbClr val="006F73"/>
                </a:solidFill>
                <a:latin typeface="Verdana"/>
                <a:cs typeface="Verdana"/>
              </a:rPr>
              <a:t>increasing</a:t>
            </a:r>
            <a:r>
              <a:rPr sz="3000" b="1" spc="-265" dirty="0">
                <a:solidFill>
                  <a:srgbClr val="006F73"/>
                </a:solidFill>
                <a:latin typeface="Verdana"/>
                <a:cs typeface="Verdana"/>
              </a:rPr>
              <a:t> </a:t>
            </a:r>
            <a:r>
              <a:rPr sz="3000" b="1" spc="-295" dirty="0">
                <a:solidFill>
                  <a:srgbClr val="006F73"/>
                </a:solidFill>
                <a:latin typeface="Verdana"/>
                <a:cs typeface="Verdana"/>
              </a:rPr>
              <a:t>the </a:t>
            </a:r>
            <a:r>
              <a:rPr sz="3000" b="1" spc="-290" dirty="0">
                <a:solidFill>
                  <a:srgbClr val="006F73"/>
                </a:solidFill>
                <a:latin typeface="Verdana"/>
                <a:cs typeface="Verdana"/>
              </a:rPr>
              <a:t> </a:t>
            </a:r>
            <a:r>
              <a:rPr sz="3000" b="1" spc="-300" dirty="0">
                <a:solidFill>
                  <a:srgbClr val="006F73"/>
                </a:solidFill>
                <a:latin typeface="Verdana"/>
                <a:cs typeface="Verdana"/>
              </a:rPr>
              <a:t>likelihood</a:t>
            </a:r>
            <a:r>
              <a:rPr sz="3000" b="1" spc="-265" dirty="0">
                <a:solidFill>
                  <a:srgbClr val="006F73"/>
                </a:solidFill>
                <a:latin typeface="Verdana"/>
                <a:cs typeface="Verdana"/>
              </a:rPr>
              <a:t> </a:t>
            </a:r>
            <a:r>
              <a:rPr sz="3000" b="1" spc="-270" dirty="0">
                <a:solidFill>
                  <a:srgbClr val="006F73"/>
                </a:solidFill>
                <a:latin typeface="Verdana"/>
                <a:cs typeface="Verdana"/>
              </a:rPr>
              <a:t>of</a:t>
            </a:r>
            <a:r>
              <a:rPr sz="3000" b="1" spc="-260" dirty="0">
                <a:solidFill>
                  <a:srgbClr val="006F73"/>
                </a:solidFill>
                <a:latin typeface="Verdana"/>
                <a:cs typeface="Verdana"/>
              </a:rPr>
              <a:t> </a:t>
            </a:r>
            <a:r>
              <a:rPr sz="3000" b="1" spc="-345" dirty="0">
                <a:solidFill>
                  <a:srgbClr val="006F73"/>
                </a:solidFill>
                <a:latin typeface="Verdana"/>
                <a:cs typeface="Verdana"/>
              </a:rPr>
              <a:t>sales.</a:t>
            </a:r>
            <a:r>
              <a:rPr sz="3000" b="1" spc="-260" dirty="0">
                <a:solidFill>
                  <a:srgbClr val="006F73"/>
                </a:solidFill>
                <a:latin typeface="Verdana"/>
                <a:cs typeface="Verdana"/>
              </a:rPr>
              <a:t> </a:t>
            </a:r>
            <a:r>
              <a:rPr sz="3000" b="1" spc="-315" dirty="0">
                <a:solidFill>
                  <a:srgbClr val="006F73"/>
                </a:solidFill>
                <a:latin typeface="Verdana"/>
                <a:cs typeface="Verdana"/>
              </a:rPr>
              <a:t>Additionally,</a:t>
            </a:r>
            <a:r>
              <a:rPr sz="3000" b="1" spc="-260" dirty="0">
                <a:solidFill>
                  <a:srgbClr val="006F73"/>
                </a:solidFill>
                <a:latin typeface="Verdana"/>
                <a:cs typeface="Verdana"/>
              </a:rPr>
              <a:t> </a:t>
            </a:r>
            <a:r>
              <a:rPr sz="3000" b="1" spc="-295" dirty="0">
                <a:solidFill>
                  <a:srgbClr val="006F73"/>
                </a:solidFill>
                <a:latin typeface="Verdana"/>
                <a:cs typeface="Verdana"/>
              </a:rPr>
              <a:t>the</a:t>
            </a:r>
            <a:r>
              <a:rPr sz="3000" b="1" spc="-265" dirty="0">
                <a:solidFill>
                  <a:srgbClr val="006F73"/>
                </a:solidFill>
                <a:latin typeface="Verdana"/>
                <a:cs typeface="Verdana"/>
              </a:rPr>
              <a:t> </a:t>
            </a:r>
            <a:r>
              <a:rPr sz="3000" b="1" spc="-340" dirty="0">
                <a:solidFill>
                  <a:srgbClr val="006F73"/>
                </a:solidFill>
                <a:latin typeface="Verdana"/>
                <a:cs typeface="Verdana"/>
              </a:rPr>
              <a:t>use</a:t>
            </a:r>
            <a:r>
              <a:rPr sz="3000" b="1" spc="-260" dirty="0">
                <a:solidFill>
                  <a:srgbClr val="006F73"/>
                </a:solidFill>
                <a:latin typeface="Verdana"/>
                <a:cs typeface="Verdana"/>
              </a:rPr>
              <a:t> </a:t>
            </a:r>
            <a:r>
              <a:rPr sz="3000" b="1" spc="-270" dirty="0">
                <a:solidFill>
                  <a:srgbClr val="006F73"/>
                </a:solidFill>
                <a:latin typeface="Verdana"/>
                <a:cs typeface="Verdana"/>
              </a:rPr>
              <a:t>of</a:t>
            </a:r>
            <a:r>
              <a:rPr sz="3000" b="1" spc="-260" dirty="0">
                <a:solidFill>
                  <a:srgbClr val="006F73"/>
                </a:solidFill>
                <a:latin typeface="Verdana"/>
                <a:cs typeface="Verdana"/>
              </a:rPr>
              <a:t> </a:t>
            </a:r>
            <a:r>
              <a:rPr sz="3000" b="1" spc="-265" dirty="0">
                <a:solidFill>
                  <a:srgbClr val="006F73"/>
                </a:solidFill>
                <a:latin typeface="Verdana"/>
                <a:cs typeface="Verdana"/>
              </a:rPr>
              <a:t>Gephi</a:t>
            </a:r>
            <a:r>
              <a:rPr sz="3000" b="1" spc="-260" dirty="0">
                <a:solidFill>
                  <a:srgbClr val="006F73"/>
                </a:solidFill>
                <a:latin typeface="Verdana"/>
                <a:cs typeface="Verdana"/>
              </a:rPr>
              <a:t> </a:t>
            </a:r>
            <a:r>
              <a:rPr sz="3000" b="1" spc="-340" dirty="0">
                <a:solidFill>
                  <a:srgbClr val="006F73"/>
                </a:solidFill>
                <a:latin typeface="Verdana"/>
                <a:cs typeface="Verdana"/>
              </a:rPr>
              <a:t>visualizations</a:t>
            </a:r>
            <a:r>
              <a:rPr sz="3000" b="1" spc="-265" dirty="0">
                <a:solidFill>
                  <a:srgbClr val="006F73"/>
                </a:solidFill>
                <a:latin typeface="Verdana"/>
                <a:cs typeface="Verdana"/>
              </a:rPr>
              <a:t> </a:t>
            </a:r>
            <a:r>
              <a:rPr sz="3000" b="1" spc="-295" dirty="0">
                <a:solidFill>
                  <a:srgbClr val="006F73"/>
                </a:solidFill>
                <a:latin typeface="Verdana"/>
                <a:cs typeface="Verdana"/>
              </a:rPr>
              <a:t>can</a:t>
            </a:r>
            <a:r>
              <a:rPr sz="3000" b="1" spc="-260" dirty="0">
                <a:solidFill>
                  <a:srgbClr val="006F73"/>
                </a:solidFill>
                <a:latin typeface="Verdana"/>
                <a:cs typeface="Verdana"/>
              </a:rPr>
              <a:t> </a:t>
            </a:r>
            <a:r>
              <a:rPr sz="3000" b="1" spc="-325" dirty="0">
                <a:solidFill>
                  <a:srgbClr val="006F73"/>
                </a:solidFill>
                <a:latin typeface="Verdana"/>
                <a:cs typeface="Verdana"/>
              </a:rPr>
              <a:t>aid</a:t>
            </a:r>
            <a:r>
              <a:rPr sz="3000" b="1" spc="-260" dirty="0">
                <a:solidFill>
                  <a:srgbClr val="006F73"/>
                </a:solidFill>
                <a:latin typeface="Verdana"/>
                <a:cs typeface="Verdana"/>
              </a:rPr>
              <a:t> </a:t>
            </a:r>
            <a:r>
              <a:rPr sz="3000" b="1" spc="-320" dirty="0">
                <a:solidFill>
                  <a:srgbClr val="006F73"/>
                </a:solidFill>
                <a:latin typeface="Verdana"/>
                <a:cs typeface="Verdana"/>
              </a:rPr>
              <a:t>in</a:t>
            </a:r>
            <a:r>
              <a:rPr sz="3000" b="1" spc="-260" dirty="0">
                <a:solidFill>
                  <a:srgbClr val="006F73"/>
                </a:solidFill>
                <a:latin typeface="Verdana"/>
                <a:cs typeface="Verdana"/>
              </a:rPr>
              <a:t> </a:t>
            </a:r>
            <a:r>
              <a:rPr sz="3000" b="1" spc="-295" dirty="0">
                <a:solidFill>
                  <a:srgbClr val="006F73"/>
                </a:solidFill>
                <a:latin typeface="Verdana"/>
                <a:cs typeface="Verdana"/>
              </a:rPr>
              <a:t>the</a:t>
            </a:r>
            <a:r>
              <a:rPr sz="3000" b="1" spc="-265" dirty="0">
                <a:solidFill>
                  <a:srgbClr val="006F73"/>
                </a:solidFill>
                <a:latin typeface="Verdana"/>
                <a:cs typeface="Verdana"/>
              </a:rPr>
              <a:t> </a:t>
            </a:r>
            <a:r>
              <a:rPr sz="3000" b="1" spc="-360" dirty="0">
                <a:solidFill>
                  <a:srgbClr val="006F73"/>
                </a:solidFill>
                <a:latin typeface="Verdana"/>
                <a:cs typeface="Verdana"/>
              </a:rPr>
              <a:t>analysis </a:t>
            </a:r>
            <a:r>
              <a:rPr sz="3000" b="1" spc="-355" dirty="0">
                <a:solidFill>
                  <a:srgbClr val="006F73"/>
                </a:solidFill>
                <a:latin typeface="Verdana"/>
                <a:cs typeface="Verdana"/>
              </a:rPr>
              <a:t> </a:t>
            </a:r>
            <a:r>
              <a:rPr sz="3000" b="1" spc="-360" dirty="0">
                <a:solidFill>
                  <a:srgbClr val="006F73"/>
                </a:solidFill>
                <a:latin typeface="Verdana"/>
                <a:cs typeface="Verdana"/>
              </a:rPr>
              <a:t>and</a:t>
            </a:r>
            <a:r>
              <a:rPr sz="3000" b="1" spc="-270" dirty="0">
                <a:solidFill>
                  <a:srgbClr val="006F73"/>
                </a:solidFill>
                <a:latin typeface="Verdana"/>
                <a:cs typeface="Verdana"/>
              </a:rPr>
              <a:t> </a:t>
            </a:r>
            <a:r>
              <a:rPr sz="3000" b="1" spc="-315" dirty="0">
                <a:solidFill>
                  <a:srgbClr val="006F73"/>
                </a:solidFill>
                <a:latin typeface="Verdana"/>
                <a:cs typeface="Verdana"/>
              </a:rPr>
              <a:t>interpretation</a:t>
            </a:r>
            <a:r>
              <a:rPr sz="3000" b="1" spc="-270" dirty="0">
                <a:solidFill>
                  <a:srgbClr val="006F73"/>
                </a:solidFill>
                <a:latin typeface="Verdana"/>
                <a:cs typeface="Verdana"/>
              </a:rPr>
              <a:t> of </a:t>
            </a:r>
            <a:r>
              <a:rPr sz="3000" b="1" spc="-295" dirty="0">
                <a:solidFill>
                  <a:srgbClr val="006F73"/>
                </a:solidFill>
                <a:latin typeface="Verdana"/>
                <a:cs typeface="Verdana"/>
              </a:rPr>
              <a:t>the</a:t>
            </a:r>
            <a:r>
              <a:rPr sz="3000" b="1" spc="-270" dirty="0">
                <a:solidFill>
                  <a:srgbClr val="006F73"/>
                </a:solidFill>
                <a:latin typeface="Verdana"/>
                <a:cs typeface="Verdana"/>
              </a:rPr>
              <a:t> </a:t>
            </a:r>
            <a:r>
              <a:rPr sz="3000" b="1" spc="-245" dirty="0">
                <a:solidFill>
                  <a:srgbClr val="006F73"/>
                </a:solidFill>
                <a:latin typeface="Verdana"/>
                <a:cs typeface="Verdana"/>
              </a:rPr>
              <a:t>detected</a:t>
            </a:r>
            <a:r>
              <a:rPr sz="3000" b="1" spc="-270" dirty="0">
                <a:solidFill>
                  <a:srgbClr val="006F73"/>
                </a:solidFill>
                <a:latin typeface="Verdana"/>
                <a:cs typeface="Verdana"/>
              </a:rPr>
              <a:t> </a:t>
            </a:r>
            <a:r>
              <a:rPr sz="3000" b="1" spc="-355" dirty="0">
                <a:solidFill>
                  <a:srgbClr val="006F73"/>
                </a:solidFill>
                <a:latin typeface="Verdana"/>
                <a:cs typeface="Verdana"/>
              </a:rPr>
              <a:t>communities,</a:t>
            </a:r>
            <a:r>
              <a:rPr sz="3000" b="1" spc="-270" dirty="0">
                <a:solidFill>
                  <a:srgbClr val="006F73"/>
                </a:solidFill>
                <a:latin typeface="Verdana"/>
                <a:cs typeface="Verdana"/>
              </a:rPr>
              <a:t> </a:t>
            </a:r>
            <a:r>
              <a:rPr sz="3000" b="1" spc="-320" dirty="0">
                <a:solidFill>
                  <a:srgbClr val="006F73"/>
                </a:solidFill>
                <a:latin typeface="Verdana"/>
                <a:cs typeface="Verdana"/>
              </a:rPr>
              <a:t>providing</a:t>
            </a:r>
            <a:r>
              <a:rPr sz="3000" b="1" spc="-270" dirty="0">
                <a:solidFill>
                  <a:srgbClr val="006F73"/>
                </a:solidFill>
                <a:latin typeface="Verdana"/>
                <a:cs typeface="Verdana"/>
              </a:rPr>
              <a:t> </a:t>
            </a:r>
            <a:r>
              <a:rPr sz="3000" b="1" spc="-320" dirty="0">
                <a:solidFill>
                  <a:srgbClr val="006F73"/>
                </a:solidFill>
                <a:latin typeface="Verdana"/>
                <a:cs typeface="Verdana"/>
              </a:rPr>
              <a:t>insights</a:t>
            </a:r>
            <a:r>
              <a:rPr sz="3000" b="1" spc="-270" dirty="0">
                <a:solidFill>
                  <a:srgbClr val="006F73"/>
                </a:solidFill>
                <a:latin typeface="Verdana"/>
                <a:cs typeface="Verdana"/>
              </a:rPr>
              <a:t> </a:t>
            </a:r>
            <a:r>
              <a:rPr sz="3000" b="1" spc="-300" dirty="0">
                <a:solidFill>
                  <a:srgbClr val="006F73"/>
                </a:solidFill>
                <a:latin typeface="Verdana"/>
                <a:cs typeface="Verdana"/>
              </a:rPr>
              <a:t>into</a:t>
            </a:r>
            <a:r>
              <a:rPr sz="3000" b="1" spc="-270" dirty="0">
                <a:solidFill>
                  <a:srgbClr val="006F73"/>
                </a:solidFill>
                <a:latin typeface="Verdana"/>
                <a:cs typeface="Verdana"/>
              </a:rPr>
              <a:t> </a:t>
            </a:r>
            <a:r>
              <a:rPr sz="3000" b="1" spc="-355" dirty="0">
                <a:solidFill>
                  <a:srgbClr val="006F73"/>
                </a:solidFill>
                <a:latin typeface="Verdana"/>
                <a:cs typeface="Verdana"/>
              </a:rPr>
              <a:t>user</a:t>
            </a:r>
            <a:r>
              <a:rPr sz="3000" b="1" spc="-270" dirty="0">
                <a:solidFill>
                  <a:srgbClr val="006F73"/>
                </a:solidFill>
                <a:latin typeface="Verdana"/>
                <a:cs typeface="Verdana"/>
              </a:rPr>
              <a:t> </a:t>
            </a:r>
            <a:r>
              <a:rPr sz="3000" b="1" spc="-340" dirty="0">
                <a:solidFill>
                  <a:srgbClr val="006F73"/>
                </a:solidFill>
                <a:latin typeface="Verdana"/>
                <a:cs typeface="Verdana"/>
              </a:rPr>
              <a:t>behavior </a:t>
            </a:r>
            <a:r>
              <a:rPr sz="3000" b="1" spc="-1010" dirty="0">
                <a:solidFill>
                  <a:srgbClr val="006F73"/>
                </a:solidFill>
                <a:latin typeface="Verdana"/>
                <a:cs typeface="Verdana"/>
              </a:rPr>
              <a:t> </a:t>
            </a:r>
            <a:r>
              <a:rPr sz="3000" b="1" spc="-360" dirty="0">
                <a:solidFill>
                  <a:srgbClr val="006F73"/>
                </a:solidFill>
                <a:latin typeface="Verdana"/>
                <a:cs typeface="Verdana"/>
              </a:rPr>
              <a:t>and</a:t>
            </a:r>
            <a:r>
              <a:rPr sz="3000" b="1" spc="-265" dirty="0">
                <a:solidFill>
                  <a:srgbClr val="006F73"/>
                </a:solidFill>
                <a:latin typeface="Verdana"/>
                <a:cs typeface="Verdana"/>
              </a:rPr>
              <a:t> </a:t>
            </a:r>
            <a:r>
              <a:rPr sz="3000" b="1" spc="-295" dirty="0">
                <a:solidFill>
                  <a:srgbClr val="006F73"/>
                </a:solidFill>
                <a:latin typeface="Verdana"/>
                <a:cs typeface="Verdana"/>
              </a:rPr>
              <a:t>preferences</a:t>
            </a:r>
            <a:r>
              <a:rPr sz="3000" b="1" spc="-265" dirty="0">
                <a:solidFill>
                  <a:srgbClr val="006F73"/>
                </a:solidFill>
                <a:latin typeface="Verdana"/>
                <a:cs typeface="Verdana"/>
              </a:rPr>
              <a:t> </a:t>
            </a:r>
            <a:r>
              <a:rPr sz="3000" b="1" spc="-325" dirty="0">
                <a:solidFill>
                  <a:srgbClr val="006F73"/>
                </a:solidFill>
                <a:latin typeface="Verdana"/>
                <a:cs typeface="Verdana"/>
              </a:rPr>
              <a:t>that</a:t>
            </a:r>
            <a:r>
              <a:rPr sz="3000" b="1" spc="-265" dirty="0">
                <a:solidFill>
                  <a:srgbClr val="006F73"/>
                </a:solidFill>
                <a:latin typeface="Verdana"/>
                <a:cs typeface="Verdana"/>
              </a:rPr>
              <a:t> </a:t>
            </a:r>
            <a:r>
              <a:rPr sz="3000" b="1" spc="-295" dirty="0">
                <a:solidFill>
                  <a:srgbClr val="006F73"/>
                </a:solidFill>
                <a:latin typeface="Verdana"/>
                <a:cs typeface="Verdana"/>
              </a:rPr>
              <a:t>can</a:t>
            </a:r>
            <a:r>
              <a:rPr sz="3000" b="1" spc="-265" dirty="0">
                <a:solidFill>
                  <a:srgbClr val="006F73"/>
                </a:solidFill>
                <a:latin typeface="Verdana"/>
                <a:cs typeface="Verdana"/>
              </a:rPr>
              <a:t> </a:t>
            </a:r>
            <a:r>
              <a:rPr sz="3000" b="1" spc="-275" dirty="0">
                <a:solidFill>
                  <a:srgbClr val="006F73"/>
                </a:solidFill>
                <a:latin typeface="Verdana"/>
                <a:cs typeface="Verdana"/>
              </a:rPr>
              <a:t>be</a:t>
            </a:r>
            <a:r>
              <a:rPr sz="3000" b="1" spc="-265" dirty="0">
                <a:solidFill>
                  <a:srgbClr val="006F73"/>
                </a:solidFill>
                <a:latin typeface="Verdana"/>
                <a:cs typeface="Verdana"/>
              </a:rPr>
              <a:t> </a:t>
            </a:r>
            <a:r>
              <a:rPr sz="3000" b="1" spc="-325" dirty="0">
                <a:solidFill>
                  <a:srgbClr val="006F73"/>
                </a:solidFill>
                <a:latin typeface="Verdana"/>
                <a:cs typeface="Verdana"/>
              </a:rPr>
              <a:t>used</a:t>
            </a:r>
            <a:r>
              <a:rPr sz="3000" b="1" spc="-265" dirty="0">
                <a:solidFill>
                  <a:srgbClr val="006F73"/>
                </a:solidFill>
                <a:latin typeface="Verdana"/>
                <a:cs typeface="Verdana"/>
              </a:rPr>
              <a:t> </a:t>
            </a:r>
            <a:r>
              <a:rPr sz="3000" b="1" spc="-280" dirty="0">
                <a:solidFill>
                  <a:srgbClr val="006F73"/>
                </a:solidFill>
                <a:latin typeface="Verdana"/>
                <a:cs typeface="Verdana"/>
              </a:rPr>
              <a:t>to</a:t>
            </a:r>
            <a:r>
              <a:rPr sz="3000" b="1" spc="-265" dirty="0">
                <a:solidFill>
                  <a:srgbClr val="006F73"/>
                </a:solidFill>
                <a:latin typeface="Verdana"/>
                <a:cs typeface="Verdana"/>
              </a:rPr>
              <a:t> </a:t>
            </a:r>
            <a:r>
              <a:rPr sz="3000" b="1" spc="-330" dirty="0">
                <a:solidFill>
                  <a:srgbClr val="006F73"/>
                </a:solidFill>
                <a:latin typeface="Verdana"/>
                <a:cs typeface="Verdana"/>
              </a:rPr>
              <a:t>further</a:t>
            </a:r>
            <a:r>
              <a:rPr sz="3000" b="1" spc="-265" dirty="0">
                <a:solidFill>
                  <a:srgbClr val="006F73"/>
                </a:solidFill>
                <a:latin typeface="Verdana"/>
                <a:cs typeface="Verdana"/>
              </a:rPr>
              <a:t> </a:t>
            </a:r>
            <a:r>
              <a:rPr sz="3000" b="1" spc="-305" dirty="0">
                <a:solidFill>
                  <a:srgbClr val="006F73"/>
                </a:solidFill>
                <a:latin typeface="Verdana"/>
                <a:cs typeface="Verdana"/>
              </a:rPr>
              <a:t>refine</a:t>
            </a:r>
            <a:r>
              <a:rPr sz="3000" b="1" spc="-265" dirty="0">
                <a:solidFill>
                  <a:srgbClr val="006F73"/>
                </a:solidFill>
                <a:latin typeface="Verdana"/>
                <a:cs typeface="Verdana"/>
              </a:rPr>
              <a:t> </a:t>
            </a:r>
            <a:r>
              <a:rPr sz="3000" b="1" spc="-295" dirty="0">
                <a:solidFill>
                  <a:srgbClr val="006F73"/>
                </a:solidFill>
                <a:latin typeface="Verdana"/>
                <a:cs typeface="Verdana"/>
              </a:rPr>
              <a:t>the</a:t>
            </a:r>
            <a:r>
              <a:rPr sz="3000" b="1" spc="-265" dirty="0">
                <a:solidFill>
                  <a:srgbClr val="006F73"/>
                </a:solidFill>
                <a:latin typeface="Verdana"/>
                <a:cs typeface="Verdana"/>
              </a:rPr>
              <a:t> </a:t>
            </a:r>
            <a:r>
              <a:rPr sz="3000" b="1" spc="-355" dirty="0">
                <a:solidFill>
                  <a:srgbClr val="006F73"/>
                </a:solidFill>
                <a:latin typeface="Verdana"/>
                <a:cs typeface="Verdana"/>
              </a:rPr>
              <a:t>recommendation</a:t>
            </a:r>
            <a:r>
              <a:rPr sz="3000" b="1" spc="-265" dirty="0">
                <a:solidFill>
                  <a:srgbClr val="006F73"/>
                </a:solidFill>
                <a:latin typeface="Verdana"/>
                <a:cs typeface="Verdana"/>
              </a:rPr>
              <a:t> </a:t>
            </a:r>
            <a:r>
              <a:rPr sz="3000" b="1" spc="-325" dirty="0">
                <a:solidFill>
                  <a:srgbClr val="006F73"/>
                </a:solidFill>
                <a:latin typeface="Verdana"/>
                <a:cs typeface="Verdana"/>
              </a:rPr>
              <a:t>engine.</a:t>
            </a:r>
            <a:endParaRPr sz="3000">
              <a:latin typeface="Verdana"/>
              <a:cs typeface="Verdana"/>
            </a:endParaRPr>
          </a:p>
          <a:p>
            <a:pPr marL="12700" marR="302260">
              <a:lnSpc>
                <a:spcPts val="4780"/>
              </a:lnSpc>
              <a:spcBef>
                <a:spcPts val="155"/>
              </a:spcBef>
            </a:pPr>
            <a:r>
              <a:rPr sz="3000" b="1" spc="-330" dirty="0">
                <a:solidFill>
                  <a:srgbClr val="006F73"/>
                </a:solidFill>
                <a:latin typeface="Verdana"/>
                <a:cs typeface="Verdana"/>
              </a:rPr>
              <a:t>Overall,</a:t>
            </a:r>
            <a:r>
              <a:rPr sz="3000" b="1" spc="-270" dirty="0">
                <a:solidFill>
                  <a:srgbClr val="006F73"/>
                </a:solidFill>
                <a:latin typeface="Verdana"/>
                <a:cs typeface="Verdana"/>
              </a:rPr>
              <a:t> </a:t>
            </a:r>
            <a:r>
              <a:rPr sz="3000" b="1" spc="-295" dirty="0">
                <a:solidFill>
                  <a:srgbClr val="006F73"/>
                </a:solidFill>
                <a:latin typeface="Verdana"/>
                <a:cs typeface="Verdana"/>
              </a:rPr>
              <a:t>the</a:t>
            </a:r>
            <a:r>
              <a:rPr sz="3000" b="1" spc="-270" dirty="0">
                <a:solidFill>
                  <a:srgbClr val="006F73"/>
                </a:solidFill>
                <a:latin typeface="Verdana"/>
                <a:cs typeface="Verdana"/>
              </a:rPr>
              <a:t> </a:t>
            </a:r>
            <a:r>
              <a:rPr sz="3000" b="1" spc="-325" dirty="0">
                <a:solidFill>
                  <a:srgbClr val="006F73"/>
                </a:solidFill>
                <a:latin typeface="Verdana"/>
                <a:cs typeface="Verdana"/>
              </a:rPr>
              <a:t>combination</a:t>
            </a:r>
            <a:r>
              <a:rPr sz="3000" b="1" spc="-270" dirty="0">
                <a:solidFill>
                  <a:srgbClr val="006F73"/>
                </a:solidFill>
                <a:latin typeface="Verdana"/>
                <a:cs typeface="Verdana"/>
              </a:rPr>
              <a:t> of </a:t>
            </a:r>
            <a:r>
              <a:rPr sz="3000" b="1" spc="-300" dirty="0">
                <a:solidFill>
                  <a:srgbClr val="006F73"/>
                </a:solidFill>
                <a:latin typeface="Verdana"/>
                <a:cs typeface="Verdana"/>
              </a:rPr>
              <a:t>collaborative</a:t>
            </a:r>
            <a:r>
              <a:rPr sz="3000" b="1" spc="-270" dirty="0">
                <a:solidFill>
                  <a:srgbClr val="006F73"/>
                </a:solidFill>
                <a:latin typeface="Verdana"/>
                <a:cs typeface="Verdana"/>
              </a:rPr>
              <a:t> </a:t>
            </a:r>
            <a:r>
              <a:rPr sz="3000" b="1" spc="-300" dirty="0">
                <a:solidFill>
                  <a:srgbClr val="006F73"/>
                </a:solidFill>
                <a:latin typeface="Verdana"/>
                <a:cs typeface="Verdana"/>
              </a:rPr>
              <a:t>filtering,</a:t>
            </a:r>
            <a:r>
              <a:rPr sz="3000" b="1" spc="-270" dirty="0">
                <a:solidFill>
                  <a:srgbClr val="006F73"/>
                </a:solidFill>
                <a:latin typeface="Verdana"/>
                <a:cs typeface="Verdana"/>
              </a:rPr>
              <a:t> </a:t>
            </a:r>
            <a:r>
              <a:rPr sz="3000" b="1" spc="-375" dirty="0">
                <a:solidFill>
                  <a:srgbClr val="006F73"/>
                </a:solidFill>
                <a:latin typeface="Verdana"/>
                <a:cs typeface="Verdana"/>
              </a:rPr>
              <a:t>community</a:t>
            </a:r>
            <a:r>
              <a:rPr sz="3000" b="1" spc="-270" dirty="0">
                <a:solidFill>
                  <a:srgbClr val="006F73"/>
                </a:solidFill>
                <a:latin typeface="Verdana"/>
                <a:cs typeface="Verdana"/>
              </a:rPr>
              <a:t> </a:t>
            </a:r>
            <a:r>
              <a:rPr sz="3000" b="1" spc="-275" dirty="0">
                <a:solidFill>
                  <a:srgbClr val="006F73"/>
                </a:solidFill>
                <a:latin typeface="Verdana"/>
                <a:cs typeface="Verdana"/>
              </a:rPr>
              <a:t>detection,</a:t>
            </a:r>
            <a:r>
              <a:rPr sz="3000" b="1" spc="-270" dirty="0">
                <a:solidFill>
                  <a:srgbClr val="006F73"/>
                </a:solidFill>
                <a:latin typeface="Verdana"/>
                <a:cs typeface="Verdana"/>
              </a:rPr>
              <a:t> </a:t>
            </a:r>
            <a:r>
              <a:rPr sz="3000" b="1" spc="-360" dirty="0">
                <a:solidFill>
                  <a:srgbClr val="006F73"/>
                </a:solidFill>
                <a:latin typeface="Verdana"/>
                <a:cs typeface="Verdana"/>
              </a:rPr>
              <a:t>and </a:t>
            </a:r>
            <a:r>
              <a:rPr sz="3000" b="1" spc="-355" dirty="0">
                <a:solidFill>
                  <a:srgbClr val="006F73"/>
                </a:solidFill>
                <a:latin typeface="Verdana"/>
                <a:cs typeface="Verdana"/>
              </a:rPr>
              <a:t> </a:t>
            </a:r>
            <a:r>
              <a:rPr sz="3000" b="1" spc="-335" dirty="0">
                <a:solidFill>
                  <a:srgbClr val="006F73"/>
                </a:solidFill>
                <a:latin typeface="Verdana"/>
                <a:cs typeface="Verdana"/>
              </a:rPr>
              <a:t>visualization</a:t>
            </a:r>
            <a:r>
              <a:rPr sz="3000" b="1" spc="-270" dirty="0">
                <a:solidFill>
                  <a:srgbClr val="006F73"/>
                </a:solidFill>
                <a:latin typeface="Verdana"/>
                <a:cs typeface="Verdana"/>
              </a:rPr>
              <a:t> </a:t>
            </a:r>
            <a:r>
              <a:rPr sz="3000" b="1" spc="-290" dirty="0">
                <a:solidFill>
                  <a:srgbClr val="006F73"/>
                </a:solidFill>
                <a:latin typeface="Verdana"/>
                <a:cs typeface="Verdana"/>
              </a:rPr>
              <a:t>techniques</a:t>
            </a:r>
            <a:r>
              <a:rPr sz="3000" b="1" spc="-265" dirty="0">
                <a:solidFill>
                  <a:srgbClr val="006F73"/>
                </a:solidFill>
                <a:latin typeface="Verdana"/>
                <a:cs typeface="Verdana"/>
              </a:rPr>
              <a:t> </a:t>
            </a:r>
            <a:r>
              <a:rPr sz="3000" b="1" spc="-295" dirty="0">
                <a:solidFill>
                  <a:srgbClr val="006F73"/>
                </a:solidFill>
                <a:latin typeface="Verdana"/>
                <a:cs typeface="Verdana"/>
              </a:rPr>
              <a:t>can</a:t>
            </a:r>
            <a:r>
              <a:rPr sz="3000" b="1" spc="-265" dirty="0">
                <a:solidFill>
                  <a:srgbClr val="006F73"/>
                </a:solidFill>
                <a:latin typeface="Verdana"/>
                <a:cs typeface="Verdana"/>
              </a:rPr>
              <a:t> </a:t>
            </a:r>
            <a:r>
              <a:rPr sz="3000" b="1" spc="-315" dirty="0">
                <a:solidFill>
                  <a:srgbClr val="006F73"/>
                </a:solidFill>
                <a:latin typeface="Verdana"/>
                <a:cs typeface="Verdana"/>
              </a:rPr>
              <a:t>provide</a:t>
            </a:r>
            <a:r>
              <a:rPr sz="3000" b="1" spc="-265" dirty="0">
                <a:solidFill>
                  <a:srgbClr val="006F73"/>
                </a:solidFill>
                <a:latin typeface="Verdana"/>
                <a:cs typeface="Verdana"/>
              </a:rPr>
              <a:t> </a:t>
            </a:r>
            <a:r>
              <a:rPr sz="3000" b="1" spc="-425" dirty="0">
                <a:solidFill>
                  <a:srgbClr val="006F73"/>
                </a:solidFill>
                <a:latin typeface="Verdana"/>
                <a:cs typeface="Verdana"/>
              </a:rPr>
              <a:t>a</a:t>
            </a:r>
            <a:r>
              <a:rPr sz="3000" b="1" spc="-265" dirty="0">
                <a:solidFill>
                  <a:srgbClr val="006F73"/>
                </a:solidFill>
                <a:latin typeface="Verdana"/>
                <a:cs typeface="Verdana"/>
              </a:rPr>
              <a:t> </a:t>
            </a:r>
            <a:r>
              <a:rPr sz="3000" b="1" spc="-350" dirty="0">
                <a:solidFill>
                  <a:srgbClr val="006F73"/>
                </a:solidFill>
                <a:latin typeface="Verdana"/>
                <a:cs typeface="Verdana"/>
              </a:rPr>
              <a:t>powerful</a:t>
            </a:r>
            <a:r>
              <a:rPr sz="3000" b="1" spc="-265" dirty="0">
                <a:solidFill>
                  <a:srgbClr val="006F73"/>
                </a:solidFill>
                <a:latin typeface="Verdana"/>
                <a:cs typeface="Verdana"/>
              </a:rPr>
              <a:t> </a:t>
            </a:r>
            <a:r>
              <a:rPr sz="3000" b="1" spc="-360" dirty="0">
                <a:solidFill>
                  <a:srgbClr val="006F73"/>
                </a:solidFill>
                <a:latin typeface="Verdana"/>
                <a:cs typeface="Verdana"/>
              </a:rPr>
              <a:t>and</a:t>
            </a:r>
            <a:r>
              <a:rPr sz="3000" b="1" spc="-265" dirty="0">
                <a:solidFill>
                  <a:srgbClr val="006F73"/>
                </a:solidFill>
                <a:latin typeface="Verdana"/>
                <a:cs typeface="Verdana"/>
              </a:rPr>
              <a:t> </a:t>
            </a:r>
            <a:r>
              <a:rPr sz="3000" b="1" spc="-335" dirty="0">
                <a:solidFill>
                  <a:srgbClr val="006F73"/>
                </a:solidFill>
                <a:latin typeface="Verdana"/>
                <a:cs typeface="Verdana"/>
              </a:rPr>
              <a:t>innovative</a:t>
            </a:r>
            <a:r>
              <a:rPr sz="3000" b="1" spc="-265" dirty="0">
                <a:solidFill>
                  <a:srgbClr val="006F73"/>
                </a:solidFill>
                <a:latin typeface="Verdana"/>
                <a:cs typeface="Verdana"/>
              </a:rPr>
              <a:t> </a:t>
            </a:r>
            <a:r>
              <a:rPr sz="3000" b="1" spc="-325" dirty="0">
                <a:solidFill>
                  <a:srgbClr val="006F73"/>
                </a:solidFill>
                <a:latin typeface="Verdana"/>
                <a:cs typeface="Verdana"/>
              </a:rPr>
              <a:t>approach</a:t>
            </a:r>
            <a:r>
              <a:rPr sz="3000" b="1" spc="-265" dirty="0">
                <a:solidFill>
                  <a:srgbClr val="006F73"/>
                </a:solidFill>
                <a:latin typeface="Verdana"/>
                <a:cs typeface="Verdana"/>
              </a:rPr>
              <a:t> </a:t>
            </a:r>
            <a:r>
              <a:rPr sz="3000" b="1" spc="-280" dirty="0">
                <a:solidFill>
                  <a:srgbClr val="006F73"/>
                </a:solidFill>
                <a:latin typeface="Verdana"/>
                <a:cs typeface="Verdana"/>
              </a:rPr>
              <a:t>to</a:t>
            </a:r>
            <a:r>
              <a:rPr sz="3000" b="1" spc="-265" dirty="0">
                <a:solidFill>
                  <a:srgbClr val="006F73"/>
                </a:solidFill>
                <a:latin typeface="Verdana"/>
                <a:cs typeface="Verdana"/>
              </a:rPr>
              <a:t> </a:t>
            </a:r>
            <a:r>
              <a:rPr sz="3000" b="1" spc="-285" dirty="0">
                <a:solidFill>
                  <a:srgbClr val="006F73"/>
                </a:solidFill>
                <a:latin typeface="Verdana"/>
                <a:cs typeface="Verdana"/>
              </a:rPr>
              <a:t>product </a:t>
            </a:r>
            <a:r>
              <a:rPr sz="3000" b="1" spc="-1015" dirty="0">
                <a:solidFill>
                  <a:srgbClr val="006F73"/>
                </a:solidFill>
                <a:latin typeface="Verdana"/>
                <a:cs typeface="Verdana"/>
              </a:rPr>
              <a:t> </a:t>
            </a:r>
            <a:r>
              <a:rPr sz="3000" b="1" spc="-355" dirty="0">
                <a:solidFill>
                  <a:srgbClr val="006F73"/>
                </a:solidFill>
                <a:latin typeface="Verdana"/>
                <a:cs typeface="Verdana"/>
              </a:rPr>
              <a:t>recommendation</a:t>
            </a:r>
            <a:r>
              <a:rPr sz="3000" b="1" spc="-270" dirty="0">
                <a:solidFill>
                  <a:srgbClr val="006F73"/>
                </a:solidFill>
                <a:latin typeface="Verdana"/>
                <a:cs typeface="Verdana"/>
              </a:rPr>
              <a:t> </a:t>
            </a:r>
            <a:r>
              <a:rPr sz="3000" b="1" spc="-385" dirty="0">
                <a:solidFill>
                  <a:srgbClr val="006F73"/>
                </a:solidFill>
                <a:latin typeface="Verdana"/>
                <a:cs typeface="Verdana"/>
              </a:rPr>
              <a:t>systems</a:t>
            </a:r>
            <a:r>
              <a:rPr sz="3000" b="1" spc="-270" dirty="0">
                <a:solidFill>
                  <a:srgbClr val="006F73"/>
                </a:solidFill>
                <a:latin typeface="Verdana"/>
                <a:cs typeface="Verdana"/>
              </a:rPr>
              <a:t> </a:t>
            </a:r>
            <a:r>
              <a:rPr sz="3000" b="1" spc="-310" dirty="0">
                <a:solidFill>
                  <a:srgbClr val="006F73"/>
                </a:solidFill>
                <a:latin typeface="Verdana"/>
                <a:cs typeface="Verdana"/>
              </a:rPr>
              <a:t>for</a:t>
            </a:r>
            <a:r>
              <a:rPr sz="3000" b="1" spc="-270" dirty="0">
                <a:solidFill>
                  <a:srgbClr val="006F73"/>
                </a:solidFill>
                <a:latin typeface="Verdana"/>
                <a:cs typeface="Verdana"/>
              </a:rPr>
              <a:t> </a:t>
            </a:r>
            <a:r>
              <a:rPr sz="3000" b="1" spc="-320" dirty="0">
                <a:solidFill>
                  <a:srgbClr val="006F73"/>
                </a:solidFill>
                <a:latin typeface="Verdana"/>
                <a:cs typeface="Verdana"/>
              </a:rPr>
              <a:t>e-commerce</a:t>
            </a:r>
            <a:r>
              <a:rPr sz="3000" b="1" spc="-270" dirty="0">
                <a:solidFill>
                  <a:srgbClr val="006F73"/>
                </a:solidFill>
                <a:latin typeface="Verdana"/>
                <a:cs typeface="Verdana"/>
              </a:rPr>
              <a:t> </a:t>
            </a:r>
            <a:r>
              <a:rPr sz="3000" b="1" spc="-350" dirty="0">
                <a:solidFill>
                  <a:srgbClr val="006F73"/>
                </a:solidFill>
                <a:latin typeface="Verdana"/>
                <a:cs typeface="Verdana"/>
              </a:rPr>
              <a:t>websites.</a:t>
            </a:r>
            <a:endParaRPr sz="3000">
              <a:latin typeface="Verdana"/>
              <a:cs typeface="Verdana"/>
            </a:endParaRPr>
          </a:p>
        </p:txBody>
      </p:sp>
      <p:sp>
        <p:nvSpPr>
          <p:cNvPr id="4" name="object 4"/>
          <p:cNvSpPr txBox="1">
            <a:spLocks noGrp="1"/>
          </p:cNvSpPr>
          <p:nvPr>
            <p:ph type="title"/>
          </p:nvPr>
        </p:nvSpPr>
        <p:spPr>
          <a:xfrm>
            <a:off x="1016000" y="1123799"/>
            <a:ext cx="6271260" cy="1252220"/>
          </a:xfrm>
          <a:prstGeom prst="rect">
            <a:avLst/>
          </a:prstGeom>
        </p:spPr>
        <p:txBody>
          <a:bodyPr vert="horz" wrap="square" lIns="0" tIns="12065" rIns="0" bIns="0" rtlCol="0">
            <a:spAutoFit/>
          </a:bodyPr>
          <a:lstStyle/>
          <a:p>
            <a:pPr marL="12700">
              <a:lnSpc>
                <a:spcPct val="100000"/>
              </a:lnSpc>
              <a:spcBef>
                <a:spcPts val="95"/>
              </a:spcBef>
            </a:pPr>
            <a:r>
              <a:rPr sz="8050" b="1" i="0" spc="-1170" dirty="0">
                <a:latin typeface="Verdana"/>
                <a:cs typeface="Verdana"/>
              </a:rPr>
              <a:t>INNOVATION</a:t>
            </a:r>
            <a:endParaRPr sz="8050">
              <a:latin typeface="Verdana"/>
              <a:cs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687923" y="8616171"/>
            <a:ext cx="6600190" cy="1671320"/>
          </a:xfrm>
          <a:custGeom>
            <a:avLst/>
            <a:gdLst/>
            <a:ahLst/>
            <a:cxnLst/>
            <a:rect l="l" t="t" r="r" b="b"/>
            <a:pathLst>
              <a:path w="6600190" h="1671320">
                <a:moveTo>
                  <a:pt x="6600075" y="1670828"/>
                </a:moveTo>
                <a:lnTo>
                  <a:pt x="0" y="1670828"/>
                </a:lnTo>
                <a:lnTo>
                  <a:pt x="1695671" y="715675"/>
                </a:lnTo>
                <a:lnTo>
                  <a:pt x="1733430" y="694934"/>
                </a:lnTo>
                <a:lnTo>
                  <a:pt x="1772943" y="674293"/>
                </a:lnTo>
                <a:lnTo>
                  <a:pt x="1814098" y="653787"/>
                </a:lnTo>
                <a:lnTo>
                  <a:pt x="1856781" y="633449"/>
                </a:lnTo>
                <a:lnTo>
                  <a:pt x="1900880" y="613314"/>
                </a:lnTo>
                <a:lnTo>
                  <a:pt x="1946283" y="593417"/>
                </a:lnTo>
                <a:lnTo>
                  <a:pt x="1992877" y="573791"/>
                </a:lnTo>
                <a:lnTo>
                  <a:pt x="2040550" y="554472"/>
                </a:lnTo>
                <a:lnTo>
                  <a:pt x="2089188" y="535494"/>
                </a:lnTo>
                <a:lnTo>
                  <a:pt x="2138679" y="516890"/>
                </a:lnTo>
                <a:lnTo>
                  <a:pt x="2188911" y="498695"/>
                </a:lnTo>
                <a:lnTo>
                  <a:pt x="2239770" y="480945"/>
                </a:lnTo>
                <a:lnTo>
                  <a:pt x="2291145" y="463672"/>
                </a:lnTo>
                <a:lnTo>
                  <a:pt x="2342923" y="446912"/>
                </a:lnTo>
                <a:lnTo>
                  <a:pt x="2394990" y="430699"/>
                </a:lnTo>
                <a:lnTo>
                  <a:pt x="2447235" y="415067"/>
                </a:lnTo>
                <a:lnTo>
                  <a:pt x="2499545" y="400050"/>
                </a:lnTo>
                <a:lnTo>
                  <a:pt x="2551807" y="385684"/>
                </a:lnTo>
                <a:lnTo>
                  <a:pt x="2603909" y="372002"/>
                </a:lnTo>
                <a:lnTo>
                  <a:pt x="2655738" y="359039"/>
                </a:lnTo>
                <a:lnTo>
                  <a:pt x="2707181" y="346829"/>
                </a:lnTo>
                <a:lnTo>
                  <a:pt x="2758126" y="335406"/>
                </a:lnTo>
                <a:lnTo>
                  <a:pt x="2808460" y="324805"/>
                </a:lnTo>
                <a:lnTo>
                  <a:pt x="2858070" y="315061"/>
                </a:lnTo>
                <a:lnTo>
                  <a:pt x="2906845" y="306207"/>
                </a:lnTo>
                <a:lnTo>
                  <a:pt x="2954670" y="298278"/>
                </a:lnTo>
                <a:lnTo>
                  <a:pt x="3001435" y="291309"/>
                </a:lnTo>
                <a:lnTo>
                  <a:pt x="3047025" y="285333"/>
                </a:lnTo>
                <a:lnTo>
                  <a:pt x="3091329" y="280386"/>
                </a:lnTo>
                <a:lnTo>
                  <a:pt x="3134234" y="276501"/>
                </a:lnTo>
                <a:lnTo>
                  <a:pt x="6600075" y="0"/>
                </a:lnTo>
                <a:lnTo>
                  <a:pt x="6600075" y="1670828"/>
                </a:lnTo>
                <a:close/>
              </a:path>
            </a:pathLst>
          </a:custGeom>
          <a:solidFill>
            <a:srgbClr val="006F73"/>
          </a:solidFill>
        </p:spPr>
        <p:txBody>
          <a:bodyPr wrap="square" lIns="0" tIns="0" rIns="0" bIns="0" rtlCol="0"/>
          <a:lstStyle/>
          <a:p>
            <a:endParaRPr/>
          </a:p>
        </p:txBody>
      </p:sp>
      <p:sp>
        <p:nvSpPr>
          <p:cNvPr id="3" name="object 3"/>
          <p:cNvSpPr txBox="1"/>
          <p:nvPr/>
        </p:nvSpPr>
        <p:spPr>
          <a:xfrm>
            <a:off x="1076522" y="2678972"/>
            <a:ext cx="15342235" cy="6697980"/>
          </a:xfrm>
          <a:prstGeom prst="rect">
            <a:avLst/>
          </a:prstGeom>
        </p:spPr>
        <p:txBody>
          <a:bodyPr vert="horz" wrap="square" lIns="0" tIns="12065" rIns="0" bIns="0" rtlCol="0">
            <a:spAutoFit/>
          </a:bodyPr>
          <a:lstStyle/>
          <a:p>
            <a:pPr marL="12700" marR="5080">
              <a:lnSpc>
                <a:spcPct val="132700"/>
              </a:lnSpc>
              <a:spcBef>
                <a:spcPts val="95"/>
              </a:spcBef>
            </a:pPr>
            <a:r>
              <a:rPr sz="3000" b="1" spc="-315" dirty="0">
                <a:solidFill>
                  <a:srgbClr val="006F73"/>
                </a:solidFill>
                <a:latin typeface="Verdana"/>
                <a:cs typeface="Verdana"/>
              </a:rPr>
              <a:t>The</a:t>
            </a:r>
            <a:r>
              <a:rPr sz="3000" b="1" spc="-265" dirty="0">
                <a:solidFill>
                  <a:srgbClr val="006F73"/>
                </a:solidFill>
                <a:latin typeface="Verdana"/>
                <a:cs typeface="Verdana"/>
              </a:rPr>
              <a:t> scope </a:t>
            </a:r>
            <a:r>
              <a:rPr sz="3000" b="1" spc="-270" dirty="0">
                <a:solidFill>
                  <a:srgbClr val="006F73"/>
                </a:solidFill>
                <a:latin typeface="Verdana"/>
                <a:cs typeface="Verdana"/>
              </a:rPr>
              <a:t>of</a:t>
            </a:r>
            <a:r>
              <a:rPr sz="3000" b="1" spc="-265" dirty="0">
                <a:solidFill>
                  <a:srgbClr val="006F73"/>
                </a:solidFill>
                <a:latin typeface="Verdana"/>
                <a:cs typeface="Verdana"/>
              </a:rPr>
              <a:t> </a:t>
            </a:r>
            <a:r>
              <a:rPr sz="3000" b="1" spc="-315" dirty="0">
                <a:solidFill>
                  <a:srgbClr val="006F73"/>
                </a:solidFill>
                <a:latin typeface="Verdana"/>
                <a:cs typeface="Verdana"/>
              </a:rPr>
              <a:t>this</a:t>
            </a:r>
            <a:r>
              <a:rPr sz="3000" b="1" spc="-265" dirty="0">
                <a:solidFill>
                  <a:srgbClr val="006F73"/>
                </a:solidFill>
                <a:latin typeface="Verdana"/>
                <a:cs typeface="Verdana"/>
              </a:rPr>
              <a:t> </a:t>
            </a:r>
            <a:r>
              <a:rPr sz="3000" b="1" spc="-285" dirty="0">
                <a:solidFill>
                  <a:srgbClr val="006F73"/>
                </a:solidFill>
                <a:latin typeface="Verdana"/>
                <a:cs typeface="Verdana"/>
              </a:rPr>
              <a:t>product</a:t>
            </a:r>
            <a:r>
              <a:rPr sz="3000" b="1" spc="-260" dirty="0">
                <a:solidFill>
                  <a:srgbClr val="006F73"/>
                </a:solidFill>
                <a:latin typeface="Verdana"/>
                <a:cs typeface="Verdana"/>
              </a:rPr>
              <a:t> </a:t>
            </a:r>
            <a:r>
              <a:rPr sz="3000" b="1" spc="-355" dirty="0">
                <a:solidFill>
                  <a:srgbClr val="006F73"/>
                </a:solidFill>
                <a:latin typeface="Verdana"/>
                <a:cs typeface="Verdana"/>
              </a:rPr>
              <a:t>recommendation</a:t>
            </a:r>
            <a:r>
              <a:rPr sz="3000" b="1" spc="-265" dirty="0">
                <a:solidFill>
                  <a:srgbClr val="006F73"/>
                </a:solidFill>
                <a:latin typeface="Verdana"/>
                <a:cs typeface="Verdana"/>
              </a:rPr>
              <a:t> </a:t>
            </a:r>
            <a:r>
              <a:rPr sz="3000" b="1" spc="-315" dirty="0">
                <a:solidFill>
                  <a:srgbClr val="006F73"/>
                </a:solidFill>
                <a:latin typeface="Verdana"/>
                <a:cs typeface="Verdana"/>
              </a:rPr>
              <a:t>engine</a:t>
            </a:r>
            <a:r>
              <a:rPr sz="3000" b="1" spc="-265" dirty="0">
                <a:solidFill>
                  <a:srgbClr val="006F73"/>
                </a:solidFill>
                <a:latin typeface="Verdana"/>
                <a:cs typeface="Verdana"/>
              </a:rPr>
              <a:t> </a:t>
            </a:r>
            <a:r>
              <a:rPr sz="3000" b="1" spc="-315" dirty="0">
                <a:solidFill>
                  <a:srgbClr val="006F73"/>
                </a:solidFill>
                <a:latin typeface="Verdana"/>
                <a:cs typeface="Verdana"/>
              </a:rPr>
              <a:t>is</a:t>
            </a:r>
            <a:r>
              <a:rPr sz="3000" b="1" spc="-265" dirty="0">
                <a:solidFill>
                  <a:srgbClr val="006F73"/>
                </a:solidFill>
                <a:latin typeface="Verdana"/>
                <a:cs typeface="Verdana"/>
              </a:rPr>
              <a:t> </a:t>
            </a:r>
            <a:r>
              <a:rPr sz="3000" b="1" spc="-350" dirty="0">
                <a:solidFill>
                  <a:srgbClr val="006F73"/>
                </a:solidFill>
                <a:latin typeface="Verdana"/>
                <a:cs typeface="Verdana"/>
              </a:rPr>
              <a:t>broad,</a:t>
            </a:r>
            <a:r>
              <a:rPr sz="3000" b="1" spc="-260" dirty="0">
                <a:solidFill>
                  <a:srgbClr val="006F73"/>
                </a:solidFill>
                <a:latin typeface="Verdana"/>
                <a:cs typeface="Verdana"/>
              </a:rPr>
              <a:t> </a:t>
            </a:r>
            <a:r>
              <a:rPr sz="3000" b="1" spc="-395" dirty="0">
                <a:solidFill>
                  <a:srgbClr val="006F73"/>
                </a:solidFill>
                <a:latin typeface="Verdana"/>
                <a:cs typeface="Verdana"/>
              </a:rPr>
              <a:t>as</a:t>
            </a:r>
            <a:r>
              <a:rPr sz="3000" b="1" spc="-265" dirty="0">
                <a:solidFill>
                  <a:srgbClr val="006F73"/>
                </a:solidFill>
                <a:latin typeface="Verdana"/>
                <a:cs typeface="Verdana"/>
              </a:rPr>
              <a:t> </a:t>
            </a:r>
            <a:r>
              <a:rPr sz="3000" b="1" spc="-260" dirty="0">
                <a:solidFill>
                  <a:srgbClr val="006F73"/>
                </a:solidFill>
                <a:latin typeface="Verdana"/>
                <a:cs typeface="Verdana"/>
              </a:rPr>
              <a:t>it</a:t>
            </a:r>
            <a:r>
              <a:rPr sz="3000" b="1" spc="-265" dirty="0">
                <a:solidFill>
                  <a:srgbClr val="006F73"/>
                </a:solidFill>
                <a:latin typeface="Verdana"/>
                <a:cs typeface="Verdana"/>
              </a:rPr>
              <a:t> </a:t>
            </a:r>
            <a:r>
              <a:rPr sz="3000" b="1" spc="-295" dirty="0">
                <a:solidFill>
                  <a:srgbClr val="006F73"/>
                </a:solidFill>
                <a:latin typeface="Verdana"/>
                <a:cs typeface="Verdana"/>
              </a:rPr>
              <a:t>can</a:t>
            </a:r>
            <a:r>
              <a:rPr sz="3000" b="1" spc="-265" dirty="0">
                <a:solidFill>
                  <a:srgbClr val="006F73"/>
                </a:solidFill>
                <a:latin typeface="Verdana"/>
                <a:cs typeface="Verdana"/>
              </a:rPr>
              <a:t> </a:t>
            </a:r>
            <a:r>
              <a:rPr sz="3000" b="1" spc="-275" dirty="0">
                <a:solidFill>
                  <a:srgbClr val="006F73"/>
                </a:solidFill>
                <a:latin typeface="Verdana"/>
                <a:cs typeface="Verdana"/>
              </a:rPr>
              <a:t>be</a:t>
            </a:r>
            <a:r>
              <a:rPr sz="3000" b="1" spc="-260" dirty="0">
                <a:solidFill>
                  <a:srgbClr val="006F73"/>
                </a:solidFill>
                <a:latin typeface="Verdana"/>
                <a:cs typeface="Verdana"/>
              </a:rPr>
              <a:t> </a:t>
            </a:r>
            <a:r>
              <a:rPr sz="3000" b="1" spc="-295" dirty="0">
                <a:solidFill>
                  <a:srgbClr val="006F73"/>
                </a:solidFill>
                <a:latin typeface="Verdana"/>
                <a:cs typeface="Verdana"/>
              </a:rPr>
              <a:t>applied</a:t>
            </a:r>
            <a:r>
              <a:rPr sz="3000" b="1" spc="-265" dirty="0">
                <a:solidFill>
                  <a:srgbClr val="006F73"/>
                </a:solidFill>
                <a:latin typeface="Verdana"/>
                <a:cs typeface="Verdana"/>
              </a:rPr>
              <a:t> </a:t>
            </a:r>
            <a:r>
              <a:rPr sz="3000" b="1" spc="-280" dirty="0">
                <a:solidFill>
                  <a:srgbClr val="006F73"/>
                </a:solidFill>
                <a:latin typeface="Verdana"/>
                <a:cs typeface="Verdana"/>
              </a:rPr>
              <a:t>to</a:t>
            </a:r>
            <a:r>
              <a:rPr sz="3000" b="1" spc="-265" dirty="0">
                <a:solidFill>
                  <a:srgbClr val="006F73"/>
                </a:solidFill>
                <a:latin typeface="Verdana"/>
                <a:cs typeface="Verdana"/>
              </a:rPr>
              <a:t> </a:t>
            </a:r>
            <a:r>
              <a:rPr sz="3000" b="1" spc="-425" dirty="0">
                <a:solidFill>
                  <a:srgbClr val="006F73"/>
                </a:solidFill>
                <a:latin typeface="Verdana"/>
                <a:cs typeface="Verdana"/>
              </a:rPr>
              <a:t>a </a:t>
            </a:r>
            <a:r>
              <a:rPr sz="3000" b="1" spc="-420" dirty="0">
                <a:solidFill>
                  <a:srgbClr val="006F73"/>
                </a:solidFill>
                <a:latin typeface="Verdana"/>
                <a:cs typeface="Verdana"/>
              </a:rPr>
              <a:t> </a:t>
            </a:r>
            <a:r>
              <a:rPr sz="3000" b="1" spc="-375" dirty="0">
                <a:solidFill>
                  <a:srgbClr val="006F73"/>
                </a:solidFill>
                <a:latin typeface="Verdana"/>
                <a:cs typeface="Verdana"/>
              </a:rPr>
              <a:t>wide</a:t>
            </a:r>
            <a:r>
              <a:rPr sz="3000" b="1" spc="-265" dirty="0">
                <a:solidFill>
                  <a:srgbClr val="006F73"/>
                </a:solidFill>
                <a:latin typeface="Verdana"/>
                <a:cs typeface="Verdana"/>
              </a:rPr>
              <a:t> </a:t>
            </a:r>
            <a:r>
              <a:rPr sz="3000" b="1" spc="-360" dirty="0">
                <a:solidFill>
                  <a:srgbClr val="006F73"/>
                </a:solidFill>
                <a:latin typeface="Verdana"/>
                <a:cs typeface="Verdana"/>
              </a:rPr>
              <a:t>range</a:t>
            </a:r>
            <a:r>
              <a:rPr sz="3000" b="1" spc="-265" dirty="0">
                <a:solidFill>
                  <a:srgbClr val="006F73"/>
                </a:solidFill>
                <a:latin typeface="Verdana"/>
                <a:cs typeface="Verdana"/>
              </a:rPr>
              <a:t> </a:t>
            </a:r>
            <a:r>
              <a:rPr sz="3000" b="1" spc="-270" dirty="0">
                <a:solidFill>
                  <a:srgbClr val="006F73"/>
                </a:solidFill>
                <a:latin typeface="Verdana"/>
                <a:cs typeface="Verdana"/>
              </a:rPr>
              <a:t>of</a:t>
            </a:r>
            <a:r>
              <a:rPr sz="3000" b="1" spc="-260" dirty="0">
                <a:solidFill>
                  <a:srgbClr val="006F73"/>
                </a:solidFill>
                <a:latin typeface="Verdana"/>
                <a:cs typeface="Verdana"/>
              </a:rPr>
              <a:t> </a:t>
            </a:r>
            <a:r>
              <a:rPr sz="3000" b="1" spc="-320" dirty="0">
                <a:solidFill>
                  <a:srgbClr val="006F73"/>
                </a:solidFill>
                <a:latin typeface="Verdana"/>
                <a:cs typeface="Verdana"/>
              </a:rPr>
              <a:t>e-commerce</a:t>
            </a:r>
            <a:r>
              <a:rPr sz="3000" b="1" spc="-265" dirty="0">
                <a:solidFill>
                  <a:srgbClr val="006F73"/>
                </a:solidFill>
                <a:latin typeface="Verdana"/>
                <a:cs typeface="Verdana"/>
              </a:rPr>
              <a:t> </a:t>
            </a:r>
            <a:r>
              <a:rPr sz="3000" b="1" spc="-345" dirty="0">
                <a:solidFill>
                  <a:srgbClr val="006F73"/>
                </a:solidFill>
                <a:latin typeface="Verdana"/>
                <a:cs typeface="Verdana"/>
              </a:rPr>
              <a:t>websites</a:t>
            </a:r>
            <a:r>
              <a:rPr sz="3000" b="1" spc="-260" dirty="0">
                <a:solidFill>
                  <a:srgbClr val="006F73"/>
                </a:solidFill>
                <a:latin typeface="Verdana"/>
                <a:cs typeface="Verdana"/>
              </a:rPr>
              <a:t> </a:t>
            </a:r>
            <a:r>
              <a:rPr sz="3000" b="1" spc="-325" dirty="0">
                <a:solidFill>
                  <a:srgbClr val="006F73"/>
                </a:solidFill>
                <a:latin typeface="Verdana"/>
                <a:cs typeface="Verdana"/>
              </a:rPr>
              <a:t>that</a:t>
            </a:r>
            <a:r>
              <a:rPr sz="3000" b="1" spc="-265" dirty="0">
                <a:solidFill>
                  <a:srgbClr val="006F73"/>
                </a:solidFill>
                <a:latin typeface="Verdana"/>
                <a:cs typeface="Verdana"/>
              </a:rPr>
              <a:t> </a:t>
            </a:r>
            <a:r>
              <a:rPr sz="3000" b="1" spc="-340" dirty="0">
                <a:solidFill>
                  <a:srgbClr val="006F73"/>
                </a:solidFill>
                <a:latin typeface="Verdana"/>
                <a:cs typeface="Verdana"/>
              </a:rPr>
              <a:t>seek</a:t>
            </a:r>
            <a:r>
              <a:rPr sz="3000" b="1" spc="-260" dirty="0">
                <a:solidFill>
                  <a:srgbClr val="006F73"/>
                </a:solidFill>
                <a:latin typeface="Verdana"/>
                <a:cs typeface="Verdana"/>
              </a:rPr>
              <a:t> </a:t>
            </a:r>
            <a:r>
              <a:rPr sz="3000" b="1" spc="-280" dirty="0">
                <a:solidFill>
                  <a:srgbClr val="006F73"/>
                </a:solidFill>
                <a:latin typeface="Verdana"/>
                <a:cs typeface="Verdana"/>
              </a:rPr>
              <a:t>to</a:t>
            </a:r>
            <a:r>
              <a:rPr sz="3000" b="1" spc="-265" dirty="0">
                <a:solidFill>
                  <a:srgbClr val="006F73"/>
                </a:solidFill>
                <a:latin typeface="Verdana"/>
                <a:cs typeface="Verdana"/>
              </a:rPr>
              <a:t> </a:t>
            </a:r>
            <a:r>
              <a:rPr sz="3000" b="1" spc="-310" dirty="0">
                <a:solidFill>
                  <a:srgbClr val="006F73"/>
                </a:solidFill>
                <a:latin typeface="Verdana"/>
                <a:cs typeface="Verdana"/>
              </a:rPr>
              <a:t>enhance</a:t>
            </a:r>
            <a:r>
              <a:rPr sz="3000" b="1" spc="-260" dirty="0">
                <a:solidFill>
                  <a:srgbClr val="006F73"/>
                </a:solidFill>
                <a:latin typeface="Verdana"/>
                <a:cs typeface="Verdana"/>
              </a:rPr>
              <a:t> </a:t>
            </a:r>
            <a:r>
              <a:rPr sz="3000" b="1" spc="-310" dirty="0">
                <a:solidFill>
                  <a:srgbClr val="006F73"/>
                </a:solidFill>
                <a:latin typeface="Verdana"/>
                <a:cs typeface="Verdana"/>
              </a:rPr>
              <a:t>their</a:t>
            </a:r>
            <a:r>
              <a:rPr sz="3000" b="1" spc="-265" dirty="0">
                <a:solidFill>
                  <a:srgbClr val="006F73"/>
                </a:solidFill>
                <a:latin typeface="Verdana"/>
                <a:cs typeface="Verdana"/>
              </a:rPr>
              <a:t> </a:t>
            </a:r>
            <a:r>
              <a:rPr sz="3000" b="1" spc="-340" dirty="0">
                <a:solidFill>
                  <a:srgbClr val="006F73"/>
                </a:solidFill>
                <a:latin typeface="Verdana"/>
                <a:cs typeface="Verdana"/>
              </a:rPr>
              <a:t>customer</a:t>
            </a:r>
            <a:r>
              <a:rPr sz="3000" b="1" spc="-260" dirty="0">
                <a:solidFill>
                  <a:srgbClr val="006F73"/>
                </a:solidFill>
                <a:latin typeface="Verdana"/>
                <a:cs typeface="Verdana"/>
              </a:rPr>
              <a:t> </a:t>
            </a:r>
            <a:r>
              <a:rPr sz="3000" b="1" spc="-300" dirty="0">
                <a:solidFill>
                  <a:srgbClr val="006F73"/>
                </a:solidFill>
                <a:latin typeface="Verdana"/>
                <a:cs typeface="Verdana"/>
              </a:rPr>
              <a:t>experience </a:t>
            </a:r>
            <a:r>
              <a:rPr sz="3000" b="1" spc="-295" dirty="0">
                <a:solidFill>
                  <a:srgbClr val="006F73"/>
                </a:solidFill>
                <a:latin typeface="Verdana"/>
                <a:cs typeface="Verdana"/>
              </a:rPr>
              <a:t> </a:t>
            </a:r>
            <a:r>
              <a:rPr sz="3000" b="1" spc="-360" dirty="0">
                <a:solidFill>
                  <a:srgbClr val="006F73"/>
                </a:solidFill>
                <a:latin typeface="Verdana"/>
                <a:cs typeface="Verdana"/>
              </a:rPr>
              <a:t>and</a:t>
            </a:r>
            <a:r>
              <a:rPr sz="3000" b="1" spc="-270" dirty="0">
                <a:solidFill>
                  <a:srgbClr val="006F73"/>
                </a:solidFill>
                <a:latin typeface="Verdana"/>
                <a:cs typeface="Verdana"/>
              </a:rPr>
              <a:t> </a:t>
            </a:r>
            <a:r>
              <a:rPr sz="3000" b="1" spc="-305" dirty="0">
                <a:solidFill>
                  <a:srgbClr val="006F73"/>
                </a:solidFill>
                <a:latin typeface="Verdana"/>
                <a:cs typeface="Verdana"/>
              </a:rPr>
              <a:t>increase</a:t>
            </a:r>
            <a:r>
              <a:rPr sz="3000" b="1" spc="-265" dirty="0">
                <a:solidFill>
                  <a:srgbClr val="006F73"/>
                </a:solidFill>
                <a:latin typeface="Verdana"/>
                <a:cs typeface="Verdana"/>
              </a:rPr>
              <a:t> </a:t>
            </a:r>
            <a:r>
              <a:rPr sz="3000" b="1" spc="-345" dirty="0">
                <a:solidFill>
                  <a:srgbClr val="006F73"/>
                </a:solidFill>
                <a:latin typeface="Verdana"/>
                <a:cs typeface="Verdana"/>
              </a:rPr>
              <a:t>sales.</a:t>
            </a:r>
            <a:r>
              <a:rPr sz="3000" b="1" spc="-270" dirty="0">
                <a:solidFill>
                  <a:srgbClr val="006F73"/>
                </a:solidFill>
                <a:latin typeface="Verdana"/>
                <a:cs typeface="Verdana"/>
              </a:rPr>
              <a:t> </a:t>
            </a:r>
            <a:r>
              <a:rPr sz="3000" b="1" spc="-315" dirty="0">
                <a:solidFill>
                  <a:srgbClr val="006F73"/>
                </a:solidFill>
                <a:latin typeface="Verdana"/>
                <a:cs typeface="Verdana"/>
              </a:rPr>
              <a:t>The</a:t>
            </a:r>
            <a:r>
              <a:rPr sz="3000" b="1" spc="-265" dirty="0">
                <a:solidFill>
                  <a:srgbClr val="006F73"/>
                </a:solidFill>
                <a:latin typeface="Verdana"/>
                <a:cs typeface="Verdana"/>
              </a:rPr>
              <a:t> </a:t>
            </a:r>
            <a:r>
              <a:rPr sz="3000" b="1" spc="-385" dirty="0">
                <a:solidFill>
                  <a:srgbClr val="006F73"/>
                </a:solidFill>
                <a:latin typeface="Verdana"/>
                <a:cs typeface="Verdana"/>
              </a:rPr>
              <a:t>system</a:t>
            </a:r>
            <a:r>
              <a:rPr sz="3000" b="1" spc="-270" dirty="0">
                <a:solidFill>
                  <a:srgbClr val="006F73"/>
                </a:solidFill>
                <a:latin typeface="Verdana"/>
                <a:cs typeface="Verdana"/>
              </a:rPr>
              <a:t> </a:t>
            </a:r>
            <a:r>
              <a:rPr sz="3000" b="1" spc="-295" dirty="0">
                <a:solidFill>
                  <a:srgbClr val="006F73"/>
                </a:solidFill>
                <a:latin typeface="Verdana"/>
                <a:cs typeface="Verdana"/>
              </a:rPr>
              <a:t>can</a:t>
            </a:r>
            <a:r>
              <a:rPr sz="3000" b="1" spc="-265" dirty="0">
                <a:solidFill>
                  <a:srgbClr val="006F73"/>
                </a:solidFill>
                <a:latin typeface="Verdana"/>
                <a:cs typeface="Verdana"/>
              </a:rPr>
              <a:t> </a:t>
            </a:r>
            <a:r>
              <a:rPr sz="3000" b="1" spc="-275" dirty="0">
                <a:solidFill>
                  <a:srgbClr val="006F73"/>
                </a:solidFill>
                <a:latin typeface="Verdana"/>
                <a:cs typeface="Verdana"/>
              </a:rPr>
              <a:t>be</a:t>
            </a:r>
            <a:r>
              <a:rPr sz="3000" b="1" spc="-270" dirty="0">
                <a:solidFill>
                  <a:srgbClr val="006F73"/>
                </a:solidFill>
                <a:latin typeface="Verdana"/>
                <a:cs typeface="Verdana"/>
              </a:rPr>
              <a:t> </a:t>
            </a:r>
            <a:r>
              <a:rPr sz="3000" b="1" spc="-330" dirty="0">
                <a:solidFill>
                  <a:srgbClr val="006F73"/>
                </a:solidFill>
                <a:latin typeface="Verdana"/>
                <a:cs typeface="Verdana"/>
              </a:rPr>
              <a:t>customized</a:t>
            </a:r>
            <a:r>
              <a:rPr sz="3000" b="1" spc="-265" dirty="0">
                <a:solidFill>
                  <a:srgbClr val="006F73"/>
                </a:solidFill>
                <a:latin typeface="Verdana"/>
                <a:cs typeface="Verdana"/>
              </a:rPr>
              <a:t> </a:t>
            </a:r>
            <a:r>
              <a:rPr sz="3000" b="1" spc="-280" dirty="0">
                <a:solidFill>
                  <a:srgbClr val="006F73"/>
                </a:solidFill>
                <a:latin typeface="Verdana"/>
                <a:cs typeface="Verdana"/>
              </a:rPr>
              <a:t>to</a:t>
            </a:r>
            <a:r>
              <a:rPr sz="3000" b="1" spc="-270" dirty="0">
                <a:solidFill>
                  <a:srgbClr val="006F73"/>
                </a:solidFill>
                <a:latin typeface="Verdana"/>
                <a:cs typeface="Verdana"/>
              </a:rPr>
              <a:t> </a:t>
            </a:r>
            <a:r>
              <a:rPr sz="3000" b="1" spc="-365" dirty="0">
                <a:solidFill>
                  <a:srgbClr val="006F73"/>
                </a:solidFill>
                <a:latin typeface="Verdana"/>
                <a:cs typeface="Verdana"/>
              </a:rPr>
              <a:t>meet</a:t>
            </a:r>
            <a:r>
              <a:rPr sz="3000" b="1" spc="-265" dirty="0">
                <a:solidFill>
                  <a:srgbClr val="006F73"/>
                </a:solidFill>
                <a:latin typeface="Verdana"/>
                <a:cs typeface="Verdana"/>
              </a:rPr>
              <a:t> </a:t>
            </a:r>
            <a:r>
              <a:rPr sz="3000" b="1" spc="-295" dirty="0">
                <a:solidFill>
                  <a:srgbClr val="006F73"/>
                </a:solidFill>
                <a:latin typeface="Verdana"/>
                <a:cs typeface="Verdana"/>
              </a:rPr>
              <a:t>the</a:t>
            </a:r>
            <a:r>
              <a:rPr sz="3000" b="1" spc="-270" dirty="0">
                <a:solidFill>
                  <a:srgbClr val="006F73"/>
                </a:solidFill>
                <a:latin typeface="Verdana"/>
                <a:cs typeface="Verdana"/>
              </a:rPr>
              <a:t> </a:t>
            </a:r>
            <a:r>
              <a:rPr sz="3000" b="1" spc="-229" dirty="0">
                <a:solidFill>
                  <a:srgbClr val="006F73"/>
                </a:solidFill>
                <a:latin typeface="Verdana"/>
                <a:cs typeface="Verdana"/>
              </a:rPr>
              <a:t>specific</a:t>
            </a:r>
            <a:r>
              <a:rPr sz="3000" b="1" spc="-265" dirty="0">
                <a:solidFill>
                  <a:srgbClr val="006F73"/>
                </a:solidFill>
                <a:latin typeface="Verdana"/>
                <a:cs typeface="Verdana"/>
              </a:rPr>
              <a:t> </a:t>
            </a:r>
            <a:r>
              <a:rPr sz="3000" b="1" spc="-315" dirty="0">
                <a:solidFill>
                  <a:srgbClr val="006F73"/>
                </a:solidFill>
                <a:latin typeface="Verdana"/>
                <a:cs typeface="Verdana"/>
              </a:rPr>
              <a:t>needs</a:t>
            </a:r>
            <a:r>
              <a:rPr sz="3000" b="1" spc="-270" dirty="0">
                <a:solidFill>
                  <a:srgbClr val="006F73"/>
                </a:solidFill>
                <a:latin typeface="Verdana"/>
                <a:cs typeface="Verdana"/>
              </a:rPr>
              <a:t> of</a:t>
            </a:r>
            <a:r>
              <a:rPr sz="3000" b="1" spc="-265" dirty="0">
                <a:solidFill>
                  <a:srgbClr val="006F73"/>
                </a:solidFill>
                <a:latin typeface="Verdana"/>
                <a:cs typeface="Verdana"/>
              </a:rPr>
              <a:t> </a:t>
            </a:r>
            <a:r>
              <a:rPr sz="3000" b="1" spc="-285" dirty="0">
                <a:solidFill>
                  <a:srgbClr val="006F73"/>
                </a:solidFill>
                <a:latin typeface="Verdana"/>
                <a:cs typeface="Verdana"/>
              </a:rPr>
              <a:t>each </a:t>
            </a:r>
            <a:r>
              <a:rPr sz="3000" b="1" spc="-280" dirty="0">
                <a:solidFill>
                  <a:srgbClr val="006F73"/>
                </a:solidFill>
                <a:latin typeface="Verdana"/>
                <a:cs typeface="Verdana"/>
              </a:rPr>
              <a:t> </a:t>
            </a:r>
            <a:r>
              <a:rPr sz="3000" b="1" spc="-350" dirty="0">
                <a:solidFill>
                  <a:srgbClr val="006F73"/>
                </a:solidFill>
                <a:latin typeface="Verdana"/>
                <a:cs typeface="Verdana"/>
              </a:rPr>
              <a:t>website,</a:t>
            </a:r>
            <a:r>
              <a:rPr sz="3000" b="1" spc="-270" dirty="0">
                <a:solidFill>
                  <a:srgbClr val="006F73"/>
                </a:solidFill>
                <a:latin typeface="Verdana"/>
                <a:cs typeface="Verdana"/>
              </a:rPr>
              <a:t> </a:t>
            </a:r>
            <a:r>
              <a:rPr sz="3000" b="1" spc="-295" dirty="0">
                <a:solidFill>
                  <a:srgbClr val="006F73"/>
                </a:solidFill>
                <a:latin typeface="Verdana"/>
                <a:cs typeface="Verdana"/>
              </a:rPr>
              <a:t>such</a:t>
            </a:r>
            <a:r>
              <a:rPr sz="3000" b="1" spc="-270" dirty="0">
                <a:solidFill>
                  <a:srgbClr val="006F73"/>
                </a:solidFill>
                <a:latin typeface="Verdana"/>
                <a:cs typeface="Verdana"/>
              </a:rPr>
              <a:t> </a:t>
            </a:r>
            <a:r>
              <a:rPr sz="3000" b="1" spc="-395" dirty="0">
                <a:solidFill>
                  <a:srgbClr val="006F73"/>
                </a:solidFill>
                <a:latin typeface="Verdana"/>
                <a:cs typeface="Verdana"/>
              </a:rPr>
              <a:t>as</a:t>
            </a:r>
            <a:r>
              <a:rPr sz="3000" b="1" spc="-265" dirty="0">
                <a:solidFill>
                  <a:srgbClr val="006F73"/>
                </a:solidFill>
                <a:latin typeface="Verdana"/>
                <a:cs typeface="Verdana"/>
              </a:rPr>
              <a:t> </a:t>
            </a:r>
            <a:r>
              <a:rPr sz="3000" b="1" spc="-315" dirty="0">
                <a:solidFill>
                  <a:srgbClr val="006F73"/>
                </a:solidFill>
                <a:latin typeface="Verdana"/>
                <a:cs typeface="Verdana"/>
              </a:rPr>
              <a:t>incorporating</a:t>
            </a:r>
            <a:r>
              <a:rPr sz="3000" b="1" spc="-270" dirty="0">
                <a:solidFill>
                  <a:srgbClr val="006F73"/>
                </a:solidFill>
                <a:latin typeface="Verdana"/>
                <a:cs typeface="Verdana"/>
              </a:rPr>
              <a:t> </a:t>
            </a:r>
            <a:r>
              <a:rPr sz="3000" b="1" spc="-310" dirty="0">
                <a:solidFill>
                  <a:srgbClr val="006F73"/>
                </a:solidFill>
                <a:latin typeface="Verdana"/>
                <a:cs typeface="Verdana"/>
              </a:rPr>
              <a:t>additional</a:t>
            </a:r>
            <a:r>
              <a:rPr sz="3000" b="1" spc="-265" dirty="0">
                <a:solidFill>
                  <a:srgbClr val="006F73"/>
                </a:solidFill>
                <a:latin typeface="Verdana"/>
                <a:cs typeface="Verdana"/>
              </a:rPr>
              <a:t> </a:t>
            </a:r>
            <a:r>
              <a:rPr sz="3000" b="1" spc="-325" dirty="0">
                <a:solidFill>
                  <a:srgbClr val="006F73"/>
                </a:solidFill>
                <a:latin typeface="Verdana"/>
                <a:cs typeface="Verdana"/>
              </a:rPr>
              <a:t>features</a:t>
            </a:r>
            <a:r>
              <a:rPr sz="3000" b="1" spc="-270" dirty="0">
                <a:solidFill>
                  <a:srgbClr val="006F73"/>
                </a:solidFill>
                <a:latin typeface="Verdana"/>
                <a:cs typeface="Verdana"/>
              </a:rPr>
              <a:t> </a:t>
            </a:r>
            <a:r>
              <a:rPr sz="3000" b="1" spc="-350" dirty="0">
                <a:solidFill>
                  <a:srgbClr val="006F73"/>
                </a:solidFill>
                <a:latin typeface="Verdana"/>
                <a:cs typeface="Verdana"/>
              </a:rPr>
              <a:t>or</a:t>
            </a:r>
            <a:r>
              <a:rPr sz="3000" b="1" spc="-265" dirty="0">
                <a:solidFill>
                  <a:srgbClr val="006F73"/>
                </a:solidFill>
                <a:latin typeface="Verdana"/>
                <a:cs typeface="Verdana"/>
              </a:rPr>
              <a:t> </a:t>
            </a:r>
            <a:r>
              <a:rPr sz="3000" b="1" spc="-345" dirty="0">
                <a:solidFill>
                  <a:srgbClr val="006F73"/>
                </a:solidFill>
                <a:latin typeface="Verdana"/>
                <a:cs typeface="Verdana"/>
              </a:rPr>
              <a:t>adjusting</a:t>
            </a:r>
            <a:r>
              <a:rPr sz="3000" b="1" spc="-270" dirty="0">
                <a:solidFill>
                  <a:srgbClr val="006F73"/>
                </a:solidFill>
                <a:latin typeface="Verdana"/>
                <a:cs typeface="Verdana"/>
              </a:rPr>
              <a:t> </a:t>
            </a:r>
            <a:r>
              <a:rPr sz="3000" b="1" spc="-295" dirty="0">
                <a:solidFill>
                  <a:srgbClr val="006F73"/>
                </a:solidFill>
                <a:latin typeface="Verdana"/>
                <a:cs typeface="Verdana"/>
              </a:rPr>
              <a:t>the</a:t>
            </a:r>
            <a:r>
              <a:rPr sz="3000" b="1" spc="-270" dirty="0">
                <a:solidFill>
                  <a:srgbClr val="006F73"/>
                </a:solidFill>
                <a:latin typeface="Verdana"/>
                <a:cs typeface="Verdana"/>
              </a:rPr>
              <a:t> </a:t>
            </a:r>
            <a:r>
              <a:rPr sz="3000" b="1" spc="-360" dirty="0">
                <a:solidFill>
                  <a:srgbClr val="006F73"/>
                </a:solidFill>
                <a:latin typeface="Verdana"/>
                <a:cs typeface="Verdana"/>
              </a:rPr>
              <a:t>algorithm </a:t>
            </a:r>
            <a:r>
              <a:rPr sz="3000" b="1" spc="-355" dirty="0">
                <a:solidFill>
                  <a:srgbClr val="006F73"/>
                </a:solidFill>
                <a:latin typeface="Verdana"/>
                <a:cs typeface="Verdana"/>
              </a:rPr>
              <a:t> </a:t>
            </a:r>
            <a:r>
              <a:rPr sz="3000" b="1" spc="-380" dirty="0">
                <a:solidFill>
                  <a:srgbClr val="006F73"/>
                </a:solidFill>
                <a:latin typeface="Verdana"/>
                <a:cs typeface="Verdana"/>
              </a:rPr>
              <a:t>parameters</a:t>
            </a:r>
            <a:r>
              <a:rPr sz="3000" b="1" spc="-260" dirty="0">
                <a:solidFill>
                  <a:srgbClr val="006F73"/>
                </a:solidFill>
                <a:latin typeface="Verdana"/>
                <a:cs typeface="Verdana"/>
              </a:rPr>
              <a:t> </a:t>
            </a:r>
            <a:r>
              <a:rPr sz="3000" b="1" spc="-280" dirty="0">
                <a:solidFill>
                  <a:srgbClr val="006F73"/>
                </a:solidFill>
                <a:latin typeface="Verdana"/>
                <a:cs typeface="Verdana"/>
              </a:rPr>
              <a:t>to</a:t>
            </a:r>
            <a:r>
              <a:rPr sz="3000" b="1" spc="-260" dirty="0">
                <a:solidFill>
                  <a:srgbClr val="006F73"/>
                </a:solidFill>
                <a:latin typeface="Verdana"/>
                <a:cs typeface="Verdana"/>
              </a:rPr>
              <a:t> </a:t>
            </a:r>
            <a:r>
              <a:rPr sz="3000" b="1" spc="-345" dirty="0">
                <a:solidFill>
                  <a:srgbClr val="006F73"/>
                </a:solidFill>
                <a:latin typeface="Verdana"/>
                <a:cs typeface="Verdana"/>
              </a:rPr>
              <a:t>optimize</a:t>
            </a:r>
            <a:r>
              <a:rPr sz="3000" b="1" spc="-260" dirty="0">
                <a:solidFill>
                  <a:srgbClr val="006F73"/>
                </a:solidFill>
                <a:latin typeface="Verdana"/>
                <a:cs typeface="Verdana"/>
              </a:rPr>
              <a:t> </a:t>
            </a:r>
            <a:r>
              <a:rPr sz="3000" b="1" spc="-345" dirty="0">
                <a:solidFill>
                  <a:srgbClr val="006F73"/>
                </a:solidFill>
                <a:latin typeface="Verdana"/>
                <a:cs typeface="Verdana"/>
              </a:rPr>
              <a:t>performance.</a:t>
            </a:r>
            <a:r>
              <a:rPr sz="3000" b="1" spc="-254" dirty="0">
                <a:solidFill>
                  <a:srgbClr val="006F73"/>
                </a:solidFill>
                <a:latin typeface="Verdana"/>
                <a:cs typeface="Verdana"/>
              </a:rPr>
              <a:t> </a:t>
            </a:r>
            <a:r>
              <a:rPr sz="3000" b="1" spc="-315" dirty="0">
                <a:solidFill>
                  <a:srgbClr val="006F73"/>
                </a:solidFill>
                <a:latin typeface="Verdana"/>
                <a:cs typeface="Verdana"/>
              </a:rPr>
              <a:t>The</a:t>
            </a:r>
            <a:r>
              <a:rPr sz="3000" b="1" spc="-260" dirty="0">
                <a:solidFill>
                  <a:srgbClr val="006F73"/>
                </a:solidFill>
                <a:latin typeface="Verdana"/>
                <a:cs typeface="Verdana"/>
              </a:rPr>
              <a:t> </a:t>
            </a:r>
            <a:r>
              <a:rPr sz="3000" b="1" spc="-295" dirty="0">
                <a:solidFill>
                  <a:srgbClr val="006F73"/>
                </a:solidFill>
                <a:latin typeface="Verdana"/>
                <a:cs typeface="Verdana"/>
              </a:rPr>
              <a:t>application</a:t>
            </a:r>
            <a:r>
              <a:rPr sz="3000" b="1" spc="-260" dirty="0">
                <a:solidFill>
                  <a:srgbClr val="006F73"/>
                </a:solidFill>
                <a:latin typeface="Verdana"/>
                <a:cs typeface="Verdana"/>
              </a:rPr>
              <a:t> </a:t>
            </a:r>
            <a:r>
              <a:rPr sz="3000" b="1" spc="-270" dirty="0">
                <a:solidFill>
                  <a:srgbClr val="006F73"/>
                </a:solidFill>
                <a:latin typeface="Verdana"/>
                <a:cs typeface="Verdana"/>
              </a:rPr>
              <a:t>of</a:t>
            </a:r>
            <a:r>
              <a:rPr sz="3000" b="1" spc="-254" dirty="0">
                <a:solidFill>
                  <a:srgbClr val="006F73"/>
                </a:solidFill>
                <a:latin typeface="Verdana"/>
                <a:cs typeface="Verdana"/>
              </a:rPr>
              <a:t> </a:t>
            </a:r>
            <a:r>
              <a:rPr sz="3000" b="1" spc="-315" dirty="0">
                <a:solidFill>
                  <a:srgbClr val="006F73"/>
                </a:solidFill>
                <a:latin typeface="Verdana"/>
                <a:cs typeface="Verdana"/>
              </a:rPr>
              <a:t>this</a:t>
            </a:r>
            <a:r>
              <a:rPr sz="3000" b="1" spc="-260" dirty="0">
                <a:solidFill>
                  <a:srgbClr val="006F73"/>
                </a:solidFill>
                <a:latin typeface="Verdana"/>
                <a:cs typeface="Verdana"/>
              </a:rPr>
              <a:t> </a:t>
            </a:r>
            <a:r>
              <a:rPr sz="3000" b="1" spc="-295" dirty="0">
                <a:solidFill>
                  <a:srgbClr val="006F73"/>
                </a:solidFill>
                <a:latin typeface="Verdana"/>
                <a:cs typeface="Verdana"/>
              </a:rPr>
              <a:t>project</a:t>
            </a:r>
            <a:r>
              <a:rPr sz="3000" b="1" spc="-260" dirty="0">
                <a:solidFill>
                  <a:srgbClr val="006F73"/>
                </a:solidFill>
                <a:latin typeface="Verdana"/>
                <a:cs typeface="Verdana"/>
              </a:rPr>
              <a:t> </a:t>
            </a:r>
            <a:r>
              <a:rPr sz="3000" b="1" spc="-295" dirty="0">
                <a:solidFill>
                  <a:srgbClr val="006F73"/>
                </a:solidFill>
                <a:latin typeface="Verdana"/>
                <a:cs typeface="Verdana"/>
              </a:rPr>
              <a:t>can</a:t>
            </a:r>
            <a:r>
              <a:rPr sz="3000" b="1" spc="-260" dirty="0">
                <a:solidFill>
                  <a:srgbClr val="006F73"/>
                </a:solidFill>
                <a:latin typeface="Verdana"/>
                <a:cs typeface="Verdana"/>
              </a:rPr>
              <a:t> </a:t>
            </a:r>
            <a:r>
              <a:rPr sz="3000" b="1" spc="-280" dirty="0">
                <a:solidFill>
                  <a:srgbClr val="006F73"/>
                </a:solidFill>
                <a:latin typeface="Verdana"/>
                <a:cs typeface="Verdana"/>
              </a:rPr>
              <a:t>benefit</a:t>
            </a:r>
            <a:r>
              <a:rPr sz="3000" b="1" spc="-254" dirty="0">
                <a:solidFill>
                  <a:srgbClr val="006F73"/>
                </a:solidFill>
                <a:latin typeface="Verdana"/>
                <a:cs typeface="Verdana"/>
              </a:rPr>
              <a:t> </a:t>
            </a:r>
            <a:r>
              <a:rPr sz="3000" b="1" spc="-300" dirty="0">
                <a:solidFill>
                  <a:srgbClr val="006F73"/>
                </a:solidFill>
                <a:latin typeface="Verdana"/>
                <a:cs typeface="Verdana"/>
              </a:rPr>
              <a:t>both </a:t>
            </a:r>
            <a:r>
              <a:rPr sz="3000" b="1" spc="-295" dirty="0">
                <a:solidFill>
                  <a:srgbClr val="006F73"/>
                </a:solidFill>
                <a:latin typeface="Verdana"/>
                <a:cs typeface="Verdana"/>
              </a:rPr>
              <a:t> the</a:t>
            </a:r>
            <a:r>
              <a:rPr sz="3000" b="1" spc="-265" dirty="0">
                <a:solidFill>
                  <a:srgbClr val="006F73"/>
                </a:solidFill>
                <a:latin typeface="Verdana"/>
                <a:cs typeface="Verdana"/>
              </a:rPr>
              <a:t> </a:t>
            </a:r>
            <a:r>
              <a:rPr sz="3000" b="1" spc="-320" dirty="0">
                <a:solidFill>
                  <a:srgbClr val="006F73"/>
                </a:solidFill>
                <a:latin typeface="Verdana"/>
                <a:cs typeface="Verdana"/>
              </a:rPr>
              <a:t>e-commerce</a:t>
            </a:r>
            <a:r>
              <a:rPr sz="3000" b="1" spc="-265" dirty="0">
                <a:solidFill>
                  <a:srgbClr val="006F73"/>
                </a:solidFill>
                <a:latin typeface="Verdana"/>
                <a:cs typeface="Verdana"/>
              </a:rPr>
              <a:t> </a:t>
            </a:r>
            <a:r>
              <a:rPr sz="3000" b="1" spc="-340" dirty="0">
                <a:solidFill>
                  <a:srgbClr val="006F73"/>
                </a:solidFill>
                <a:latin typeface="Verdana"/>
                <a:cs typeface="Verdana"/>
              </a:rPr>
              <a:t>website</a:t>
            </a:r>
            <a:r>
              <a:rPr sz="3000" b="1" spc="-265" dirty="0">
                <a:solidFill>
                  <a:srgbClr val="006F73"/>
                </a:solidFill>
                <a:latin typeface="Verdana"/>
                <a:cs typeface="Verdana"/>
              </a:rPr>
              <a:t> </a:t>
            </a:r>
            <a:r>
              <a:rPr sz="3000" b="1" spc="-360" dirty="0">
                <a:solidFill>
                  <a:srgbClr val="006F73"/>
                </a:solidFill>
                <a:latin typeface="Verdana"/>
                <a:cs typeface="Verdana"/>
              </a:rPr>
              <a:t>and</a:t>
            </a:r>
            <a:r>
              <a:rPr sz="3000" b="1" spc="-265" dirty="0">
                <a:solidFill>
                  <a:srgbClr val="006F73"/>
                </a:solidFill>
                <a:latin typeface="Verdana"/>
                <a:cs typeface="Verdana"/>
              </a:rPr>
              <a:t> </a:t>
            </a:r>
            <a:r>
              <a:rPr sz="3000" b="1" spc="-295" dirty="0">
                <a:solidFill>
                  <a:srgbClr val="006F73"/>
                </a:solidFill>
                <a:latin typeface="Verdana"/>
                <a:cs typeface="Verdana"/>
              </a:rPr>
              <a:t>its</a:t>
            </a:r>
            <a:r>
              <a:rPr sz="3000" b="1" spc="-265" dirty="0">
                <a:solidFill>
                  <a:srgbClr val="006F73"/>
                </a:solidFill>
                <a:latin typeface="Verdana"/>
                <a:cs typeface="Verdana"/>
              </a:rPr>
              <a:t> </a:t>
            </a:r>
            <a:r>
              <a:rPr sz="3000" b="1" spc="-350" dirty="0">
                <a:solidFill>
                  <a:srgbClr val="006F73"/>
                </a:solidFill>
                <a:latin typeface="Verdana"/>
                <a:cs typeface="Verdana"/>
              </a:rPr>
              <a:t>customers,</a:t>
            </a:r>
            <a:r>
              <a:rPr sz="3000" b="1" spc="-265" dirty="0">
                <a:solidFill>
                  <a:srgbClr val="006F73"/>
                </a:solidFill>
                <a:latin typeface="Verdana"/>
                <a:cs typeface="Verdana"/>
              </a:rPr>
              <a:t> </a:t>
            </a:r>
            <a:r>
              <a:rPr sz="3000" b="1" spc="-395" dirty="0">
                <a:solidFill>
                  <a:srgbClr val="006F73"/>
                </a:solidFill>
                <a:latin typeface="Verdana"/>
                <a:cs typeface="Verdana"/>
              </a:rPr>
              <a:t>as</a:t>
            </a:r>
            <a:r>
              <a:rPr sz="3000" b="1" spc="-260" dirty="0">
                <a:solidFill>
                  <a:srgbClr val="006F73"/>
                </a:solidFill>
                <a:latin typeface="Verdana"/>
                <a:cs typeface="Verdana"/>
              </a:rPr>
              <a:t> it</a:t>
            </a:r>
            <a:r>
              <a:rPr sz="3000" b="1" spc="-265" dirty="0">
                <a:solidFill>
                  <a:srgbClr val="006F73"/>
                </a:solidFill>
                <a:latin typeface="Verdana"/>
                <a:cs typeface="Verdana"/>
              </a:rPr>
              <a:t> </a:t>
            </a:r>
            <a:r>
              <a:rPr sz="3000" b="1" spc="-295" dirty="0">
                <a:solidFill>
                  <a:srgbClr val="006F73"/>
                </a:solidFill>
                <a:latin typeface="Verdana"/>
                <a:cs typeface="Verdana"/>
              </a:rPr>
              <a:t>can</a:t>
            </a:r>
            <a:r>
              <a:rPr sz="3000" b="1" spc="-265" dirty="0">
                <a:solidFill>
                  <a:srgbClr val="006F73"/>
                </a:solidFill>
                <a:latin typeface="Verdana"/>
                <a:cs typeface="Verdana"/>
              </a:rPr>
              <a:t> </a:t>
            </a:r>
            <a:r>
              <a:rPr sz="3000" b="1" spc="-315" dirty="0">
                <a:solidFill>
                  <a:srgbClr val="006F73"/>
                </a:solidFill>
                <a:latin typeface="Verdana"/>
                <a:cs typeface="Verdana"/>
              </a:rPr>
              <a:t>provide</a:t>
            </a:r>
            <a:r>
              <a:rPr sz="3000" b="1" spc="-265" dirty="0">
                <a:solidFill>
                  <a:srgbClr val="006F73"/>
                </a:solidFill>
                <a:latin typeface="Verdana"/>
                <a:cs typeface="Verdana"/>
              </a:rPr>
              <a:t> </a:t>
            </a:r>
            <a:r>
              <a:rPr sz="3000" b="1" spc="-325" dirty="0">
                <a:solidFill>
                  <a:srgbClr val="006F73"/>
                </a:solidFill>
                <a:latin typeface="Verdana"/>
                <a:cs typeface="Verdana"/>
              </a:rPr>
              <a:t>personalized</a:t>
            </a:r>
            <a:r>
              <a:rPr sz="3000" b="1" spc="-265" dirty="0">
                <a:solidFill>
                  <a:srgbClr val="006F73"/>
                </a:solidFill>
                <a:latin typeface="Verdana"/>
                <a:cs typeface="Verdana"/>
              </a:rPr>
              <a:t> </a:t>
            </a:r>
            <a:r>
              <a:rPr sz="3000" b="1" spc="-360" dirty="0">
                <a:solidFill>
                  <a:srgbClr val="006F73"/>
                </a:solidFill>
                <a:latin typeface="Verdana"/>
                <a:cs typeface="Verdana"/>
              </a:rPr>
              <a:t>and</a:t>
            </a:r>
            <a:r>
              <a:rPr sz="3000" b="1" spc="-265" dirty="0">
                <a:solidFill>
                  <a:srgbClr val="006F73"/>
                </a:solidFill>
                <a:latin typeface="Verdana"/>
                <a:cs typeface="Verdana"/>
              </a:rPr>
              <a:t> </a:t>
            </a:r>
            <a:r>
              <a:rPr sz="3000" b="1" spc="-330" dirty="0">
                <a:solidFill>
                  <a:srgbClr val="006F73"/>
                </a:solidFill>
                <a:latin typeface="Verdana"/>
                <a:cs typeface="Verdana"/>
              </a:rPr>
              <a:t>relevant </a:t>
            </a:r>
            <a:r>
              <a:rPr sz="3000" b="1" spc="-1010" dirty="0">
                <a:solidFill>
                  <a:srgbClr val="006F73"/>
                </a:solidFill>
                <a:latin typeface="Verdana"/>
                <a:cs typeface="Verdana"/>
              </a:rPr>
              <a:t> </a:t>
            </a:r>
            <a:r>
              <a:rPr sz="3000" b="1" spc="-285" dirty="0">
                <a:solidFill>
                  <a:srgbClr val="006F73"/>
                </a:solidFill>
                <a:latin typeface="Verdana"/>
                <a:cs typeface="Verdana"/>
              </a:rPr>
              <a:t>product</a:t>
            </a:r>
            <a:r>
              <a:rPr sz="3000" b="1" spc="-265" dirty="0">
                <a:solidFill>
                  <a:srgbClr val="006F73"/>
                </a:solidFill>
                <a:latin typeface="Verdana"/>
                <a:cs typeface="Verdana"/>
              </a:rPr>
              <a:t> </a:t>
            </a:r>
            <a:r>
              <a:rPr sz="3000" b="1" spc="-355" dirty="0">
                <a:solidFill>
                  <a:srgbClr val="006F73"/>
                </a:solidFill>
                <a:latin typeface="Verdana"/>
                <a:cs typeface="Verdana"/>
              </a:rPr>
              <a:t>recommendations</a:t>
            </a:r>
            <a:r>
              <a:rPr sz="3000" b="1" spc="-265" dirty="0">
                <a:solidFill>
                  <a:srgbClr val="006F73"/>
                </a:solidFill>
                <a:latin typeface="Verdana"/>
                <a:cs typeface="Verdana"/>
              </a:rPr>
              <a:t> </a:t>
            </a:r>
            <a:r>
              <a:rPr sz="3000" b="1" spc="-325" dirty="0">
                <a:solidFill>
                  <a:srgbClr val="006F73"/>
                </a:solidFill>
                <a:latin typeface="Verdana"/>
                <a:cs typeface="Verdana"/>
              </a:rPr>
              <a:t>based</a:t>
            </a:r>
            <a:r>
              <a:rPr sz="3000" b="1" spc="-265" dirty="0">
                <a:solidFill>
                  <a:srgbClr val="006F73"/>
                </a:solidFill>
                <a:latin typeface="Verdana"/>
                <a:cs typeface="Verdana"/>
              </a:rPr>
              <a:t> </a:t>
            </a:r>
            <a:r>
              <a:rPr sz="3000" b="1" spc="-340" dirty="0">
                <a:solidFill>
                  <a:srgbClr val="006F73"/>
                </a:solidFill>
                <a:latin typeface="Verdana"/>
                <a:cs typeface="Verdana"/>
              </a:rPr>
              <a:t>on</a:t>
            </a:r>
            <a:r>
              <a:rPr sz="3000" b="1" spc="-265" dirty="0">
                <a:solidFill>
                  <a:srgbClr val="006F73"/>
                </a:solidFill>
                <a:latin typeface="Verdana"/>
                <a:cs typeface="Verdana"/>
              </a:rPr>
              <a:t> </a:t>
            </a:r>
            <a:r>
              <a:rPr sz="3000" b="1" spc="-355" dirty="0">
                <a:solidFill>
                  <a:srgbClr val="006F73"/>
                </a:solidFill>
                <a:latin typeface="Verdana"/>
                <a:cs typeface="Verdana"/>
              </a:rPr>
              <a:t>user</a:t>
            </a:r>
            <a:r>
              <a:rPr sz="3000" b="1" spc="-265" dirty="0">
                <a:solidFill>
                  <a:srgbClr val="006F73"/>
                </a:solidFill>
                <a:latin typeface="Verdana"/>
                <a:cs typeface="Verdana"/>
              </a:rPr>
              <a:t> </a:t>
            </a:r>
            <a:r>
              <a:rPr sz="3000" b="1" spc="-340" dirty="0">
                <a:solidFill>
                  <a:srgbClr val="006F73"/>
                </a:solidFill>
                <a:latin typeface="Verdana"/>
                <a:cs typeface="Verdana"/>
              </a:rPr>
              <a:t>behavior</a:t>
            </a:r>
            <a:r>
              <a:rPr sz="3000" b="1" spc="-265" dirty="0">
                <a:solidFill>
                  <a:srgbClr val="006F73"/>
                </a:solidFill>
                <a:latin typeface="Verdana"/>
                <a:cs typeface="Verdana"/>
              </a:rPr>
              <a:t> </a:t>
            </a:r>
            <a:r>
              <a:rPr sz="3000" b="1" spc="-360" dirty="0">
                <a:solidFill>
                  <a:srgbClr val="006F73"/>
                </a:solidFill>
                <a:latin typeface="Verdana"/>
                <a:cs typeface="Verdana"/>
              </a:rPr>
              <a:t>and</a:t>
            </a:r>
            <a:r>
              <a:rPr sz="3000" b="1" spc="-265" dirty="0">
                <a:solidFill>
                  <a:srgbClr val="006F73"/>
                </a:solidFill>
                <a:latin typeface="Verdana"/>
                <a:cs typeface="Verdana"/>
              </a:rPr>
              <a:t> </a:t>
            </a:r>
            <a:r>
              <a:rPr sz="3000" b="1" spc="-300" dirty="0">
                <a:solidFill>
                  <a:srgbClr val="006F73"/>
                </a:solidFill>
                <a:latin typeface="Verdana"/>
                <a:cs typeface="Verdana"/>
              </a:rPr>
              <a:t>preferences.</a:t>
            </a:r>
            <a:r>
              <a:rPr sz="3000" b="1" spc="-265" dirty="0">
                <a:solidFill>
                  <a:srgbClr val="006F73"/>
                </a:solidFill>
                <a:latin typeface="Verdana"/>
                <a:cs typeface="Verdana"/>
              </a:rPr>
              <a:t> </a:t>
            </a:r>
            <a:r>
              <a:rPr sz="3000" b="1" spc="-315" dirty="0">
                <a:solidFill>
                  <a:srgbClr val="006F73"/>
                </a:solidFill>
                <a:latin typeface="Verdana"/>
                <a:cs typeface="Verdana"/>
              </a:rPr>
              <a:t>Additionally,</a:t>
            </a:r>
            <a:r>
              <a:rPr sz="3000" b="1" spc="-265" dirty="0">
                <a:solidFill>
                  <a:srgbClr val="006F73"/>
                </a:solidFill>
                <a:latin typeface="Verdana"/>
                <a:cs typeface="Verdana"/>
              </a:rPr>
              <a:t> </a:t>
            </a:r>
            <a:r>
              <a:rPr sz="3000" b="1" spc="-295" dirty="0">
                <a:solidFill>
                  <a:srgbClr val="006F73"/>
                </a:solidFill>
                <a:latin typeface="Verdana"/>
                <a:cs typeface="Verdana"/>
              </a:rPr>
              <a:t>the </a:t>
            </a:r>
            <a:r>
              <a:rPr sz="3000" b="1" spc="-290" dirty="0">
                <a:solidFill>
                  <a:srgbClr val="006F73"/>
                </a:solidFill>
                <a:latin typeface="Verdana"/>
                <a:cs typeface="Verdana"/>
              </a:rPr>
              <a:t> </a:t>
            </a:r>
            <a:r>
              <a:rPr sz="3000" b="1" spc="-340" dirty="0">
                <a:solidFill>
                  <a:srgbClr val="006F73"/>
                </a:solidFill>
                <a:latin typeface="Verdana"/>
                <a:cs typeface="Verdana"/>
              </a:rPr>
              <a:t>use</a:t>
            </a:r>
            <a:r>
              <a:rPr sz="3000" b="1" spc="-265" dirty="0">
                <a:solidFill>
                  <a:srgbClr val="006F73"/>
                </a:solidFill>
                <a:latin typeface="Verdana"/>
                <a:cs typeface="Verdana"/>
              </a:rPr>
              <a:t> </a:t>
            </a:r>
            <a:r>
              <a:rPr sz="3000" b="1" spc="-270" dirty="0">
                <a:solidFill>
                  <a:srgbClr val="006F73"/>
                </a:solidFill>
                <a:latin typeface="Verdana"/>
                <a:cs typeface="Verdana"/>
              </a:rPr>
              <a:t>of</a:t>
            </a:r>
            <a:r>
              <a:rPr sz="3000" b="1" spc="-260" dirty="0">
                <a:solidFill>
                  <a:srgbClr val="006F73"/>
                </a:solidFill>
                <a:latin typeface="Verdana"/>
                <a:cs typeface="Verdana"/>
              </a:rPr>
              <a:t> </a:t>
            </a:r>
            <a:r>
              <a:rPr sz="3000" b="1" spc="-375" dirty="0">
                <a:solidFill>
                  <a:srgbClr val="006F73"/>
                </a:solidFill>
                <a:latin typeface="Verdana"/>
                <a:cs typeface="Verdana"/>
              </a:rPr>
              <a:t>community</a:t>
            </a:r>
            <a:r>
              <a:rPr sz="3000" b="1" spc="-265" dirty="0">
                <a:solidFill>
                  <a:srgbClr val="006F73"/>
                </a:solidFill>
                <a:latin typeface="Verdana"/>
                <a:cs typeface="Verdana"/>
              </a:rPr>
              <a:t> detection</a:t>
            </a:r>
            <a:r>
              <a:rPr sz="3000" b="1" spc="-260" dirty="0">
                <a:solidFill>
                  <a:srgbClr val="006F73"/>
                </a:solidFill>
                <a:latin typeface="Verdana"/>
                <a:cs typeface="Verdana"/>
              </a:rPr>
              <a:t> </a:t>
            </a:r>
            <a:r>
              <a:rPr sz="3000" b="1" spc="-295" dirty="0">
                <a:solidFill>
                  <a:srgbClr val="006F73"/>
                </a:solidFill>
                <a:latin typeface="Verdana"/>
                <a:cs typeface="Verdana"/>
              </a:rPr>
              <a:t>can</a:t>
            </a:r>
            <a:r>
              <a:rPr sz="3000" b="1" spc="-265" dirty="0">
                <a:solidFill>
                  <a:srgbClr val="006F73"/>
                </a:solidFill>
                <a:latin typeface="Verdana"/>
                <a:cs typeface="Verdana"/>
              </a:rPr>
              <a:t> </a:t>
            </a:r>
            <a:r>
              <a:rPr sz="3000" b="1" spc="-315" dirty="0">
                <a:solidFill>
                  <a:srgbClr val="006F73"/>
                </a:solidFill>
                <a:latin typeface="Verdana"/>
                <a:cs typeface="Verdana"/>
              </a:rPr>
              <a:t>provide</a:t>
            </a:r>
            <a:r>
              <a:rPr sz="3000" b="1" spc="-260" dirty="0">
                <a:solidFill>
                  <a:srgbClr val="006F73"/>
                </a:solidFill>
                <a:latin typeface="Verdana"/>
                <a:cs typeface="Verdana"/>
              </a:rPr>
              <a:t> </a:t>
            </a:r>
            <a:r>
              <a:rPr sz="3000" b="1" spc="-320" dirty="0">
                <a:solidFill>
                  <a:srgbClr val="006F73"/>
                </a:solidFill>
                <a:latin typeface="Verdana"/>
                <a:cs typeface="Verdana"/>
              </a:rPr>
              <a:t>insights</a:t>
            </a:r>
            <a:r>
              <a:rPr sz="3000" b="1" spc="-260" dirty="0">
                <a:solidFill>
                  <a:srgbClr val="006F73"/>
                </a:solidFill>
                <a:latin typeface="Verdana"/>
                <a:cs typeface="Verdana"/>
              </a:rPr>
              <a:t> </a:t>
            </a:r>
            <a:r>
              <a:rPr sz="3000" b="1" spc="-300" dirty="0">
                <a:solidFill>
                  <a:srgbClr val="006F73"/>
                </a:solidFill>
                <a:latin typeface="Verdana"/>
                <a:cs typeface="Verdana"/>
              </a:rPr>
              <a:t>into</a:t>
            </a:r>
            <a:r>
              <a:rPr sz="3000" b="1" spc="-265" dirty="0">
                <a:solidFill>
                  <a:srgbClr val="006F73"/>
                </a:solidFill>
                <a:latin typeface="Verdana"/>
                <a:cs typeface="Verdana"/>
              </a:rPr>
              <a:t> </a:t>
            </a:r>
            <a:r>
              <a:rPr sz="3000" b="1" spc="-355" dirty="0">
                <a:solidFill>
                  <a:srgbClr val="006F73"/>
                </a:solidFill>
                <a:latin typeface="Verdana"/>
                <a:cs typeface="Verdana"/>
              </a:rPr>
              <a:t>user</a:t>
            </a:r>
            <a:r>
              <a:rPr sz="3000" b="1" spc="-260" dirty="0">
                <a:solidFill>
                  <a:srgbClr val="006F73"/>
                </a:solidFill>
                <a:latin typeface="Verdana"/>
                <a:cs typeface="Verdana"/>
              </a:rPr>
              <a:t> </a:t>
            </a:r>
            <a:r>
              <a:rPr sz="3000" b="1" spc="-340" dirty="0">
                <a:solidFill>
                  <a:srgbClr val="006F73"/>
                </a:solidFill>
                <a:latin typeface="Verdana"/>
                <a:cs typeface="Verdana"/>
              </a:rPr>
              <a:t>behavior</a:t>
            </a:r>
            <a:r>
              <a:rPr sz="3000" b="1" spc="-265" dirty="0">
                <a:solidFill>
                  <a:srgbClr val="006F73"/>
                </a:solidFill>
                <a:latin typeface="Verdana"/>
                <a:cs typeface="Verdana"/>
              </a:rPr>
              <a:t> </a:t>
            </a:r>
            <a:r>
              <a:rPr sz="3000" b="1" spc="-360" dirty="0">
                <a:solidFill>
                  <a:srgbClr val="006F73"/>
                </a:solidFill>
                <a:latin typeface="Verdana"/>
                <a:cs typeface="Verdana"/>
              </a:rPr>
              <a:t>and</a:t>
            </a:r>
            <a:r>
              <a:rPr sz="3000" b="1" spc="-260" dirty="0">
                <a:solidFill>
                  <a:srgbClr val="006F73"/>
                </a:solidFill>
                <a:latin typeface="Verdana"/>
                <a:cs typeface="Verdana"/>
              </a:rPr>
              <a:t> </a:t>
            </a:r>
            <a:r>
              <a:rPr sz="3000" b="1" spc="-285" dirty="0">
                <a:solidFill>
                  <a:srgbClr val="006F73"/>
                </a:solidFill>
                <a:latin typeface="Verdana"/>
                <a:cs typeface="Verdana"/>
              </a:rPr>
              <a:t>product</a:t>
            </a:r>
            <a:r>
              <a:rPr sz="3000" b="1" spc="-265" dirty="0">
                <a:solidFill>
                  <a:srgbClr val="006F73"/>
                </a:solidFill>
                <a:latin typeface="Verdana"/>
                <a:cs typeface="Verdana"/>
              </a:rPr>
              <a:t> </a:t>
            </a:r>
            <a:r>
              <a:rPr sz="3000" b="1" spc="-325" dirty="0">
                <a:solidFill>
                  <a:srgbClr val="006F73"/>
                </a:solidFill>
                <a:latin typeface="Verdana"/>
                <a:cs typeface="Verdana"/>
              </a:rPr>
              <a:t>trends </a:t>
            </a:r>
            <a:r>
              <a:rPr sz="3000" b="1" spc="-1010" dirty="0">
                <a:solidFill>
                  <a:srgbClr val="006F73"/>
                </a:solidFill>
                <a:latin typeface="Verdana"/>
                <a:cs typeface="Verdana"/>
              </a:rPr>
              <a:t> </a:t>
            </a:r>
            <a:r>
              <a:rPr sz="3000" b="1" spc="-325" dirty="0">
                <a:solidFill>
                  <a:srgbClr val="006F73"/>
                </a:solidFill>
                <a:latin typeface="Verdana"/>
                <a:cs typeface="Verdana"/>
              </a:rPr>
              <a:t>that</a:t>
            </a:r>
            <a:r>
              <a:rPr sz="3000" b="1" spc="-270" dirty="0">
                <a:solidFill>
                  <a:srgbClr val="006F73"/>
                </a:solidFill>
                <a:latin typeface="Verdana"/>
                <a:cs typeface="Verdana"/>
              </a:rPr>
              <a:t> </a:t>
            </a:r>
            <a:r>
              <a:rPr sz="3000" b="1" spc="-295" dirty="0">
                <a:solidFill>
                  <a:srgbClr val="006F73"/>
                </a:solidFill>
                <a:latin typeface="Verdana"/>
                <a:cs typeface="Verdana"/>
              </a:rPr>
              <a:t>can</a:t>
            </a:r>
            <a:r>
              <a:rPr sz="3000" b="1" spc="-265" dirty="0">
                <a:solidFill>
                  <a:srgbClr val="006F73"/>
                </a:solidFill>
                <a:latin typeface="Verdana"/>
                <a:cs typeface="Verdana"/>
              </a:rPr>
              <a:t> </a:t>
            </a:r>
            <a:r>
              <a:rPr sz="3000" b="1" spc="-275" dirty="0">
                <a:solidFill>
                  <a:srgbClr val="006F73"/>
                </a:solidFill>
                <a:latin typeface="Verdana"/>
                <a:cs typeface="Verdana"/>
              </a:rPr>
              <a:t>be</a:t>
            </a:r>
            <a:r>
              <a:rPr sz="3000" b="1" spc="-265" dirty="0">
                <a:solidFill>
                  <a:srgbClr val="006F73"/>
                </a:solidFill>
                <a:latin typeface="Verdana"/>
                <a:cs typeface="Verdana"/>
              </a:rPr>
              <a:t> </a:t>
            </a:r>
            <a:r>
              <a:rPr sz="3000" b="1" spc="-325" dirty="0">
                <a:solidFill>
                  <a:srgbClr val="006F73"/>
                </a:solidFill>
                <a:latin typeface="Verdana"/>
                <a:cs typeface="Verdana"/>
              </a:rPr>
              <a:t>used</a:t>
            </a:r>
            <a:r>
              <a:rPr sz="3000" b="1" spc="-270" dirty="0">
                <a:solidFill>
                  <a:srgbClr val="006F73"/>
                </a:solidFill>
                <a:latin typeface="Verdana"/>
                <a:cs typeface="Verdana"/>
              </a:rPr>
              <a:t> </a:t>
            </a:r>
            <a:r>
              <a:rPr sz="3000" b="1" spc="-280" dirty="0">
                <a:solidFill>
                  <a:srgbClr val="006F73"/>
                </a:solidFill>
                <a:latin typeface="Verdana"/>
                <a:cs typeface="Verdana"/>
              </a:rPr>
              <a:t>to</a:t>
            </a:r>
            <a:r>
              <a:rPr sz="3000" b="1" spc="-265" dirty="0">
                <a:solidFill>
                  <a:srgbClr val="006F73"/>
                </a:solidFill>
                <a:latin typeface="Verdana"/>
                <a:cs typeface="Verdana"/>
              </a:rPr>
              <a:t> </a:t>
            </a:r>
            <a:r>
              <a:rPr sz="3000" b="1" spc="-375" dirty="0">
                <a:solidFill>
                  <a:srgbClr val="006F73"/>
                </a:solidFill>
                <a:latin typeface="Verdana"/>
                <a:cs typeface="Verdana"/>
              </a:rPr>
              <a:t>inform</a:t>
            </a:r>
            <a:r>
              <a:rPr sz="3000" b="1" spc="-265" dirty="0">
                <a:solidFill>
                  <a:srgbClr val="006F73"/>
                </a:solidFill>
                <a:latin typeface="Verdana"/>
                <a:cs typeface="Verdana"/>
              </a:rPr>
              <a:t> </a:t>
            </a:r>
            <a:r>
              <a:rPr sz="3000" b="1" spc="-380" dirty="0">
                <a:solidFill>
                  <a:srgbClr val="006F73"/>
                </a:solidFill>
                <a:latin typeface="Verdana"/>
                <a:cs typeface="Verdana"/>
              </a:rPr>
              <a:t>marketing</a:t>
            </a:r>
            <a:r>
              <a:rPr sz="3000" b="1" spc="-270" dirty="0">
                <a:solidFill>
                  <a:srgbClr val="006F73"/>
                </a:solidFill>
                <a:latin typeface="Verdana"/>
                <a:cs typeface="Verdana"/>
              </a:rPr>
              <a:t> </a:t>
            </a:r>
            <a:r>
              <a:rPr sz="3000" b="1" spc="-320" dirty="0">
                <a:solidFill>
                  <a:srgbClr val="006F73"/>
                </a:solidFill>
                <a:latin typeface="Verdana"/>
                <a:cs typeface="Verdana"/>
              </a:rPr>
              <a:t>strategies</a:t>
            </a:r>
            <a:r>
              <a:rPr sz="3000" b="1" spc="-265" dirty="0">
                <a:solidFill>
                  <a:srgbClr val="006F73"/>
                </a:solidFill>
                <a:latin typeface="Verdana"/>
                <a:cs typeface="Verdana"/>
              </a:rPr>
              <a:t> </a:t>
            </a:r>
            <a:r>
              <a:rPr sz="3000" b="1" spc="-360" dirty="0">
                <a:solidFill>
                  <a:srgbClr val="006F73"/>
                </a:solidFill>
                <a:latin typeface="Verdana"/>
                <a:cs typeface="Verdana"/>
              </a:rPr>
              <a:t>and</a:t>
            </a:r>
            <a:r>
              <a:rPr sz="3000" b="1" spc="-265" dirty="0">
                <a:solidFill>
                  <a:srgbClr val="006F73"/>
                </a:solidFill>
                <a:latin typeface="Verdana"/>
                <a:cs typeface="Verdana"/>
              </a:rPr>
              <a:t> </a:t>
            </a:r>
            <a:r>
              <a:rPr sz="3000" b="1" spc="-285" dirty="0">
                <a:solidFill>
                  <a:srgbClr val="006F73"/>
                </a:solidFill>
                <a:latin typeface="Verdana"/>
                <a:cs typeface="Verdana"/>
              </a:rPr>
              <a:t>product</a:t>
            </a:r>
            <a:r>
              <a:rPr sz="3000" b="1" spc="-265" dirty="0">
                <a:solidFill>
                  <a:srgbClr val="006F73"/>
                </a:solidFill>
                <a:latin typeface="Verdana"/>
                <a:cs typeface="Verdana"/>
              </a:rPr>
              <a:t> </a:t>
            </a:r>
            <a:r>
              <a:rPr sz="3000" b="1" spc="-335" dirty="0">
                <a:solidFill>
                  <a:srgbClr val="006F73"/>
                </a:solidFill>
                <a:latin typeface="Verdana"/>
                <a:cs typeface="Verdana"/>
              </a:rPr>
              <a:t>development.</a:t>
            </a:r>
            <a:r>
              <a:rPr sz="3000" b="1" spc="-270" dirty="0">
                <a:solidFill>
                  <a:srgbClr val="006F73"/>
                </a:solidFill>
                <a:latin typeface="Verdana"/>
                <a:cs typeface="Verdana"/>
              </a:rPr>
              <a:t> </a:t>
            </a:r>
            <a:r>
              <a:rPr sz="3000" b="1" spc="-330" dirty="0">
                <a:solidFill>
                  <a:srgbClr val="006F73"/>
                </a:solidFill>
                <a:latin typeface="Verdana"/>
                <a:cs typeface="Verdana"/>
              </a:rPr>
              <a:t>Overall,</a:t>
            </a:r>
            <a:r>
              <a:rPr sz="3000" b="1" spc="-265" dirty="0">
                <a:solidFill>
                  <a:srgbClr val="006F73"/>
                </a:solidFill>
                <a:latin typeface="Verdana"/>
                <a:cs typeface="Verdana"/>
              </a:rPr>
              <a:t> </a:t>
            </a:r>
            <a:r>
              <a:rPr sz="3000" b="1" spc="-295" dirty="0">
                <a:solidFill>
                  <a:srgbClr val="006F73"/>
                </a:solidFill>
                <a:latin typeface="Verdana"/>
                <a:cs typeface="Verdana"/>
              </a:rPr>
              <a:t>the </a:t>
            </a:r>
            <a:r>
              <a:rPr sz="3000" b="1" spc="-290" dirty="0">
                <a:solidFill>
                  <a:srgbClr val="006F73"/>
                </a:solidFill>
                <a:latin typeface="Verdana"/>
                <a:cs typeface="Verdana"/>
              </a:rPr>
              <a:t> </a:t>
            </a:r>
            <a:r>
              <a:rPr sz="3000" b="1" spc="-295" dirty="0">
                <a:solidFill>
                  <a:srgbClr val="006F73"/>
                </a:solidFill>
                <a:latin typeface="Verdana"/>
                <a:cs typeface="Verdana"/>
              </a:rPr>
              <a:t>application</a:t>
            </a:r>
            <a:r>
              <a:rPr sz="3000" b="1" spc="-260" dirty="0">
                <a:solidFill>
                  <a:srgbClr val="006F73"/>
                </a:solidFill>
                <a:latin typeface="Verdana"/>
                <a:cs typeface="Verdana"/>
              </a:rPr>
              <a:t> </a:t>
            </a:r>
            <a:r>
              <a:rPr sz="3000" b="1" spc="-270" dirty="0">
                <a:solidFill>
                  <a:srgbClr val="006F73"/>
                </a:solidFill>
                <a:latin typeface="Verdana"/>
                <a:cs typeface="Verdana"/>
              </a:rPr>
              <a:t>of</a:t>
            </a:r>
            <a:r>
              <a:rPr sz="3000" b="1" spc="-254" dirty="0">
                <a:solidFill>
                  <a:srgbClr val="006F73"/>
                </a:solidFill>
                <a:latin typeface="Verdana"/>
                <a:cs typeface="Verdana"/>
              </a:rPr>
              <a:t> </a:t>
            </a:r>
            <a:r>
              <a:rPr sz="3000" b="1" spc="-315" dirty="0">
                <a:solidFill>
                  <a:srgbClr val="006F73"/>
                </a:solidFill>
                <a:latin typeface="Verdana"/>
                <a:cs typeface="Verdana"/>
              </a:rPr>
              <a:t>this</a:t>
            </a:r>
            <a:r>
              <a:rPr sz="3000" b="1" spc="-260" dirty="0">
                <a:solidFill>
                  <a:srgbClr val="006F73"/>
                </a:solidFill>
                <a:latin typeface="Verdana"/>
                <a:cs typeface="Verdana"/>
              </a:rPr>
              <a:t> </a:t>
            </a:r>
            <a:r>
              <a:rPr sz="3000" b="1" spc="-295" dirty="0">
                <a:solidFill>
                  <a:srgbClr val="006F73"/>
                </a:solidFill>
                <a:latin typeface="Verdana"/>
                <a:cs typeface="Verdana"/>
              </a:rPr>
              <a:t>project</a:t>
            </a:r>
            <a:r>
              <a:rPr sz="3000" b="1" spc="-254" dirty="0">
                <a:solidFill>
                  <a:srgbClr val="006F73"/>
                </a:solidFill>
                <a:latin typeface="Verdana"/>
                <a:cs typeface="Verdana"/>
              </a:rPr>
              <a:t> </a:t>
            </a:r>
            <a:r>
              <a:rPr sz="3000" b="1" spc="-385" dirty="0">
                <a:solidFill>
                  <a:srgbClr val="006F73"/>
                </a:solidFill>
                <a:latin typeface="Verdana"/>
                <a:cs typeface="Verdana"/>
              </a:rPr>
              <a:t>has</a:t>
            </a:r>
            <a:r>
              <a:rPr sz="3000" b="1" spc="-260" dirty="0">
                <a:solidFill>
                  <a:srgbClr val="006F73"/>
                </a:solidFill>
                <a:latin typeface="Verdana"/>
                <a:cs typeface="Verdana"/>
              </a:rPr>
              <a:t> </a:t>
            </a:r>
            <a:r>
              <a:rPr sz="3000" b="1" spc="-295" dirty="0">
                <a:solidFill>
                  <a:srgbClr val="006F73"/>
                </a:solidFill>
                <a:latin typeface="Verdana"/>
                <a:cs typeface="Verdana"/>
              </a:rPr>
              <a:t>the</a:t>
            </a:r>
            <a:r>
              <a:rPr sz="3000" b="1" spc="-254" dirty="0">
                <a:solidFill>
                  <a:srgbClr val="006F73"/>
                </a:solidFill>
                <a:latin typeface="Verdana"/>
                <a:cs typeface="Verdana"/>
              </a:rPr>
              <a:t> </a:t>
            </a:r>
            <a:r>
              <a:rPr sz="3000" b="1" spc="-300" dirty="0">
                <a:solidFill>
                  <a:srgbClr val="006F73"/>
                </a:solidFill>
                <a:latin typeface="Verdana"/>
                <a:cs typeface="Verdana"/>
              </a:rPr>
              <a:t>potential</a:t>
            </a:r>
            <a:r>
              <a:rPr sz="3000" b="1" spc="-254" dirty="0">
                <a:solidFill>
                  <a:srgbClr val="006F73"/>
                </a:solidFill>
                <a:latin typeface="Verdana"/>
                <a:cs typeface="Verdana"/>
              </a:rPr>
              <a:t> </a:t>
            </a:r>
            <a:r>
              <a:rPr sz="3000" b="1" spc="-280" dirty="0">
                <a:solidFill>
                  <a:srgbClr val="006F73"/>
                </a:solidFill>
                <a:latin typeface="Verdana"/>
                <a:cs typeface="Verdana"/>
              </a:rPr>
              <a:t>to</a:t>
            </a:r>
            <a:r>
              <a:rPr sz="3000" b="1" spc="-260" dirty="0">
                <a:solidFill>
                  <a:srgbClr val="006F73"/>
                </a:solidFill>
                <a:latin typeface="Verdana"/>
                <a:cs typeface="Verdana"/>
              </a:rPr>
              <a:t> </a:t>
            </a:r>
            <a:r>
              <a:rPr sz="3000" b="1" spc="-370" dirty="0">
                <a:solidFill>
                  <a:srgbClr val="006F73"/>
                </a:solidFill>
                <a:latin typeface="Verdana"/>
                <a:cs typeface="Verdana"/>
              </a:rPr>
              <a:t>improve</a:t>
            </a:r>
            <a:r>
              <a:rPr sz="3000" b="1" spc="-254" dirty="0">
                <a:solidFill>
                  <a:srgbClr val="006F73"/>
                </a:solidFill>
                <a:latin typeface="Verdana"/>
                <a:cs typeface="Verdana"/>
              </a:rPr>
              <a:t> </a:t>
            </a:r>
            <a:r>
              <a:rPr sz="3000" b="1" spc="-295" dirty="0">
                <a:solidFill>
                  <a:srgbClr val="006F73"/>
                </a:solidFill>
                <a:latin typeface="Verdana"/>
                <a:cs typeface="Verdana"/>
              </a:rPr>
              <a:t>the</a:t>
            </a:r>
            <a:r>
              <a:rPr sz="3000" b="1" spc="-260" dirty="0">
                <a:solidFill>
                  <a:srgbClr val="006F73"/>
                </a:solidFill>
                <a:latin typeface="Verdana"/>
                <a:cs typeface="Verdana"/>
              </a:rPr>
              <a:t> </a:t>
            </a:r>
            <a:r>
              <a:rPr sz="3000" b="1" spc="-325" dirty="0">
                <a:solidFill>
                  <a:srgbClr val="006F73"/>
                </a:solidFill>
                <a:latin typeface="Verdana"/>
                <a:cs typeface="Verdana"/>
              </a:rPr>
              <a:t>overall</a:t>
            </a:r>
            <a:r>
              <a:rPr sz="3000" b="1" spc="-254" dirty="0">
                <a:solidFill>
                  <a:srgbClr val="006F73"/>
                </a:solidFill>
                <a:latin typeface="Verdana"/>
                <a:cs typeface="Verdana"/>
              </a:rPr>
              <a:t> </a:t>
            </a:r>
            <a:r>
              <a:rPr sz="3000" b="1" spc="-325" dirty="0">
                <a:solidFill>
                  <a:srgbClr val="006F73"/>
                </a:solidFill>
                <a:latin typeface="Verdana"/>
                <a:cs typeface="Verdana"/>
              </a:rPr>
              <a:t>shopping</a:t>
            </a:r>
            <a:r>
              <a:rPr sz="3000" b="1" spc="-254" dirty="0">
                <a:solidFill>
                  <a:srgbClr val="006F73"/>
                </a:solidFill>
                <a:latin typeface="Verdana"/>
                <a:cs typeface="Verdana"/>
              </a:rPr>
              <a:t> </a:t>
            </a:r>
            <a:r>
              <a:rPr sz="3000" b="1" spc="-300" dirty="0">
                <a:solidFill>
                  <a:srgbClr val="006F73"/>
                </a:solidFill>
                <a:latin typeface="Verdana"/>
                <a:cs typeface="Verdana"/>
              </a:rPr>
              <a:t>experience </a:t>
            </a:r>
            <a:r>
              <a:rPr sz="3000" b="1" spc="-1015" dirty="0">
                <a:solidFill>
                  <a:srgbClr val="006F73"/>
                </a:solidFill>
                <a:latin typeface="Verdana"/>
                <a:cs typeface="Verdana"/>
              </a:rPr>
              <a:t> </a:t>
            </a:r>
            <a:r>
              <a:rPr sz="3000" b="1" spc="-310" dirty="0">
                <a:solidFill>
                  <a:srgbClr val="006F73"/>
                </a:solidFill>
                <a:latin typeface="Verdana"/>
                <a:cs typeface="Verdana"/>
              </a:rPr>
              <a:t>for</a:t>
            </a:r>
            <a:r>
              <a:rPr sz="3000" b="1" spc="-270" dirty="0">
                <a:solidFill>
                  <a:srgbClr val="006F73"/>
                </a:solidFill>
                <a:latin typeface="Verdana"/>
                <a:cs typeface="Verdana"/>
              </a:rPr>
              <a:t> </a:t>
            </a:r>
            <a:r>
              <a:rPr sz="3000" b="1" spc="-340" dirty="0">
                <a:solidFill>
                  <a:srgbClr val="006F73"/>
                </a:solidFill>
                <a:latin typeface="Verdana"/>
                <a:cs typeface="Verdana"/>
              </a:rPr>
              <a:t>customers</a:t>
            </a:r>
            <a:r>
              <a:rPr sz="3000" b="1" spc="-270" dirty="0">
                <a:solidFill>
                  <a:srgbClr val="006F73"/>
                </a:solidFill>
                <a:latin typeface="Verdana"/>
                <a:cs typeface="Verdana"/>
              </a:rPr>
              <a:t> </a:t>
            </a:r>
            <a:r>
              <a:rPr sz="3000" b="1" spc="-360" dirty="0">
                <a:solidFill>
                  <a:srgbClr val="006F73"/>
                </a:solidFill>
                <a:latin typeface="Verdana"/>
                <a:cs typeface="Verdana"/>
              </a:rPr>
              <a:t>and</a:t>
            </a:r>
            <a:r>
              <a:rPr sz="3000" b="1" spc="-270" dirty="0">
                <a:solidFill>
                  <a:srgbClr val="006F73"/>
                </a:solidFill>
                <a:latin typeface="Verdana"/>
                <a:cs typeface="Verdana"/>
              </a:rPr>
              <a:t> </a:t>
            </a:r>
            <a:r>
              <a:rPr sz="3000" b="1" spc="-305" dirty="0">
                <a:solidFill>
                  <a:srgbClr val="006F73"/>
                </a:solidFill>
                <a:latin typeface="Verdana"/>
                <a:cs typeface="Verdana"/>
              </a:rPr>
              <a:t>increase</a:t>
            </a:r>
            <a:r>
              <a:rPr sz="3000" b="1" spc="-270" dirty="0">
                <a:solidFill>
                  <a:srgbClr val="006F73"/>
                </a:solidFill>
                <a:latin typeface="Verdana"/>
                <a:cs typeface="Verdana"/>
              </a:rPr>
              <a:t> </a:t>
            </a:r>
            <a:r>
              <a:rPr sz="3000" b="1" spc="-335" dirty="0">
                <a:solidFill>
                  <a:srgbClr val="006F73"/>
                </a:solidFill>
                <a:latin typeface="Verdana"/>
                <a:cs typeface="Verdana"/>
              </a:rPr>
              <a:t>sales</a:t>
            </a:r>
            <a:r>
              <a:rPr sz="3000" b="1" spc="-270" dirty="0">
                <a:solidFill>
                  <a:srgbClr val="006F73"/>
                </a:solidFill>
                <a:latin typeface="Verdana"/>
                <a:cs typeface="Verdana"/>
              </a:rPr>
              <a:t> </a:t>
            </a:r>
            <a:r>
              <a:rPr sz="3000" b="1" spc="-310" dirty="0">
                <a:solidFill>
                  <a:srgbClr val="006F73"/>
                </a:solidFill>
                <a:latin typeface="Verdana"/>
                <a:cs typeface="Verdana"/>
              </a:rPr>
              <a:t>for</a:t>
            </a:r>
            <a:r>
              <a:rPr sz="3000" b="1" spc="-270" dirty="0">
                <a:solidFill>
                  <a:srgbClr val="006F73"/>
                </a:solidFill>
                <a:latin typeface="Verdana"/>
                <a:cs typeface="Verdana"/>
              </a:rPr>
              <a:t> </a:t>
            </a:r>
            <a:r>
              <a:rPr sz="3000" b="1" spc="-320" dirty="0">
                <a:solidFill>
                  <a:srgbClr val="006F73"/>
                </a:solidFill>
                <a:latin typeface="Verdana"/>
                <a:cs typeface="Verdana"/>
              </a:rPr>
              <a:t>e-commerce</a:t>
            </a:r>
            <a:r>
              <a:rPr sz="3000" b="1" spc="-270" dirty="0">
                <a:solidFill>
                  <a:srgbClr val="006F73"/>
                </a:solidFill>
                <a:latin typeface="Verdana"/>
                <a:cs typeface="Verdana"/>
              </a:rPr>
              <a:t> </a:t>
            </a:r>
            <a:r>
              <a:rPr sz="3000" b="1" spc="-350" dirty="0">
                <a:solidFill>
                  <a:srgbClr val="006F73"/>
                </a:solidFill>
                <a:latin typeface="Verdana"/>
                <a:cs typeface="Verdana"/>
              </a:rPr>
              <a:t>websites.</a:t>
            </a:r>
            <a:endParaRPr sz="3000">
              <a:latin typeface="Verdana"/>
              <a:cs typeface="Verdana"/>
            </a:endParaRPr>
          </a:p>
        </p:txBody>
      </p:sp>
      <p:sp>
        <p:nvSpPr>
          <p:cNvPr id="4" name="object 4"/>
          <p:cNvSpPr txBox="1">
            <a:spLocks noGrp="1"/>
          </p:cNvSpPr>
          <p:nvPr>
            <p:ph type="title"/>
          </p:nvPr>
        </p:nvSpPr>
        <p:spPr>
          <a:xfrm>
            <a:off x="1016000" y="1123797"/>
            <a:ext cx="13146405" cy="1252220"/>
          </a:xfrm>
          <a:prstGeom prst="rect">
            <a:avLst/>
          </a:prstGeom>
        </p:spPr>
        <p:txBody>
          <a:bodyPr vert="horz" wrap="square" lIns="0" tIns="12065" rIns="0" bIns="0" rtlCol="0">
            <a:spAutoFit/>
          </a:bodyPr>
          <a:lstStyle/>
          <a:p>
            <a:pPr marL="12700">
              <a:lnSpc>
                <a:spcPct val="100000"/>
              </a:lnSpc>
              <a:spcBef>
                <a:spcPts val="95"/>
              </a:spcBef>
            </a:pPr>
            <a:r>
              <a:rPr sz="8050" b="1" i="0" spc="-1005" dirty="0">
                <a:latin typeface="Verdana"/>
                <a:cs typeface="Verdana"/>
              </a:rPr>
              <a:t>S</a:t>
            </a:r>
            <a:r>
              <a:rPr sz="8050" b="1" i="0" spc="15" dirty="0">
                <a:latin typeface="Verdana"/>
                <a:cs typeface="Verdana"/>
              </a:rPr>
              <a:t>C</a:t>
            </a:r>
            <a:r>
              <a:rPr sz="8050" b="1" i="0" spc="-785" dirty="0">
                <a:latin typeface="Verdana"/>
                <a:cs typeface="Verdana"/>
              </a:rPr>
              <a:t>O</a:t>
            </a:r>
            <a:r>
              <a:rPr sz="8050" b="1" i="0" spc="-960" dirty="0">
                <a:latin typeface="Verdana"/>
                <a:cs typeface="Verdana"/>
              </a:rPr>
              <a:t>P</a:t>
            </a:r>
            <a:r>
              <a:rPr sz="8050" b="1" i="0" spc="-705" dirty="0">
                <a:latin typeface="Verdana"/>
                <a:cs typeface="Verdana"/>
              </a:rPr>
              <a:t>E</a:t>
            </a:r>
            <a:r>
              <a:rPr sz="8050" b="1" i="0" spc="-725" dirty="0">
                <a:latin typeface="Verdana"/>
                <a:cs typeface="Verdana"/>
              </a:rPr>
              <a:t> </a:t>
            </a:r>
            <a:r>
              <a:rPr sz="8050" b="1" i="0" spc="-1035" dirty="0">
                <a:latin typeface="Verdana"/>
                <a:cs typeface="Verdana"/>
              </a:rPr>
              <a:t>A</a:t>
            </a:r>
            <a:r>
              <a:rPr sz="8050" b="1" i="0" spc="-1030" dirty="0">
                <a:latin typeface="Verdana"/>
                <a:cs typeface="Verdana"/>
              </a:rPr>
              <a:t>N</a:t>
            </a:r>
            <a:r>
              <a:rPr sz="8050" b="1" i="0" spc="-1205" dirty="0">
                <a:latin typeface="Verdana"/>
                <a:cs typeface="Verdana"/>
              </a:rPr>
              <a:t>D</a:t>
            </a:r>
            <a:r>
              <a:rPr sz="8050" b="1" i="0" spc="-725" dirty="0">
                <a:latin typeface="Verdana"/>
                <a:cs typeface="Verdana"/>
              </a:rPr>
              <a:t> </a:t>
            </a:r>
            <a:r>
              <a:rPr sz="8050" b="1" i="0" spc="-1035" dirty="0">
                <a:latin typeface="Verdana"/>
                <a:cs typeface="Verdana"/>
              </a:rPr>
              <a:t>A</a:t>
            </a:r>
            <a:r>
              <a:rPr sz="8050" b="1" i="0" spc="-960" dirty="0">
                <a:latin typeface="Verdana"/>
                <a:cs typeface="Verdana"/>
              </a:rPr>
              <a:t>PP</a:t>
            </a:r>
            <a:r>
              <a:rPr sz="8050" b="1" i="0" spc="-730" dirty="0">
                <a:latin typeface="Verdana"/>
                <a:cs typeface="Verdana"/>
              </a:rPr>
              <a:t>L</a:t>
            </a:r>
            <a:r>
              <a:rPr sz="8050" b="1" i="0" spc="-2120" dirty="0">
                <a:latin typeface="Verdana"/>
                <a:cs typeface="Verdana"/>
              </a:rPr>
              <a:t>I</a:t>
            </a:r>
            <a:r>
              <a:rPr sz="8050" b="1" i="0" spc="15" dirty="0">
                <a:latin typeface="Verdana"/>
                <a:cs typeface="Verdana"/>
              </a:rPr>
              <a:t>C</a:t>
            </a:r>
            <a:r>
              <a:rPr sz="8050" b="1" i="0" spc="-1035" dirty="0">
                <a:latin typeface="Verdana"/>
                <a:cs typeface="Verdana"/>
              </a:rPr>
              <a:t>A</a:t>
            </a:r>
            <a:r>
              <a:rPr sz="8050" b="1" i="0" spc="-850" dirty="0">
                <a:latin typeface="Verdana"/>
                <a:cs typeface="Verdana"/>
              </a:rPr>
              <a:t>T</a:t>
            </a:r>
            <a:r>
              <a:rPr sz="8050" b="1" i="0" spc="-2120" dirty="0">
                <a:latin typeface="Verdana"/>
                <a:cs typeface="Verdana"/>
              </a:rPr>
              <a:t>I</a:t>
            </a:r>
            <a:r>
              <a:rPr sz="8050" b="1" i="0" spc="-785" dirty="0">
                <a:latin typeface="Verdana"/>
                <a:cs typeface="Verdana"/>
              </a:rPr>
              <a:t>O</a:t>
            </a:r>
            <a:r>
              <a:rPr sz="8050" b="1" i="0" spc="-1030" dirty="0">
                <a:latin typeface="Verdana"/>
                <a:cs typeface="Verdana"/>
              </a:rPr>
              <a:t>N</a:t>
            </a:r>
            <a:r>
              <a:rPr sz="8050" b="1" i="0" spc="-1000" dirty="0">
                <a:latin typeface="Verdana"/>
                <a:cs typeface="Verdana"/>
              </a:rPr>
              <a:t>S</a:t>
            </a:r>
            <a:endParaRPr sz="8050">
              <a:latin typeface="Verdana"/>
              <a:cs typeface="Verdan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1792</Words>
  <Application>Microsoft Office PowerPoint</Application>
  <PresentationFormat>Custom</PresentationFormat>
  <Paragraphs>56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Calibri</vt:lpstr>
      <vt:lpstr>Cambria</vt:lpstr>
      <vt:lpstr>Tahoma</vt:lpstr>
      <vt:lpstr>Verdana</vt:lpstr>
      <vt:lpstr>Office Theme</vt:lpstr>
      <vt:lpstr>E-COMMERCE</vt:lpstr>
      <vt:lpstr>ABSTRACT</vt:lpstr>
      <vt:lpstr>INTRODUCTION</vt:lpstr>
      <vt:lpstr>MOTIVATION</vt:lpstr>
      <vt:lpstr>LITERATURE REVIEW As an AI-powered product recommendation engine is a relatively new concept, there are not many studies  that have specifically focused on this topic. However, there are several studies related to recommendation  systems in general, which can provide insights into the effectiveness of such systems.</vt:lpstr>
      <vt:lpstr>CHALLENGES &amp; LIMITATIONS  IN THE EXISTING SYSTEM</vt:lpstr>
      <vt:lpstr>OBJECTIVES</vt:lpstr>
      <vt:lpstr>INNOVATION</vt:lpstr>
      <vt:lpstr>SCOPE AND APPLICATIONS</vt:lpstr>
      <vt:lpstr>ARCHITECTURE</vt:lpstr>
      <vt:lpstr>PROPOSED MODULES</vt:lpstr>
      <vt:lpstr>ALGORITHM DESCRIPTION</vt:lpstr>
      <vt:lpstr>OUTPUT SCREENSHOT</vt:lpstr>
      <vt:lpstr>RESULT AND DISCUSSION</vt:lpstr>
      <vt:lpstr>CONCLUSION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Mini Project - 0th Review</dc:title>
  <dc:creator>Sudhanshu Makwana</dc:creator>
  <cp:keywords>DAFe4MuLVqo,BAE7U3KcNMg</cp:keywords>
  <cp:lastModifiedBy>Windows User</cp:lastModifiedBy>
  <cp:revision>2</cp:revision>
  <dcterms:created xsi:type="dcterms:W3CDTF">2023-05-13T14:58:57Z</dcterms:created>
  <dcterms:modified xsi:type="dcterms:W3CDTF">2023-05-13T15:00:51Z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2023-05-13T00:00:00Z</vt:filetime>
  </property>
  <property fmtid="{D5CDD505-2E9C-101B-9397-08002B2CF9AE}" pid="3" name="Creator">
    <vt:lpwstr>Canva</vt:lpwstr>
  </property>
  <property fmtid="{D5CDD505-2E9C-101B-9397-08002B2CF9AE}" pid="4" name="LastSaved">
    <vt:filetime>2023-05-13T00:00:00Z</vt:filetime>
  </property>
</Properties>
</file>