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sldIdLst>
    <p:sldId id="256" r:id="rId2"/>
    <p:sldId id="257" r:id="rId3"/>
    <p:sldId id="259" r:id="rId4"/>
    <p:sldId id="260" r:id="rId5"/>
    <p:sldId id="261" r:id="rId6"/>
    <p:sldId id="266" r:id="rId7"/>
    <p:sldId id="268" r:id="rId8"/>
    <p:sldId id="269" r:id="rId9"/>
    <p:sldId id="267" r:id="rId10"/>
    <p:sldId id="270" r:id="rId11"/>
    <p:sldId id="262" r:id="rId12"/>
    <p:sldId id="263" r:id="rId13"/>
    <p:sldId id="271" r:id="rId14"/>
    <p:sldId id="272" r:id="rId15"/>
    <p:sldId id="264" r:id="rId16"/>
    <p:sldId id="265" r:id="rId17"/>
    <p:sldId id="273"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FC90CA-538D-464A-913C-B1F84681E38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029D1EC-63B7-41C7-ABF3-33D261250DFC}">
      <dgm:prSet custT="1"/>
      <dgm:spPr/>
      <dgm:t>
        <a:bodyPr/>
        <a:lstStyle/>
        <a:p>
          <a:r>
            <a:rPr lang="en-US" sz="2000" dirty="0">
              <a:latin typeface="Garamond" panose="02020404030301010803" pitchFamily="18" charset="0"/>
            </a:rPr>
            <a:t>Abstract</a:t>
          </a:r>
        </a:p>
      </dgm:t>
    </dgm:pt>
    <dgm:pt modelId="{9DC8ACEF-89F0-4F87-BA53-73D8948DE83A}" type="parTrans" cxnId="{D84B59B9-2212-4A16-B105-87FEC5E1BAE3}">
      <dgm:prSet/>
      <dgm:spPr/>
      <dgm:t>
        <a:bodyPr/>
        <a:lstStyle/>
        <a:p>
          <a:endParaRPr lang="en-US"/>
        </a:p>
      </dgm:t>
    </dgm:pt>
    <dgm:pt modelId="{19025D03-006E-47DA-B87B-AD6B4D455723}" type="sibTrans" cxnId="{D84B59B9-2212-4A16-B105-87FEC5E1BAE3}">
      <dgm:prSet/>
      <dgm:spPr/>
      <dgm:t>
        <a:bodyPr/>
        <a:lstStyle/>
        <a:p>
          <a:endParaRPr lang="en-US"/>
        </a:p>
      </dgm:t>
    </dgm:pt>
    <dgm:pt modelId="{B15A9A3F-B3B2-46B4-B904-C87E20D8027F}">
      <dgm:prSet custT="1"/>
      <dgm:spPr/>
      <dgm:t>
        <a:bodyPr/>
        <a:lstStyle/>
        <a:p>
          <a:r>
            <a:rPr lang="en-US" sz="2000">
              <a:latin typeface="Garamond" panose="02020404030301010803" pitchFamily="18" charset="0"/>
            </a:rPr>
            <a:t>Introduction</a:t>
          </a:r>
        </a:p>
      </dgm:t>
    </dgm:pt>
    <dgm:pt modelId="{8034DD31-FB04-40E9-A5FF-5F8D7165DB4D}" type="parTrans" cxnId="{6B7F402B-2D76-4201-BADA-8EDC1D3D1656}">
      <dgm:prSet/>
      <dgm:spPr/>
      <dgm:t>
        <a:bodyPr/>
        <a:lstStyle/>
        <a:p>
          <a:endParaRPr lang="en-US"/>
        </a:p>
      </dgm:t>
    </dgm:pt>
    <dgm:pt modelId="{8D844AA5-DD4A-4FF1-8C67-F7AC7615A113}" type="sibTrans" cxnId="{6B7F402B-2D76-4201-BADA-8EDC1D3D1656}">
      <dgm:prSet/>
      <dgm:spPr/>
      <dgm:t>
        <a:bodyPr/>
        <a:lstStyle/>
        <a:p>
          <a:endParaRPr lang="en-US"/>
        </a:p>
      </dgm:t>
    </dgm:pt>
    <dgm:pt modelId="{F3592A15-8638-4DEC-9F27-F1DD6BC5D162}">
      <dgm:prSet custT="1"/>
      <dgm:spPr/>
      <dgm:t>
        <a:bodyPr/>
        <a:lstStyle/>
        <a:p>
          <a:r>
            <a:rPr lang="en-US" sz="2000" dirty="0">
              <a:latin typeface="Garamond" panose="02020404030301010803" pitchFamily="18" charset="0"/>
            </a:rPr>
            <a:t>System Architecture</a:t>
          </a:r>
        </a:p>
      </dgm:t>
    </dgm:pt>
    <dgm:pt modelId="{EC441BC9-86A1-4962-8B05-86ABCC1F38BE}" type="parTrans" cxnId="{466433C7-0DB9-43DD-8919-EAF971F4A62F}">
      <dgm:prSet/>
      <dgm:spPr/>
      <dgm:t>
        <a:bodyPr/>
        <a:lstStyle/>
        <a:p>
          <a:endParaRPr lang="en-US"/>
        </a:p>
      </dgm:t>
    </dgm:pt>
    <dgm:pt modelId="{FA28145C-1C31-48DE-858F-3B0D4DAF27AD}" type="sibTrans" cxnId="{466433C7-0DB9-43DD-8919-EAF971F4A62F}">
      <dgm:prSet/>
      <dgm:spPr/>
      <dgm:t>
        <a:bodyPr/>
        <a:lstStyle/>
        <a:p>
          <a:endParaRPr lang="en-US"/>
        </a:p>
      </dgm:t>
    </dgm:pt>
    <dgm:pt modelId="{1FFF0DE0-E7BD-4527-AABA-C90899CB9E18}">
      <dgm:prSet custT="1"/>
      <dgm:spPr/>
      <dgm:t>
        <a:bodyPr/>
        <a:lstStyle/>
        <a:p>
          <a:r>
            <a:rPr lang="en-US" sz="2000">
              <a:latin typeface="Garamond" panose="02020404030301010803" pitchFamily="18" charset="0"/>
            </a:rPr>
            <a:t>Dockerization</a:t>
          </a:r>
        </a:p>
      </dgm:t>
    </dgm:pt>
    <dgm:pt modelId="{FBB95716-1B5D-4C0E-822D-DA6A44E77E55}" type="parTrans" cxnId="{D9CC73A9-BE2E-4796-AFB1-BE19A1AF07DA}">
      <dgm:prSet/>
      <dgm:spPr/>
      <dgm:t>
        <a:bodyPr/>
        <a:lstStyle/>
        <a:p>
          <a:endParaRPr lang="en-US"/>
        </a:p>
      </dgm:t>
    </dgm:pt>
    <dgm:pt modelId="{6503E802-E684-4141-AE89-D86327A4A874}" type="sibTrans" cxnId="{D9CC73A9-BE2E-4796-AFB1-BE19A1AF07DA}">
      <dgm:prSet/>
      <dgm:spPr/>
      <dgm:t>
        <a:bodyPr/>
        <a:lstStyle/>
        <a:p>
          <a:endParaRPr lang="en-US"/>
        </a:p>
      </dgm:t>
    </dgm:pt>
    <dgm:pt modelId="{C0260366-7B22-44D8-B8CD-A548754F4832}">
      <dgm:prSet custT="1"/>
      <dgm:spPr/>
      <dgm:t>
        <a:bodyPr/>
        <a:lstStyle/>
        <a:p>
          <a:r>
            <a:rPr lang="en-US" sz="2000" dirty="0">
              <a:latin typeface="Garamond" panose="02020404030301010803" pitchFamily="18" charset="0"/>
            </a:rPr>
            <a:t>Service Management</a:t>
          </a:r>
        </a:p>
      </dgm:t>
    </dgm:pt>
    <dgm:pt modelId="{350B03F9-0D36-4C43-9527-93ECA59C98DA}" type="parTrans" cxnId="{C90C6498-D045-491E-9307-C8A94F04600C}">
      <dgm:prSet/>
      <dgm:spPr/>
      <dgm:t>
        <a:bodyPr/>
        <a:lstStyle/>
        <a:p>
          <a:endParaRPr lang="en-US"/>
        </a:p>
      </dgm:t>
    </dgm:pt>
    <dgm:pt modelId="{48774439-6DA2-4CDE-A98A-9081091915F2}" type="sibTrans" cxnId="{C90C6498-D045-491E-9307-C8A94F04600C}">
      <dgm:prSet/>
      <dgm:spPr/>
      <dgm:t>
        <a:bodyPr/>
        <a:lstStyle/>
        <a:p>
          <a:endParaRPr lang="en-US"/>
        </a:p>
      </dgm:t>
    </dgm:pt>
    <dgm:pt modelId="{23F7EBFB-1CA2-40DF-8325-4CA0053A863F}">
      <dgm:prSet custT="1"/>
      <dgm:spPr/>
      <dgm:t>
        <a:bodyPr/>
        <a:lstStyle/>
        <a:p>
          <a:r>
            <a:rPr lang="en-US" sz="2000">
              <a:latin typeface="Garamond" panose="02020404030301010803" pitchFamily="18" charset="0"/>
            </a:rPr>
            <a:t>Conclusion</a:t>
          </a:r>
        </a:p>
      </dgm:t>
    </dgm:pt>
    <dgm:pt modelId="{9128B195-B33D-4BDA-9D31-0136F3143FE3}" type="parTrans" cxnId="{51615F38-F63F-4C44-B7FB-6E8A00EF57B6}">
      <dgm:prSet/>
      <dgm:spPr/>
      <dgm:t>
        <a:bodyPr/>
        <a:lstStyle/>
        <a:p>
          <a:endParaRPr lang="en-US"/>
        </a:p>
      </dgm:t>
    </dgm:pt>
    <dgm:pt modelId="{8355EE49-0C94-4D49-B415-A05ACBC598B2}" type="sibTrans" cxnId="{51615F38-F63F-4C44-B7FB-6E8A00EF57B6}">
      <dgm:prSet/>
      <dgm:spPr/>
      <dgm:t>
        <a:bodyPr/>
        <a:lstStyle/>
        <a:p>
          <a:endParaRPr lang="en-US"/>
        </a:p>
      </dgm:t>
    </dgm:pt>
    <dgm:pt modelId="{E2BAC29D-E1AE-4CFF-8F1B-943195DF2370}">
      <dgm:prSet custT="1"/>
      <dgm:spPr/>
      <dgm:t>
        <a:bodyPr/>
        <a:lstStyle/>
        <a:p>
          <a:r>
            <a:rPr lang="en-US" sz="2000" dirty="0">
              <a:latin typeface="Garamond" panose="02020404030301010803" pitchFamily="18" charset="0"/>
            </a:rPr>
            <a:t>Future Scope</a:t>
          </a:r>
        </a:p>
      </dgm:t>
    </dgm:pt>
    <dgm:pt modelId="{792BEBFB-5EC7-45A6-A474-F243DB1ED5A3}" type="parTrans" cxnId="{F6BE3635-26B5-4ABE-AA89-872DDED5587F}">
      <dgm:prSet/>
      <dgm:spPr/>
      <dgm:t>
        <a:bodyPr/>
        <a:lstStyle/>
        <a:p>
          <a:endParaRPr lang="en-US"/>
        </a:p>
      </dgm:t>
    </dgm:pt>
    <dgm:pt modelId="{CED23F56-73F3-4B97-8792-3E29DC9092B8}" type="sibTrans" cxnId="{F6BE3635-26B5-4ABE-AA89-872DDED5587F}">
      <dgm:prSet/>
      <dgm:spPr/>
      <dgm:t>
        <a:bodyPr/>
        <a:lstStyle/>
        <a:p>
          <a:endParaRPr lang="en-US"/>
        </a:p>
      </dgm:t>
    </dgm:pt>
    <dgm:pt modelId="{35EC110F-D231-4C65-AE0A-9752188E787F}" type="pres">
      <dgm:prSet presAssocID="{EAFC90CA-538D-464A-913C-B1F84681E380}" presName="vert0" presStyleCnt="0">
        <dgm:presLayoutVars>
          <dgm:dir/>
          <dgm:animOne val="branch"/>
          <dgm:animLvl val="lvl"/>
        </dgm:presLayoutVars>
      </dgm:prSet>
      <dgm:spPr/>
    </dgm:pt>
    <dgm:pt modelId="{2E84B43B-7FDA-4E3F-B465-11B11E5AE23E}" type="pres">
      <dgm:prSet presAssocID="{5029D1EC-63B7-41C7-ABF3-33D261250DFC}" presName="thickLine" presStyleLbl="alignNode1" presStyleIdx="0" presStyleCnt="7"/>
      <dgm:spPr/>
    </dgm:pt>
    <dgm:pt modelId="{D08ED0B6-523C-4824-99CE-D17C214C35E8}" type="pres">
      <dgm:prSet presAssocID="{5029D1EC-63B7-41C7-ABF3-33D261250DFC}" presName="horz1" presStyleCnt="0"/>
      <dgm:spPr/>
    </dgm:pt>
    <dgm:pt modelId="{F6D475E7-A3EA-43C5-B3A8-0225C0C2BE35}" type="pres">
      <dgm:prSet presAssocID="{5029D1EC-63B7-41C7-ABF3-33D261250DFC}" presName="tx1" presStyleLbl="revTx" presStyleIdx="0" presStyleCnt="7"/>
      <dgm:spPr/>
    </dgm:pt>
    <dgm:pt modelId="{CC706C0C-8D3A-45CF-B0B1-5753952A6DDA}" type="pres">
      <dgm:prSet presAssocID="{5029D1EC-63B7-41C7-ABF3-33D261250DFC}" presName="vert1" presStyleCnt="0"/>
      <dgm:spPr/>
    </dgm:pt>
    <dgm:pt modelId="{63B9F617-2EF6-4C35-9405-22A92E3DF7C8}" type="pres">
      <dgm:prSet presAssocID="{B15A9A3F-B3B2-46B4-B904-C87E20D8027F}" presName="thickLine" presStyleLbl="alignNode1" presStyleIdx="1" presStyleCnt="7"/>
      <dgm:spPr/>
    </dgm:pt>
    <dgm:pt modelId="{AC661E85-A912-4938-AEFE-E0FD5DC66F0C}" type="pres">
      <dgm:prSet presAssocID="{B15A9A3F-B3B2-46B4-B904-C87E20D8027F}" presName="horz1" presStyleCnt="0"/>
      <dgm:spPr/>
    </dgm:pt>
    <dgm:pt modelId="{D3891DAF-A9C9-41B0-A2F7-662C60AA6892}" type="pres">
      <dgm:prSet presAssocID="{B15A9A3F-B3B2-46B4-B904-C87E20D8027F}" presName="tx1" presStyleLbl="revTx" presStyleIdx="1" presStyleCnt="7"/>
      <dgm:spPr/>
    </dgm:pt>
    <dgm:pt modelId="{53FC449D-0871-4351-A049-7C794034A6E5}" type="pres">
      <dgm:prSet presAssocID="{B15A9A3F-B3B2-46B4-B904-C87E20D8027F}" presName="vert1" presStyleCnt="0"/>
      <dgm:spPr/>
    </dgm:pt>
    <dgm:pt modelId="{8006BAF3-B55D-4D32-83EF-7E083A8425AB}" type="pres">
      <dgm:prSet presAssocID="{F3592A15-8638-4DEC-9F27-F1DD6BC5D162}" presName="thickLine" presStyleLbl="alignNode1" presStyleIdx="2" presStyleCnt="7"/>
      <dgm:spPr/>
    </dgm:pt>
    <dgm:pt modelId="{80CD479E-815D-46F0-AE1B-E96A18F8E8BB}" type="pres">
      <dgm:prSet presAssocID="{F3592A15-8638-4DEC-9F27-F1DD6BC5D162}" presName="horz1" presStyleCnt="0"/>
      <dgm:spPr/>
    </dgm:pt>
    <dgm:pt modelId="{FDDCFB65-474B-4A06-ABB1-3091387F6404}" type="pres">
      <dgm:prSet presAssocID="{F3592A15-8638-4DEC-9F27-F1DD6BC5D162}" presName="tx1" presStyleLbl="revTx" presStyleIdx="2" presStyleCnt="7"/>
      <dgm:spPr/>
    </dgm:pt>
    <dgm:pt modelId="{FB6135BA-DDA1-4F23-B7EA-DE8AB36591E2}" type="pres">
      <dgm:prSet presAssocID="{F3592A15-8638-4DEC-9F27-F1DD6BC5D162}" presName="vert1" presStyleCnt="0"/>
      <dgm:spPr/>
    </dgm:pt>
    <dgm:pt modelId="{DAE7E92A-65D9-448A-9675-15CFECFEB940}" type="pres">
      <dgm:prSet presAssocID="{1FFF0DE0-E7BD-4527-AABA-C90899CB9E18}" presName="thickLine" presStyleLbl="alignNode1" presStyleIdx="3" presStyleCnt="7"/>
      <dgm:spPr/>
    </dgm:pt>
    <dgm:pt modelId="{6B1DDD15-3793-4688-90AE-83E9A5A42CB9}" type="pres">
      <dgm:prSet presAssocID="{1FFF0DE0-E7BD-4527-AABA-C90899CB9E18}" presName="horz1" presStyleCnt="0"/>
      <dgm:spPr/>
    </dgm:pt>
    <dgm:pt modelId="{0A2EB8E3-DCA7-4917-B7B0-82EE6049AA16}" type="pres">
      <dgm:prSet presAssocID="{1FFF0DE0-E7BD-4527-AABA-C90899CB9E18}" presName="tx1" presStyleLbl="revTx" presStyleIdx="3" presStyleCnt="7"/>
      <dgm:spPr/>
    </dgm:pt>
    <dgm:pt modelId="{BB029687-6923-4BC0-B0AD-42E2C41E7D87}" type="pres">
      <dgm:prSet presAssocID="{1FFF0DE0-E7BD-4527-AABA-C90899CB9E18}" presName="vert1" presStyleCnt="0"/>
      <dgm:spPr/>
    </dgm:pt>
    <dgm:pt modelId="{B6F18313-C6E7-46CC-97AC-993D307FC5F8}" type="pres">
      <dgm:prSet presAssocID="{C0260366-7B22-44D8-B8CD-A548754F4832}" presName="thickLine" presStyleLbl="alignNode1" presStyleIdx="4" presStyleCnt="7"/>
      <dgm:spPr/>
    </dgm:pt>
    <dgm:pt modelId="{821BA29E-B847-41DC-B95F-31DF4B2266FC}" type="pres">
      <dgm:prSet presAssocID="{C0260366-7B22-44D8-B8CD-A548754F4832}" presName="horz1" presStyleCnt="0"/>
      <dgm:spPr/>
    </dgm:pt>
    <dgm:pt modelId="{E1416D95-CF09-4663-9631-D4F318108894}" type="pres">
      <dgm:prSet presAssocID="{C0260366-7B22-44D8-B8CD-A548754F4832}" presName="tx1" presStyleLbl="revTx" presStyleIdx="4" presStyleCnt="7"/>
      <dgm:spPr/>
    </dgm:pt>
    <dgm:pt modelId="{5452F7E6-3F49-4574-A635-38132847CAEB}" type="pres">
      <dgm:prSet presAssocID="{C0260366-7B22-44D8-B8CD-A548754F4832}" presName="vert1" presStyleCnt="0"/>
      <dgm:spPr/>
    </dgm:pt>
    <dgm:pt modelId="{4107D04E-7E28-482D-8E41-3D1742DC22BA}" type="pres">
      <dgm:prSet presAssocID="{23F7EBFB-1CA2-40DF-8325-4CA0053A863F}" presName="thickLine" presStyleLbl="alignNode1" presStyleIdx="5" presStyleCnt="7"/>
      <dgm:spPr/>
    </dgm:pt>
    <dgm:pt modelId="{0EC01C40-D873-4BDC-B0AF-8AA8BD5144B2}" type="pres">
      <dgm:prSet presAssocID="{23F7EBFB-1CA2-40DF-8325-4CA0053A863F}" presName="horz1" presStyleCnt="0"/>
      <dgm:spPr/>
    </dgm:pt>
    <dgm:pt modelId="{CF8EAD0A-AE05-4D18-A884-E5250DBB9B79}" type="pres">
      <dgm:prSet presAssocID="{23F7EBFB-1CA2-40DF-8325-4CA0053A863F}" presName="tx1" presStyleLbl="revTx" presStyleIdx="5" presStyleCnt="7"/>
      <dgm:spPr/>
    </dgm:pt>
    <dgm:pt modelId="{B2B9835A-A7AE-43F5-87E9-CBA34A73EDBB}" type="pres">
      <dgm:prSet presAssocID="{23F7EBFB-1CA2-40DF-8325-4CA0053A863F}" presName="vert1" presStyleCnt="0"/>
      <dgm:spPr/>
    </dgm:pt>
    <dgm:pt modelId="{E2738A37-487B-4823-A9A6-4BB061EB862A}" type="pres">
      <dgm:prSet presAssocID="{E2BAC29D-E1AE-4CFF-8F1B-943195DF2370}" presName="thickLine" presStyleLbl="alignNode1" presStyleIdx="6" presStyleCnt="7"/>
      <dgm:spPr/>
    </dgm:pt>
    <dgm:pt modelId="{52BABEAC-B9FD-4CD9-A33A-19029BD02A19}" type="pres">
      <dgm:prSet presAssocID="{E2BAC29D-E1AE-4CFF-8F1B-943195DF2370}" presName="horz1" presStyleCnt="0"/>
      <dgm:spPr/>
    </dgm:pt>
    <dgm:pt modelId="{76DDBBF5-F73D-4F0E-8A87-4ACF17B5DFD5}" type="pres">
      <dgm:prSet presAssocID="{E2BAC29D-E1AE-4CFF-8F1B-943195DF2370}" presName="tx1" presStyleLbl="revTx" presStyleIdx="6" presStyleCnt="7"/>
      <dgm:spPr/>
    </dgm:pt>
    <dgm:pt modelId="{CB546531-33F3-4907-8754-92FCC8437EE1}" type="pres">
      <dgm:prSet presAssocID="{E2BAC29D-E1AE-4CFF-8F1B-943195DF2370}" presName="vert1" presStyleCnt="0"/>
      <dgm:spPr/>
    </dgm:pt>
  </dgm:ptLst>
  <dgm:cxnLst>
    <dgm:cxn modelId="{6B7F402B-2D76-4201-BADA-8EDC1D3D1656}" srcId="{EAFC90CA-538D-464A-913C-B1F84681E380}" destId="{B15A9A3F-B3B2-46B4-B904-C87E20D8027F}" srcOrd="1" destOrd="0" parTransId="{8034DD31-FB04-40E9-A5FF-5F8D7165DB4D}" sibTransId="{8D844AA5-DD4A-4FF1-8C67-F7AC7615A113}"/>
    <dgm:cxn modelId="{F6BE3635-26B5-4ABE-AA89-872DDED5587F}" srcId="{EAFC90CA-538D-464A-913C-B1F84681E380}" destId="{E2BAC29D-E1AE-4CFF-8F1B-943195DF2370}" srcOrd="6" destOrd="0" parTransId="{792BEBFB-5EC7-45A6-A474-F243DB1ED5A3}" sibTransId="{CED23F56-73F3-4B97-8792-3E29DC9092B8}"/>
    <dgm:cxn modelId="{51615F38-F63F-4C44-B7FB-6E8A00EF57B6}" srcId="{EAFC90CA-538D-464A-913C-B1F84681E380}" destId="{23F7EBFB-1CA2-40DF-8325-4CA0053A863F}" srcOrd="5" destOrd="0" parTransId="{9128B195-B33D-4BDA-9D31-0136F3143FE3}" sibTransId="{8355EE49-0C94-4D49-B415-A05ACBC598B2}"/>
    <dgm:cxn modelId="{AF2CE43E-93C1-49DD-9950-25E8554F5AC3}" type="presOf" srcId="{23F7EBFB-1CA2-40DF-8325-4CA0053A863F}" destId="{CF8EAD0A-AE05-4D18-A884-E5250DBB9B79}" srcOrd="0" destOrd="0" presId="urn:microsoft.com/office/officeart/2008/layout/LinedList"/>
    <dgm:cxn modelId="{152D3562-5789-4712-A66E-08FD9E3C64CA}" type="presOf" srcId="{EAFC90CA-538D-464A-913C-B1F84681E380}" destId="{35EC110F-D231-4C65-AE0A-9752188E787F}" srcOrd="0" destOrd="0" presId="urn:microsoft.com/office/officeart/2008/layout/LinedList"/>
    <dgm:cxn modelId="{7A1BE650-836C-4E8C-AAD6-022CC260702C}" type="presOf" srcId="{C0260366-7B22-44D8-B8CD-A548754F4832}" destId="{E1416D95-CF09-4663-9631-D4F318108894}" srcOrd="0" destOrd="0" presId="urn:microsoft.com/office/officeart/2008/layout/LinedList"/>
    <dgm:cxn modelId="{1C500E7A-925D-4C05-B6BA-0872F7880161}" type="presOf" srcId="{1FFF0DE0-E7BD-4527-AABA-C90899CB9E18}" destId="{0A2EB8E3-DCA7-4917-B7B0-82EE6049AA16}" srcOrd="0" destOrd="0" presId="urn:microsoft.com/office/officeart/2008/layout/LinedList"/>
    <dgm:cxn modelId="{0466ED81-E779-4B38-94BE-C9C0631C1BB8}" type="presOf" srcId="{5029D1EC-63B7-41C7-ABF3-33D261250DFC}" destId="{F6D475E7-A3EA-43C5-B3A8-0225C0C2BE35}" srcOrd="0" destOrd="0" presId="urn:microsoft.com/office/officeart/2008/layout/LinedList"/>
    <dgm:cxn modelId="{C90C6498-D045-491E-9307-C8A94F04600C}" srcId="{EAFC90CA-538D-464A-913C-B1F84681E380}" destId="{C0260366-7B22-44D8-B8CD-A548754F4832}" srcOrd="4" destOrd="0" parTransId="{350B03F9-0D36-4C43-9527-93ECA59C98DA}" sibTransId="{48774439-6DA2-4CDE-A98A-9081091915F2}"/>
    <dgm:cxn modelId="{D9CC73A9-BE2E-4796-AFB1-BE19A1AF07DA}" srcId="{EAFC90CA-538D-464A-913C-B1F84681E380}" destId="{1FFF0DE0-E7BD-4527-AABA-C90899CB9E18}" srcOrd="3" destOrd="0" parTransId="{FBB95716-1B5D-4C0E-822D-DA6A44E77E55}" sibTransId="{6503E802-E684-4141-AE89-D86327A4A874}"/>
    <dgm:cxn modelId="{E165B4AF-3A69-4B15-8B22-607626E40DB5}" type="presOf" srcId="{F3592A15-8638-4DEC-9F27-F1DD6BC5D162}" destId="{FDDCFB65-474B-4A06-ABB1-3091387F6404}" srcOrd="0" destOrd="0" presId="urn:microsoft.com/office/officeart/2008/layout/LinedList"/>
    <dgm:cxn modelId="{D84B59B9-2212-4A16-B105-87FEC5E1BAE3}" srcId="{EAFC90CA-538D-464A-913C-B1F84681E380}" destId="{5029D1EC-63B7-41C7-ABF3-33D261250DFC}" srcOrd="0" destOrd="0" parTransId="{9DC8ACEF-89F0-4F87-BA53-73D8948DE83A}" sibTransId="{19025D03-006E-47DA-B87B-AD6B4D455723}"/>
    <dgm:cxn modelId="{FB1B1BC7-2A05-4068-8399-AF0723CE1C09}" type="presOf" srcId="{E2BAC29D-E1AE-4CFF-8F1B-943195DF2370}" destId="{76DDBBF5-F73D-4F0E-8A87-4ACF17B5DFD5}" srcOrd="0" destOrd="0" presId="urn:microsoft.com/office/officeart/2008/layout/LinedList"/>
    <dgm:cxn modelId="{466433C7-0DB9-43DD-8919-EAF971F4A62F}" srcId="{EAFC90CA-538D-464A-913C-B1F84681E380}" destId="{F3592A15-8638-4DEC-9F27-F1DD6BC5D162}" srcOrd="2" destOrd="0" parTransId="{EC441BC9-86A1-4962-8B05-86ABCC1F38BE}" sibTransId="{FA28145C-1C31-48DE-858F-3B0D4DAF27AD}"/>
    <dgm:cxn modelId="{79B4C0E9-8C34-456A-A808-C735E2D3EBED}" type="presOf" srcId="{B15A9A3F-B3B2-46B4-B904-C87E20D8027F}" destId="{D3891DAF-A9C9-41B0-A2F7-662C60AA6892}" srcOrd="0" destOrd="0" presId="urn:microsoft.com/office/officeart/2008/layout/LinedList"/>
    <dgm:cxn modelId="{05D2CB2D-21AF-4050-8F0E-ABA9259CDF3E}" type="presParOf" srcId="{35EC110F-D231-4C65-AE0A-9752188E787F}" destId="{2E84B43B-7FDA-4E3F-B465-11B11E5AE23E}" srcOrd="0" destOrd="0" presId="urn:microsoft.com/office/officeart/2008/layout/LinedList"/>
    <dgm:cxn modelId="{C24317F3-82E6-4AE5-ABDD-6BA9A818E760}" type="presParOf" srcId="{35EC110F-D231-4C65-AE0A-9752188E787F}" destId="{D08ED0B6-523C-4824-99CE-D17C214C35E8}" srcOrd="1" destOrd="0" presId="urn:microsoft.com/office/officeart/2008/layout/LinedList"/>
    <dgm:cxn modelId="{6ADCB0F7-7F85-4B92-B599-064240BB240D}" type="presParOf" srcId="{D08ED0B6-523C-4824-99CE-D17C214C35E8}" destId="{F6D475E7-A3EA-43C5-B3A8-0225C0C2BE35}" srcOrd="0" destOrd="0" presId="urn:microsoft.com/office/officeart/2008/layout/LinedList"/>
    <dgm:cxn modelId="{9E1A0707-2DEE-42E9-B980-17CA6DB7A817}" type="presParOf" srcId="{D08ED0B6-523C-4824-99CE-D17C214C35E8}" destId="{CC706C0C-8D3A-45CF-B0B1-5753952A6DDA}" srcOrd="1" destOrd="0" presId="urn:microsoft.com/office/officeart/2008/layout/LinedList"/>
    <dgm:cxn modelId="{188C9DE6-A00A-4891-8EEF-06B4931519A6}" type="presParOf" srcId="{35EC110F-D231-4C65-AE0A-9752188E787F}" destId="{63B9F617-2EF6-4C35-9405-22A92E3DF7C8}" srcOrd="2" destOrd="0" presId="urn:microsoft.com/office/officeart/2008/layout/LinedList"/>
    <dgm:cxn modelId="{263850C9-ECFC-4210-879D-28D64258BF66}" type="presParOf" srcId="{35EC110F-D231-4C65-AE0A-9752188E787F}" destId="{AC661E85-A912-4938-AEFE-E0FD5DC66F0C}" srcOrd="3" destOrd="0" presId="urn:microsoft.com/office/officeart/2008/layout/LinedList"/>
    <dgm:cxn modelId="{BDC9CD4B-EA10-4729-8CD4-20F89038BD8E}" type="presParOf" srcId="{AC661E85-A912-4938-AEFE-E0FD5DC66F0C}" destId="{D3891DAF-A9C9-41B0-A2F7-662C60AA6892}" srcOrd="0" destOrd="0" presId="urn:microsoft.com/office/officeart/2008/layout/LinedList"/>
    <dgm:cxn modelId="{2B960BDD-AFE9-4260-8048-ACCEC2CDF4AE}" type="presParOf" srcId="{AC661E85-A912-4938-AEFE-E0FD5DC66F0C}" destId="{53FC449D-0871-4351-A049-7C794034A6E5}" srcOrd="1" destOrd="0" presId="urn:microsoft.com/office/officeart/2008/layout/LinedList"/>
    <dgm:cxn modelId="{354D270F-190E-4FD3-95B7-13F3E1DA3111}" type="presParOf" srcId="{35EC110F-D231-4C65-AE0A-9752188E787F}" destId="{8006BAF3-B55D-4D32-83EF-7E083A8425AB}" srcOrd="4" destOrd="0" presId="urn:microsoft.com/office/officeart/2008/layout/LinedList"/>
    <dgm:cxn modelId="{A3C90415-4797-403E-852C-F4123ACFFB3D}" type="presParOf" srcId="{35EC110F-D231-4C65-AE0A-9752188E787F}" destId="{80CD479E-815D-46F0-AE1B-E96A18F8E8BB}" srcOrd="5" destOrd="0" presId="urn:microsoft.com/office/officeart/2008/layout/LinedList"/>
    <dgm:cxn modelId="{34E07EEC-1BAB-43EA-91D4-8C125889894B}" type="presParOf" srcId="{80CD479E-815D-46F0-AE1B-E96A18F8E8BB}" destId="{FDDCFB65-474B-4A06-ABB1-3091387F6404}" srcOrd="0" destOrd="0" presId="urn:microsoft.com/office/officeart/2008/layout/LinedList"/>
    <dgm:cxn modelId="{573D9981-37BA-4D65-84DB-A4A9C9969113}" type="presParOf" srcId="{80CD479E-815D-46F0-AE1B-E96A18F8E8BB}" destId="{FB6135BA-DDA1-4F23-B7EA-DE8AB36591E2}" srcOrd="1" destOrd="0" presId="urn:microsoft.com/office/officeart/2008/layout/LinedList"/>
    <dgm:cxn modelId="{C48BB039-0542-4126-9413-E802C4DBCAEF}" type="presParOf" srcId="{35EC110F-D231-4C65-AE0A-9752188E787F}" destId="{DAE7E92A-65D9-448A-9675-15CFECFEB940}" srcOrd="6" destOrd="0" presId="urn:microsoft.com/office/officeart/2008/layout/LinedList"/>
    <dgm:cxn modelId="{7BE12AD3-B030-46E0-A47B-A3FDE98FB545}" type="presParOf" srcId="{35EC110F-D231-4C65-AE0A-9752188E787F}" destId="{6B1DDD15-3793-4688-90AE-83E9A5A42CB9}" srcOrd="7" destOrd="0" presId="urn:microsoft.com/office/officeart/2008/layout/LinedList"/>
    <dgm:cxn modelId="{603AACB3-DEB5-42D4-B7C9-7D3CADF58570}" type="presParOf" srcId="{6B1DDD15-3793-4688-90AE-83E9A5A42CB9}" destId="{0A2EB8E3-DCA7-4917-B7B0-82EE6049AA16}" srcOrd="0" destOrd="0" presId="urn:microsoft.com/office/officeart/2008/layout/LinedList"/>
    <dgm:cxn modelId="{C3BFDB6C-E1D8-42B6-A265-387968C5168E}" type="presParOf" srcId="{6B1DDD15-3793-4688-90AE-83E9A5A42CB9}" destId="{BB029687-6923-4BC0-B0AD-42E2C41E7D87}" srcOrd="1" destOrd="0" presId="urn:microsoft.com/office/officeart/2008/layout/LinedList"/>
    <dgm:cxn modelId="{4D71822E-11A5-4776-B9AC-A762287DE80C}" type="presParOf" srcId="{35EC110F-D231-4C65-AE0A-9752188E787F}" destId="{B6F18313-C6E7-46CC-97AC-993D307FC5F8}" srcOrd="8" destOrd="0" presId="urn:microsoft.com/office/officeart/2008/layout/LinedList"/>
    <dgm:cxn modelId="{376ABE40-6A4E-4B9F-BC99-3337B280BF3A}" type="presParOf" srcId="{35EC110F-D231-4C65-AE0A-9752188E787F}" destId="{821BA29E-B847-41DC-B95F-31DF4B2266FC}" srcOrd="9" destOrd="0" presId="urn:microsoft.com/office/officeart/2008/layout/LinedList"/>
    <dgm:cxn modelId="{F889B293-79F1-4E7E-B33E-D99F70A80FC8}" type="presParOf" srcId="{821BA29E-B847-41DC-B95F-31DF4B2266FC}" destId="{E1416D95-CF09-4663-9631-D4F318108894}" srcOrd="0" destOrd="0" presId="urn:microsoft.com/office/officeart/2008/layout/LinedList"/>
    <dgm:cxn modelId="{03C57DB0-97D7-4086-B797-3C91CE8EF35A}" type="presParOf" srcId="{821BA29E-B847-41DC-B95F-31DF4B2266FC}" destId="{5452F7E6-3F49-4574-A635-38132847CAEB}" srcOrd="1" destOrd="0" presId="urn:microsoft.com/office/officeart/2008/layout/LinedList"/>
    <dgm:cxn modelId="{875C09C1-4481-45C2-932B-ECA43FBC0958}" type="presParOf" srcId="{35EC110F-D231-4C65-AE0A-9752188E787F}" destId="{4107D04E-7E28-482D-8E41-3D1742DC22BA}" srcOrd="10" destOrd="0" presId="urn:microsoft.com/office/officeart/2008/layout/LinedList"/>
    <dgm:cxn modelId="{C6CA1483-9A1F-4942-944A-F6796BBDFC6D}" type="presParOf" srcId="{35EC110F-D231-4C65-AE0A-9752188E787F}" destId="{0EC01C40-D873-4BDC-B0AF-8AA8BD5144B2}" srcOrd="11" destOrd="0" presId="urn:microsoft.com/office/officeart/2008/layout/LinedList"/>
    <dgm:cxn modelId="{49670112-DAC0-4195-84DB-CB01669EA4FF}" type="presParOf" srcId="{0EC01C40-D873-4BDC-B0AF-8AA8BD5144B2}" destId="{CF8EAD0A-AE05-4D18-A884-E5250DBB9B79}" srcOrd="0" destOrd="0" presId="urn:microsoft.com/office/officeart/2008/layout/LinedList"/>
    <dgm:cxn modelId="{0D91E081-3302-45BB-98FC-8ADD938589A7}" type="presParOf" srcId="{0EC01C40-D873-4BDC-B0AF-8AA8BD5144B2}" destId="{B2B9835A-A7AE-43F5-87E9-CBA34A73EDBB}" srcOrd="1" destOrd="0" presId="urn:microsoft.com/office/officeart/2008/layout/LinedList"/>
    <dgm:cxn modelId="{213D3A68-C997-4815-9C7A-01992B7C402B}" type="presParOf" srcId="{35EC110F-D231-4C65-AE0A-9752188E787F}" destId="{E2738A37-487B-4823-A9A6-4BB061EB862A}" srcOrd="12" destOrd="0" presId="urn:microsoft.com/office/officeart/2008/layout/LinedList"/>
    <dgm:cxn modelId="{234468A0-5FD9-471D-895E-4E086A2FBFA2}" type="presParOf" srcId="{35EC110F-D231-4C65-AE0A-9752188E787F}" destId="{52BABEAC-B9FD-4CD9-A33A-19029BD02A19}" srcOrd="13" destOrd="0" presId="urn:microsoft.com/office/officeart/2008/layout/LinedList"/>
    <dgm:cxn modelId="{6FAAF067-2D27-49A0-9BD8-610FC619A999}" type="presParOf" srcId="{52BABEAC-B9FD-4CD9-A33A-19029BD02A19}" destId="{76DDBBF5-F73D-4F0E-8A87-4ACF17B5DFD5}" srcOrd="0" destOrd="0" presId="urn:microsoft.com/office/officeart/2008/layout/LinedList"/>
    <dgm:cxn modelId="{D55779D0-0E0A-4E00-8EFB-E84DD442DCC4}" type="presParOf" srcId="{52BABEAC-B9FD-4CD9-A33A-19029BD02A19}" destId="{CB546531-33F3-4907-8754-92FCC8437EE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8CB847-85BF-4B35-8DE9-BA07411EB6C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8B032D-8893-491C-95EB-17DD98B1D0B2}">
      <dgm:prSet/>
      <dgm:spPr/>
      <dgm:t>
        <a:bodyPr/>
        <a:lstStyle/>
        <a:p>
          <a:r>
            <a:rPr lang="en-US"/>
            <a:t>User Interface</a:t>
          </a:r>
        </a:p>
      </dgm:t>
    </dgm:pt>
    <dgm:pt modelId="{C27A946C-70F5-4A17-971A-27D91EC4BDB6}" type="parTrans" cxnId="{40E68414-9EA1-4B82-91FD-DFD1E6A9EE3F}">
      <dgm:prSet/>
      <dgm:spPr/>
      <dgm:t>
        <a:bodyPr/>
        <a:lstStyle/>
        <a:p>
          <a:endParaRPr lang="en-US"/>
        </a:p>
      </dgm:t>
    </dgm:pt>
    <dgm:pt modelId="{293D9E83-C287-43AA-A651-0B1A3C5BE32A}" type="sibTrans" cxnId="{40E68414-9EA1-4B82-91FD-DFD1E6A9EE3F}">
      <dgm:prSet/>
      <dgm:spPr/>
      <dgm:t>
        <a:bodyPr/>
        <a:lstStyle/>
        <a:p>
          <a:endParaRPr lang="en-US"/>
        </a:p>
      </dgm:t>
    </dgm:pt>
    <dgm:pt modelId="{DA2DA544-F744-4600-84BB-B2D376933A4D}">
      <dgm:prSet/>
      <dgm:spPr/>
      <dgm:t>
        <a:bodyPr/>
        <a:lstStyle/>
        <a:p>
          <a:r>
            <a:rPr lang="en-US"/>
            <a:t>Backend Processing</a:t>
          </a:r>
        </a:p>
      </dgm:t>
    </dgm:pt>
    <dgm:pt modelId="{7BF1D1FF-4B80-476E-955B-4F894A1FC1DE}" type="parTrans" cxnId="{A9E8760F-E799-480A-BEE8-E782B13C204F}">
      <dgm:prSet/>
      <dgm:spPr/>
      <dgm:t>
        <a:bodyPr/>
        <a:lstStyle/>
        <a:p>
          <a:endParaRPr lang="en-US"/>
        </a:p>
      </dgm:t>
    </dgm:pt>
    <dgm:pt modelId="{82FE5C77-4374-4CF6-AD3B-AE9E9889CE06}" type="sibTrans" cxnId="{A9E8760F-E799-480A-BEE8-E782B13C204F}">
      <dgm:prSet/>
      <dgm:spPr/>
      <dgm:t>
        <a:bodyPr/>
        <a:lstStyle/>
        <a:p>
          <a:endParaRPr lang="en-US"/>
        </a:p>
      </dgm:t>
    </dgm:pt>
    <dgm:pt modelId="{267E9120-8F98-4003-ACB7-2D845B4892DD}">
      <dgm:prSet/>
      <dgm:spPr/>
      <dgm:t>
        <a:bodyPr/>
        <a:lstStyle/>
        <a:p>
          <a:r>
            <a:rPr lang="en-US"/>
            <a:t>Data Storage</a:t>
          </a:r>
        </a:p>
      </dgm:t>
    </dgm:pt>
    <dgm:pt modelId="{05636D67-C5F2-4E7B-BD4E-A20E09B2FCA7}" type="parTrans" cxnId="{DA125E72-1722-4D4C-AE76-CE8E2F4C3CFF}">
      <dgm:prSet/>
      <dgm:spPr/>
      <dgm:t>
        <a:bodyPr/>
        <a:lstStyle/>
        <a:p>
          <a:endParaRPr lang="en-US"/>
        </a:p>
      </dgm:t>
    </dgm:pt>
    <dgm:pt modelId="{7997B9ED-34C3-4EEC-95E0-2D3A4A59C029}" type="sibTrans" cxnId="{DA125E72-1722-4D4C-AE76-CE8E2F4C3CFF}">
      <dgm:prSet/>
      <dgm:spPr/>
      <dgm:t>
        <a:bodyPr/>
        <a:lstStyle/>
        <a:p>
          <a:endParaRPr lang="en-US"/>
        </a:p>
      </dgm:t>
    </dgm:pt>
    <dgm:pt modelId="{61D8E472-3693-42B3-82AA-21586127DC5B}">
      <dgm:prSet/>
      <dgm:spPr/>
      <dgm:t>
        <a:bodyPr/>
        <a:lstStyle/>
        <a:p>
          <a:r>
            <a:rPr lang="en-US"/>
            <a:t>Container Management</a:t>
          </a:r>
        </a:p>
      </dgm:t>
    </dgm:pt>
    <dgm:pt modelId="{54F834CB-9612-483D-9E18-FB793A6EC6B7}" type="parTrans" cxnId="{B8E8D5DB-A855-4E7B-A1C9-A7A84F53F0F9}">
      <dgm:prSet/>
      <dgm:spPr/>
      <dgm:t>
        <a:bodyPr/>
        <a:lstStyle/>
        <a:p>
          <a:endParaRPr lang="en-US"/>
        </a:p>
      </dgm:t>
    </dgm:pt>
    <dgm:pt modelId="{A75B8769-AB72-4BED-AE95-1799BA98AC79}" type="sibTrans" cxnId="{B8E8D5DB-A855-4E7B-A1C9-A7A84F53F0F9}">
      <dgm:prSet/>
      <dgm:spPr/>
      <dgm:t>
        <a:bodyPr/>
        <a:lstStyle/>
        <a:p>
          <a:endParaRPr lang="en-US"/>
        </a:p>
      </dgm:t>
    </dgm:pt>
    <dgm:pt modelId="{66B37A01-9574-4379-B4EF-5832396AFE9E}">
      <dgm:prSet/>
      <dgm:spPr/>
      <dgm:t>
        <a:bodyPr/>
        <a:lstStyle/>
        <a:p>
          <a:r>
            <a:rPr lang="en-US"/>
            <a:t>Cloud Hosting</a:t>
          </a:r>
        </a:p>
      </dgm:t>
    </dgm:pt>
    <dgm:pt modelId="{B7DB0909-E328-4291-A879-27715C71DB26}" type="parTrans" cxnId="{206414F0-9B14-4213-8598-124C787805A6}">
      <dgm:prSet/>
      <dgm:spPr/>
      <dgm:t>
        <a:bodyPr/>
        <a:lstStyle/>
        <a:p>
          <a:endParaRPr lang="en-US"/>
        </a:p>
      </dgm:t>
    </dgm:pt>
    <dgm:pt modelId="{E6068DFA-0CA0-48AF-9BF6-03B4DCAC6982}" type="sibTrans" cxnId="{206414F0-9B14-4213-8598-124C787805A6}">
      <dgm:prSet/>
      <dgm:spPr/>
      <dgm:t>
        <a:bodyPr/>
        <a:lstStyle/>
        <a:p>
          <a:endParaRPr lang="en-US"/>
        </a:p>
      </dgm:t>
    </dgm:pt>
    <dgm:pt modelId="{08C4C714-6906-4039-B2CD-3E6BBF59CBF9}" type="pres">
      <dgm:prSet presAssocID="{598CB847-85BF-4B35-8DE9-BA07411EB6C1}" presName="root" presStyleCnt="0">
        <dgm:presLayoutVars>
          <dgm:dir/>
          <dgm:resizeHandles val="exact"/>
        </dgm:presLayoutVars>
      </dgm:prSet>
      <dgm:spPr/>
    </dgm:pt>
    <dgm:pt modelId="{D2934B1D-DA37-451A-9573-ADBED0623ED6}" type="pres">
      <dgm:prSet presAssocID="{DA8B032D-8893-491C-95EB-17DD98B1D0B2}" presName="compNode" presStyleCnt="0"/>
      <dgm:spPr/>
    </dgm:pt>
    <dgm:pt modelId="{10893C15-3360-48C5-8C2B-01E6523F2D46}" type="pres">
      <dgm:prSet presAssocID="{DA8B032D-8893-491C-95EB-17DD98B1D0B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853BFF0-DF73-4AFC-AA65-5B884360F8C4}" type="pres">
      <dgm:prSet presAssocID="{DA8B032D-8893-491C-95EB-17DD98B1D0B2}" presName="spaceRect" presStyleCnt="0"/>
      <dgm:spPr/>
    </dgm:pt>
    <dgm:pt modelId="{AE9373C5-6C30-40E7-AD5B-ADC4C6117264}" type="pres">
      <dgm:prSet presAssocID="{DA8B032D-8893-491C-95EB-17DD98B1D0B2}" presName="textRect" presStyleLbl="revTx" presStyleIdx="0" presStyleCnt="5">
        <dgm:presLayoutVars>
          <dgm:chMax val="1"/>
          <dgm:chPref val="1"/>
        </dgm:presLayoutVars>
      </dgm:prSet>
      <dgm:spPr/>
    </dgm:pt>
    <dgm:pt modelId="{576318B8-FA52-4594-B1B2-72D5DB827626}" type="pres">
      <dgm:prSet presAssocID="{293D9E83-C287-43AA-A651-0B1A3C5BE32A}" presName="sibTrans" presStyleCnt="0"/>
      <dgm:spPr/>
    </dgm:pt>
    <dgm:pt modelId="{EFB5C410-F776-4D95-A8E9-021BB0B8C27F}" type="pres">
      <dgm:prSet presAssocID="{DA2DA544-F744-4600-84BB-B2D376933A4D}" presName="compNode" presStyleCnt="0"/>
      <dgm:spPr/>
    </dgm:pt>
    <dgm:pt modelId="{9984AAAB-63B5-4939-83B9-F9BCE4DE1EFC}" type="pres">
      <dgm:prSet presAssocID="{DA2DA544-F744-4600-84BB-B2D376933A4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606E764-FFBF-473B-B05F-1FBA45EBFC8D}" type="pres">
      <dgm:prSet presAssocID="{DA2DA544-F744-4600-84BB-B2D376933A4D}" presName="spaceRect" presStyleCnt="0"/>
      <dgm:spPr/>
    </dgm:pt>
    <dgm:pt modelId="{E27B3CA8-AF67-4F1E-9E77-BBCE8B2E0D87}" type="pres">
      <dgm:prSet presAssocID="{DA2DA544-F744-4600-84BB-B2D376933A4D}" presName="textRect" presStyleLbl="revTx" presStyleIdx="1" presStyleCnt="5">
        <dgm:presLayoutVars>
          <dgm:chMax val="1"/>
          <dgm:chPref val="1"/>
        </dgm:presLayoutVars>
      </dgm:prSet>
      <dgm:spPr/>
    </dgm:pt>
    <dgm:pt modelId="{B3DC27B3-8CA2-41CD-B8AC-7DC0CCA08602}" type="pres">
      <dgm:prSet presAssocID="{82FE5C77-4374-4CF6-AD3B-AE9E9889CE06}" presName="sibTrans" presStyleCnt="0"/>
      <dgm:spPr/>
    </dgm:pt>
    <dgm:pt modelId="{A3815DE2-55A7-4651-81B1-C9ED271E19D6}" type="pres">
      <dgm:prSet presAssocID="{267E9120-8F98-4003-ACB7-2D845B4892DD}" presName="compNode" presStyleCnt="0"/>
      <dgm:spPr/>
    </dgm:pt>
    <dgm:pt modelId="{96BDF7B5-734D-423E-9FFB-9C25EE4380A8}" type="pres">
      <dgm:prSet presAssocID="{267E9120-8F98-4003-ACB7-2D845B4892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B208CDA5-2ABA-46CB-BA4D-01A0865FC370}" type="pres">
      <dgm:prSet presAssocID="{267E9120-8F98-4003-ACB7-2D845B4892DD}" presName="spaceRect" presStyleCnt="0"/>
      <dgm:spPr/>
    </dgm:pt>
    <dgm:pt modelId="{5A3B9931-C300-4571-9ABC-696C6A0DDC0C}" type="pres">
      <dgm:prSet presAssocID="{267E9120-8F98-4003-ACB7-2D845B4892DD}" presName="textRect" presStyleLbl="revTx" presStyleIdx="2" presStyleCnt="5">
        <dgm:presLayoutVars>
          <dgm:chMax val="1"/>
          <dgm:chPref val="1"/>
        </dgm:presLayoutVars>
      </dgm:prSet>
      <dgm:spPr/>
    </dgm:pt>
    <dgm:pt modelId="{2616A50E-507F-4CED-BD47-6E92C254E624}" type="pres">
      <dgm:prSet presAssocID="{7997B9ED-34C3-4EEC-95E0-2D3A4A59C029}" presName="sibTrans" presStyleCnt="0"/>
      <dgm:spPr/>
    </dgm:pt>
    <dgm:pt modelId="{BADF2846-C667-4FD0-9A88-74651A01F97A}" type="pres">
      <dgm:prSet presAssocID="{61D8E472-3693-42B3-82AA-21586127DC5B}" presName="compNode" presStyleCnt="0"/>
      <dgm:spPr/>
    </dgm:pt>
    <dgm:pt modelId="{A6FCDB10-8B05-47C9-BF41-F26E4A96FDD1}" type="pres">
      <dgm:prSet presAssocID="{61D8E472-3693-42B3-82AA-21586127DC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a:ext>
      </dgm:extLst>
    </dgm:pt>
    <dgm:pt modelId="{A76DA2EF-823F-4296-8C01-8851F13EB519}" type="pres">
      <dgm:prSet presAssocID="{61D8E472-3693-42B3-82AA-21586127DC5B}" presName="spaceRect" presStyleCnt="0"/>
      <dgm:spPr/>
    </dgm:pt>
    <dgm:pt modelId="{FF85AB47-2FC0-4116-AE22-A165C4D2E65B}" type="pres">
      <dgm:prSet presAssocID="{61D8E472-3693-42B3-82AA-21586127DC5B}" presName="textRect" presStyleLbl="revTx" presStyleIdx="3" presStyleCnt="5">
        <dgm:presLayoutVars>
          <dgm:chMax val="1"/>
          <dgm:chPref val="1"/>
        </dgm:presLayoutVars>
      </dgm:prSet>
      <dgm:spPr/>
    </dgm:pt>
    <dgm:pt modelId="{6A40A43A-8CA7-4B6E-B728-FCE682A10CD2}" type="pres">
      <dgm:prSet presAssocID="{A75B8769-AB72-4BED-AE95-1799BA98AC79}" presName="sibTrans" presStyleCnt="0"/>
      <dgm:spPr/>
    </dgm:pt>
    <dgm:pt modelId="{EFE53F39-FCDB-41C7-91BB-C707D59EC8DD}" type="pres">
      <dgm:prSet presAssocID="{66B37A01-9574-4379-B4EF-5832396AFE9E}" presName="compNode" presStyleCnt="0"/>
      <dgm:spPr/>
    </dgm:pt>
    <dgm:pt modelId="{ED01D306-0220-4BE1-A02A-706019FD7F48}" type="pres">
      <dgm:prSet presAssocID="{66B37A01-9574-4379-B4EF-5832396AFE9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10BB3E7E-24B7-4BEA-8D34-DB1ED7C82A16}" type="pres">
      <dgm:prSet presAssocID="{66B37A01-9574-4379-B4EF-5832396AFE9E}" presName="spaceRect" presStyleCnt="0"/>
      <dgm:spPr/>
    </dgm:pt>
    <dgm:pt modelId="{89247D81-AC5F-4D84-90DD-A7021A4F5380}" type="pres">
      <dgm:prSet presAssocID="{66B37A01-9574-4379-B4EF-5832396AFE9E}" presName="textRect" presStyleLbl="revTx" presStyleIdx="4" presStyleCnt="5">
        <dgm:presLayoutVars>
          <dgm:chMax val="1"/>
          <dgm:chPref val="1"/>
        </dgm:presLayoutVars>
      </dgm:prSet>
      <dgm:spPr/>
    </dgm:pt>
  </dgm:ptLst>
  <dgm:cxnLst>
    <dgm:cxn modelId="{4F6DC706-5259-4C42-8B71-192B64515B0C}" type="presOf" srcId="{66B37A01-9574-4379-B4EF-5832396AFE9E}" destId="{89247D81-AC5F-4D84-90DD-A7021A4F5380}" srcOrd="0" destOrd="0" presId="urn:microsoft.com/office/officeart/2018/2/layout/IconLabelList"/>
    <dgm:cxn modelId="{A9E8760F-E799-480A-BEE8-E782B13C204F}" srcId="{598CB847-85BF-4B35-8DE9-BA07411EB6C1}" destId="{DA2DA544-F744-4600-84BB-B2D376933A4D}" srcOrd="1" destOrd="0" parTransId="{7BF1D1FF-4B80-476E-955B-4F894A1FC1DE}" sibTransId="{82FE5C77-4374-4CF6-AD3B-AE9E9889CE06}"/>
    <dgm:cxn modelId="{40E68414-9EA1-4B82-91FD-DFD1E6A9EE3F}" srcId="{598CB847-85BF-4B35-8DE9-BA07411EB6C1}" destId="{DA8B032D-8893-491C-95EB-17DD98B1D0B2}" srcOrd="0" destOrd="0" parTransId="{C27A946C-70F5-4A17-971A-27D91EC4BDB6}" sibTransId="{293D9E83-C287-43AA-A651-0B1A3C5BE32A}"/>
    <dgm:cxn modelId="{20CF1D5B-8CF3-4BA5-87CC-2A83E8A009AB}" type="presOf" srcId="{DA2DA544-F744-4600-84BB-B2D376933A4D}" destId="{E27B3CA8-AF67-4F1E-9E77-BBCE8B2E0D87}" srcOrd="0" destOrd="0" presId="urn:microsoft.com/office/officeart/2018/2/layout/IconLabelList"/>
    <dgm:cxn modelId="{2770846F-7C03-42DF-9C93-6BA5F6ECF12A}" type="presOf" srcId="{DA8B032D-8893-491C-95EB-17DD98B1D0B2}" destId="{AE9373C5-6C30-40E7-AD5B-ADC4C6117264}" srcOrd="0" destOrd="0" presId="urn:microsoft.com/office/officeart/2018/2/layout/IconLabelList"/>
    <dgm:cxn modelId="{5A8DFC71-7D51-4F9D-BE34-E8358654DA51}" type="presOf" srcId="{598CB847-85BF-4B35-8DE9-BA07411EB6C1}" destId="{08C4C714-6906-4039-B2CD-3E6BBF59CBF9}" srcOrd="0" destOrd="0" presId="urn:microsoft.com/office/officeart/2018/2/layout/IconLabelList"/>
    <dgm:cxn modelId="{DA125E72-1722-4D4C-AE76-CE8E2F4C3CFF}" srcId="{598CB847-85BF-4B35-8DE9-BA07411EB6C1}" destId="{267E9120-8F98-4003-ACB7-2D845B4892DD}" srcOrd="2" destOrd="0" parTransId="{05636D67-C5F2-4E7B-BD4E-A20E09B2FCA7}" sibTransId="{7997B9ED-34C3-4EEC-95E0-2D3A4A59C029}"/>
    <dgm:cxn modelId="{E583E98F-AB36-4F1B-B901-48D969A79D1E}" type="presOf" srcId="{267E9120-8F98-4003-ACB7-2D845B4892DD}" destId="{5A3B9931-C300-4571-9ABC-696C6A0DDC0C}" srcOrd="0" destOrd="0" presId="urn:microsoft.com/office/officeart/2018/2/layout/IconLabelList"/>
    <dgm:cxn modelId="{3D1C3C99-C8FB-4DCC-81FD-AD3AB33CA615}" type="presOf" srcId="{61D8E472-3693-42B3-82AA-21586127DC5B}" destId="{FF85AB47-2FC0-4116-AE22-A165C4D2E65B}" srcOrd="0" destOrd="0" presId="urn:microsoft.com/office/officeart/2018/2/layout/IconLabelList"/>
    <dgm:cxn modelId="{B8E8D5DB-A855-4E7B-A1C9-A7A84F53F0F9}" srcId="{598CB847-85BF-4B35-8DE9-BA07411EB6C1}" destId="{61D8E472-3693-42B3-82AA-21586127DC5B}" srcOrd="3" destOrd="0" parTransId="{54F834CB-9612-483D-9E18-FB793A6EC6B7}" sibTransId="{A75B8769-AB72-4BED-AE95-1799BA98AC79}"/>
    <dgm:cxn modelId="{206414F0-9B14-4213-8598-124C787805A6}" srcId="{598CB847-85BF-4B35-8DE9-BA07411EB6C1}" destId="{66B37A01-9574-4379-B4EF-5832396AFE9E}" srcOrd="4" destOrd="0" parTransId="{B7DB0909-E328-4291-A879-27715C71DB26}" sibTransId="{E6068DFA-0CA0-48AF-9BF6-03B4DCAC6982}"/>
    <dgm:cxn modelId="{E750784A-9F0E-422E-9655-E46EA4230EBA}" type="presParOf" srcId="{08C4C714-6906-4039-B2CD-3E6BBF59CBF9}" destId="{D2934B1D-DA37-451A-9573-ADBED0623ED6}" srcOrd="0" destOrd="0" presId="urn:microsoft.com/office/officeart/2018/2/layout/IconLabelList"/>
    <dgm:cxn modelId="{4B0ECA1D-0FDD-43BB-8A1C-D3416A1ABC5D}" type="presParOf" srcId="{D2934B1D-DA37-451A-9573-ADBED0623ED6}" destId="{10893C15-3360-48C5-8C2B-01E6523F2D46}" srcOrd="0" destOrd="0" presId="urn:microsoft.com/office/officeart/2018/2/layout/IconLabelList"/>
    <dgm:cxn modelId="{B20E1F3A-E667-4E14-95C0-24875C262A03}" type="presParOf" srcId="{D2934B1D-DA37-451A-9573-ADBED0623ED6}" destId="{F853BFF0-DF73-4AFC-AA65-5B884360F8C4}" srcOrd="1" destOrd="0" presId="urn:microsoft.com/office/officeart/2018/2/layout/IconLabelList"/>
    <dgm:cxn modelId="{F2EB5312-6396-4180-B8E5-D9B024A54F45}" type="presParOf" srcId="{D2934B1D-DA37-451A-9573-ADBED0623ED6}" destId="{AE9373C5-6C30-40E7-AD5B-ADC4C6117264}" srcOrd="2" destOrd="0" presId="urn:microsoft.com/office/officeart/2018/2/layout/IconLabelList"/>
    <dgm:cxn modelId="{61F43A2E-B607-4A48-98D8-16E9FBF2EAAB}" type="presParOf" srcId="{08C4C714-6906-4039-B2CD-3E6BBF59CBF9}" destId="{576318B8-FA52-4594-B1B2-72D5DB827626}" srcOrd="1" destOrd="0" presId="urn:microsoft.com/office/officeart/2018/2/layout/IconLabelList"/>
    <dgm:cxn modelId="{508DA787-F831-43BD-BB31-43087BDCF5F1}" type="presParOf" srcId="{08C4C714-6906-4039-B2CD-3E6BBF59CBF9}" destId="{EFB5C410-F776-4D95-A8E9-021BB0B8C27F}" srcOrd="2" destOrd="0" presId="urn:microsoft.com/office/officeart/2018/2/layout/IconLabelList"/>
    <dgm:cxn modelId="{894E8FD1-AD85-4BD2-8133-654E58BFD422}" type="presParOf" srcId="{EFB5C410-F776-4D95-A8E9-021BB0B8C27F}" destId="{9984AAAB-63B5-4939-83B9-F9BCE4DE1EFC}" srcOrd="0" destOrd="0" presId="urn:microsoft.com/office/officeart/2018/2/layout/IconLabelList"/>
    <dgm:cxn modelId="{F64563F5-B5A5-419C-B3BF-91B997A7ED1E}" type="presParOf" srcId="{EFB5C410-F776-4D95-A8E9-021BB0B8C27F}" destId="{0606E764-FFBF-473B-B05F-1FBA45EBFC8D}" srcOrd="1" destOrd="0" presId="urn:microsoft.com/office/officeart/2018/2/layout/IconLabelList"/>
    <dgm:cxn modelId="{D081EEAB-506C-4179-A504-282FC1B09711}" type="presParOf" srcId="{EFB5C410-F776-4D95-A8E9-021BB0B8C27F}" destId="{E27B3CA8-AF67-4F1E-9E77-BBCE8B2E0D87}" srcOrd="2" destOrd="0" presId="urn:microsoft.com/office/officeart/2018/2/layout/IconLabelList"/>
    <dgm:cxn modelId="{B3259D0E-1719-4F1A-BBFA-B27E981F93F0}" type="presParOf" srcId="{08C4C714-6906-4039-B2CD-3E6BBF59CBF9}" destId="{B3DC27B3-8CA2-41CD-B8AC-7DC0CCA08602}" srcOrd="3" destOrd="0" presId="urn:microsoft.com/office/officeart/2018/2/layout/IconLabelList"/>
    <dgm:cxn modelId="{4BB19C68-CBF1-4E44-85E8-2C647C22CA71}" type="presParOf" srcId="{08C4C714-6906-4039-B2CD-3E6BBF59CBF9}" destId="{A3815DE2-55A7-4651-81B1-C9ED271E19D6}" srcOrd="4" destOrd="0" presId="urn:microsoft.com/office/officeart/2018/2/layout/IconLabelList"/>
    <dgm:cxn modelId="{74E7E94E-2FF9-4C4A-BBEB-125BCB8CA8C0}" type="presParOf" srcId="{A3815DE2-55A7-4651-81B1-C9ED271E19D6}" destId="{96BDF7B5-734D-423E-9FFB-9C25EE4380A8}" srcOrd="0" destOrd="0" presId="urn:microsoft.com/office/officeart/2018/2/layout/IconLabelList"/>
    <dgm:cxn modelId="{CE45C221-B463-4BC0-8CCA-8D138BB31650}" type="presParOf" srcId="{A3815DE2-55A7-4651-81B1-C9ED271E19D6}" destId="{B208CDA5-2ABA-46CB-BA4D-01A0865FC370}" srcOrd="1" destOrd="0" presId="urn:microsoft.com/office/officeart/2018/2/layout/IconLabelList"/>
    <dgm:cxn modelId="{8E5F1369-7418-46BD-8988-435E49BAC622}" type="presParOf" srcId="{A3815DE2-55A7-4651-81B1-C9ED271E19D6}" destId="{5A3B9931-C300-4571-9ABC-696C6A0DDC0C}" srcOrd="2" destOrd="0" presId="urn:microsoft.com/office/officeart/2018/2/layout/IconLabelList"/>
    <dgm:cxn modelId="{2E3B5D4E-723A-4512-B93E-7D70FB9082CD}" type="presParOf" srcId="{08C4C714-6906-4039-B2CD-3E6BBF59CBF9}" destId="{2616A50E-507F-4CED-BD47-6E92C254E624}" srcOrd="5" destOrd="0" presId="urn:microsoft.com/office/officeart/2018/2/layout/IconLabelList"/>
    <dgm:cxn modelId="{6FFAA5AC-A74B-4E58-9DAD-D8B84C0DA6BA}" type="presParOf" srcId="{08C4C714-6906-4039-B2CD-3E6BBF59CBF9}" destId="{BADF2846-C667-4FD0-9A88-74651A01F97A}" srcOrd="6" destOrd="0" presId="urn:microsoft.com/office/officeart/2018/2/layout/IconLabelList"/>
    <dgm:cxn modelId="{34194F81-66D1-4142-827B-16AB7AA3B6B0}" type="presParOf" srcId="{BADF2846-C667-4FD0-9A88-74651A01F97A}" destId="{A6FCDB10-8B05-47C9-BF41-F26E4A96FDD1}" srcOrd="0" destOrd="0" presId="urn:microsoft.com/office/officeart/2018/2/layout/IconLabelList"/>
    <dgm:cxn modelId="{89F75426-553A-45C1-8D7E-242DCE6DF3DB}" type="presParOf" srcId="{BADF2846-C667-4FD0-9A88-74651A01F97A}" destId="{A76DA2EF-823F-4296-8C01-8851F13EB519}" srcOrd="1" destOrd="0" presId="urn:microsoft.com/office/officeart/2018/2/layout/IconLabelList"/>
    <dgm:cxn modelId="{575924CD-F23E-4306-A2C5-83C88E3F7D49}" type="presParOf" srcId="{BADF2846-C667-4FD0-9A88-74651A01F97A}" destId="{FF85AB47-2FC0-4116-AE22-A165C4D2E65B}" srcOrd="2" destOrd="0" presId="urn:microsoft.com/office/officeart/2018/2/layout/IconLabelList"/>
    <dgm:cxn modelId="{8E0E0AF0-0DCB-4AED-96F7-DC018E582CF9}" type="presParOf" srcId="{08C4C714-6906-4039-B2CD-3E6BBF59CBF9}" destId="{6A40A43A-8CA7-4B6E-B728-FCE682A10CD2}" srcOrd="7" destOrd="0" presId="urn:microsoft.com/office/officeart/2018/2/layout/IconLabelList"/>
    <dgm:cxn modelId="{EF5546A5-7A59-4EBF-90E6-EC437BDC12D8}" type="presParOf" srcId="{08C4C714-6906-4039-B2CD-3E6BBF59CBF9}" destId="{EFE53F39-FCDB-41C7-91BB-C707D59EC8DD}" srcOrd="8" destOrd="0" presId="urn:microsoft.com/office/officeart/2018/2/layout/IconLabelList"/>
    <dgm:cxn modelId="{685F238C-2E9D-4F5D-A929-919BA2797FF0}" type="presParOf" srcId="{EFE53F39-FCDB-41C7-91BB-C707D59EC8DD}" destId="{ED01D306-0220-4BE1-A02A-706019FD7F48}" srcOrd="0" destOrd="0" presId="urn:microsoft.com/office/officeart/2018/2/layout/IconLabelList"/>
    <dgm:cxn modelId="{81DAC7DB-2D5A-45DB-8F2F-3433FCBAAA2C}" type="presParOf" srcId="{EFE53F39-FCDB-41C7-91BB-C707D59EC8DD}" destId="{10BB3E7E-24B7-4BEA-8D34-DB1ED7C82A16}" srcOrd="1" destOrd="0" presId="urn:microsoft.com/office/officeart/2018/2/layout/IconLabelList"/>
    <dgm:cxn modelId="{B4131799-AAEB-4EFA-9832-71D7527784BD}" type="presParOf" srcId="{EFE53F39-FCDB-41C7-91BB-C707D59EC8DD}" destId="{89247D81-AC5F-4D84-90DD-A7021A4F538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3F9FE4-6F80-41A0-A59D-15467461ABBE}" type="doc">
      <dgm:prSet loTypeId="urn:microsoft.com/office/officeart/2005/8/layout/hierarchy3" loCatId="hierarchy" qsTypeId="urn:microsoft.com/office/officeart/2005/8/quickstyle/simple1" qsCatId="simple" csTypeId="urn:microsoft.com/office/officeart/2005/8/colors/accent1_2" csCatId="accent1"/>
      <dgm:spPr/>
      <dgm:t>
        <a:bodyPr/>
        <a:lstStyle/>
        <a:p>
          <a:endParaRPr lang="en-US"/>
        </a:p>
      </dgm:t>
    </dgm:pt>
    <dgm:pt modelId="{F5E0F2A3-6CCE-4AA3-94B8-1AE6A34C6CDD}">
      <dgm:prSet/>
      <dgm:spPr/>
      <dgm:t>
        <a:bodyPr/>
        <a:lstStyle/>
        <a:p>
          <a:r>
            <a:rPr lang="en-US" b="1" i="0"/>
            <a:t>Kubernetes Overview</a:t>
          </a:r>
          <a:r>
            <a:rPr lang="en-US" b="0" i="0"/>
            <a:t>:</a:t>
          </a:r>
          <a:endParaRPr lang="en-US"/>
        </a:p>
      </dgm:t>
    </dgm:pt>
    <dgm:pt modelId="{10CCE426-075E-4D42-862B-19494F6BCC34}" type="parTrans" cxnId="{8BDE7E29-5CAF-43A0-8CEE-3431DDEDA525}">
      <dgm:prSet/>
      <dgm:spPr/>
      <dgm:t>
        <a:bodyPr/>
        <a:lstStyle/>
        <a:p>
          <a:endParaRPr lang="en-US"/>
        </a:p>
      </dgm:t>
    </dgm:pt>
    <dgm:pt modelId="{5581620D-045D-4E1B-AD2E-33769F2DDC6B}" type="sibTrans" cxnId="{8BDE7E29-5CAF-43A0-8CEE-3431DDEDA525}">
      <dgm:prSet/>
      <dgm:spPr/>
      <dgm:t>
        <a:bodyPr/>
        <a:lstStyle/>
        <a:p>
          <a:endParaRPr lang="en-US"/>
        </a:p>
      </dgm:t>
    </dgm:pt>
    <dgm:pt modelId="{25F7FB96-3166-4500-8514-D2283680DE05}">
      <dgm:prSet/>
      <dgm:spPr/>
      <dgm:t>
        <a:bodyPr/>
        <a:lstStyle/>
        <a:p>
          <a:r>
            <a:rPr lang="en-US" b="1" i="0"/>
            <a:t>Master Node</a:t>
          </a:r>
          <a:r>
            <a:rPr lang="en-US" b="0" i="0"/>
            <a:t>: Manages the cluster and schedules workloads.</a:t>
          </a:r>
          <a:endParaRPr lang="en-US"/>
        </a:p>
      </dgm:t>
    </dgm:pt>
    <dgm:pt modelId="{6F45F5E4-9461-4DD9-B930-E680D956249C}" type="parTrans" cxnId="{A37433EB-3A05-4F5C-A65A-7CE9439D6209}">
      <dgm:prSet/>
      <dgm:spPr/>
      <dgm:t>
        <a:bodyPr/>
        <a:lstStyle/>
        <a:p>
          <a:endParaRPr lang="en-US"/>
        </a:p>
      </dgm:t>
    </dgm:pt>
    <dgm:pt modelId="{9F646280-BE8A-4D9B-A02B-E823975FD90C}" type="sibTrans" cxnId="{A37433EB-3A05-4F5C-A65A-7CE9439D6209}">
      <dgm:prSet/>
      <dgm:spPr/>
      <dgm:t>
        <a:bodyPr/>
        <a:lstStyle/>
        <a:p>
          <a:endParaRPr lang="en-US"/>
        </a:p>
      </dgm:t>
    </dgm:pt>
    <dgm:pt modelId="{1FCAD2AE-DA47-4E14-ACAE-5DD5BDD4155E}">
      <dgm:prSet/>
      <dgm:spPr/>
      <dgm:t>
        <a:bodyPr/>
        <a:lstStyle/>
        <a:p>
          <a:r>
            <a:rPr lang="en-US" b="1" i="0"/>
            <a:t>Worker Nodes</a:t>
          </a:r>
          <a:r>
            <a:rPr lang="en-US" b="0" i="0"/>
            <a:t>: Run the containerized applications.</a:t>
          </a:r>
          <a:endParaRPr lang="en-US"/>
        </a:p>
      </dgm:t>
    </dgm:pt>
    <dgm:pt modelId="{16488C89-A20B-46A6-AAF1-C4F57335BD75}" type="parTrans" cxnId="{341CA5AF-108E-418C-89A2-ECC78457A57A}">
      <dgm:prSet/>
      <dgm:spPr/>
      <dgm:t>
        <a:bodyPr/>
        <a:lstStyle/>
        <a:p>
          <a:endParaRPr lang="en-US"/>
        </a:p>
      </dgm:t>
    </dgm:pt>
    <dgm:pt modelId="{AC79F325-23C9-4B65-B936-3D151AF8E0A8}" type="sibTrans" cxnId="{341CA5AF-108E-418C-89A2-ECC78457A57A}">
      <dgm:prSet/>
      <dgm:spPr/>
      <dgm:t>
        <a:bodyPr/>
        <a:lstStyle/>
        <a:p>
          <a:endParaRPr lang="en-US"/>
        </a:p>
      </dgm:t>
    </dgm:pt>
    <dgm:pt modelId="{452CC5E4-A780-4BB7-B5D1-9FC8AD59CF85}">
      <dgm:prSet/>
      <dgm:spPr/>
      <dgm:t>
        <a:bodyPr/>
        <a:lstStyle/>
        <a:p>
          <a:r>
            <a:rPr lang="en-US" b="1" i="0"/>
            <a:t>Service Management</a:t>
          </a:r>
          <a:r>
            <a:rPr lang="en-US" b="0" i="0"/>
            <a:t>:</a:t>
          </a:r>
          <a:endParaRPr lang="en-US"/>
        </a:p>
      </dgm:t>
    </dgm:pt>
    <dgm:pt modelId="{76A38E36-AA55-41F6-9D66-1A8DAA704275}" type="parTrans" cxnId="{A73AFA41-DE7A-4588-8E89-4B766B0E7E39}">
      <dgm:prSet/>
      <dgm:spPr/>
      <dgm:t>
        <a:bodyPr/>
        <a:lstStyle/>
        <a:p>
          <a:endParaRPr lang="en-US"/>
        </a:p>
      </dgm:t>
    </dgm:pt>
    <dgm:pt modelId="{A6C63BD9-4D7C-4E4C-A887-05FEA88D308B}" type="sibTrans" cxnId="{A73AFA41-DE7A-4588-8E89-4B766B0E7E39}">
      <dgm:prSet/>
      <dgm:spPr/>
      <dgm:t>
        <a:bodyPr/>
        <a:lstStyle/>
        <a:p>
          <a:endParaRPr lang="en-US"/>
        </a:p>
      </dgm:t>
    </dgm:pt>
    <dgm:pt modelId="{92E25550-5D1D-4BAE-BB41-18CB3AC2F503}">
      <dgm:prSet/>
      <dgm:spPr/>
      <dgm:t>
        <a:bodyPr/>
        <a:lstStyle/>
        <a:p>
          <a:r>
            <a:rPr lang="en-US" b="1" i="0"/>
            <a:t>Service Types</a:t>
          </a:r>
          <a:r>
            <a:rPr lang="en-US" b="0" i="0"/>
            <a:t>: ClusterIP, NodePort, LoadBalancer.</a:t>
          </a:r>
          <a:endParaRPr lang="en-US"/>
        </a:p>
      </dgm:t>
    </dgm:pt>
    <dgm:pt modelId="{29E86552-FE11-4833-820F-C900D817CB7D}" type="parTrans" cxnId="{BE6B8F07-F211-4234-A842-78A174A97BFD}">
      <dgm:prSet/>
      <dgm:spPr/>
      <dgm:t>
        <a:bodyPr/>
        <a:lstStyle/>
        <a:p>
          <a:endParaRPr lang="en-US"/>
        </a:p>
      </dgm:t>
    </dgm:pt>
    <dgm:pt modelId="{15851F4C-42B9-412B-805E-8F724B3373D0}" type="sibTrans" cxnId="{BE6B8F07-F211-4234-A842-78A174A97BFD}">
      <dgm:prSet/>
      <dgm:spPr/>
      <dgm:t>
        <a:bodyPr/>
        <a:lstStyle/>
        <a:p>
          <a:endParaRPr lang="en-US"/>
        </a:p>
      </dgm:t>
    </dgm:pt>
    <dgm:pt modelId="{345B61E8-F055-40E7-BC45-7A9BE8ED98D9}">
      <dgm:prSet/>
      <dgm:spPr/>
      <dgm:t>
        <a:bodyPr/>
        <a:lstStyle/>
        <a:p>
          <a:r>
            <a:rPr lang="en-US" b="1" i="0"/>
            <a:t>Service Configuration</a:t>
          </a:r>
          <a:r>
            <a:rPr lang="en-US" b="0" i="0"/>
            <a:t>: Defines how services are exposed and accessed.</a:t>
          </a:r>
          <a:endParaRPr lang="en-US"/>
        </a:p>
      </dgm:t>
    </dgm:pt>
    <dgm:pt modelId="{EDF771B6-D6A0-4EC0-8545-ADD0FED9FF6E}" type="parTrans" cxnId="{FA6B02E9-05BC-4C20-B7A6-427D3C1D1D9D}">
      <dgm:prSet/>
      <dgm:spPr/>
      <dgm:t>
        <a:bodyPr/>
        <a:lstStyle/>
        <a:p>
          <a:endParaRPr lang="en-US"/>
        </a:p>
      </dgm:t>
    </dgm:pt>
    <dgm:pt modelId="{5547E995-F1F6-42B5-85CC-DE4EFE08B0A1}" type="sibTrans" cxnId="{FA6B02E9-05BC-4C20-B7A6-427D3C1D1D9D}">
      <dgm:prSet/>
      <dgm:spPr/>
      <dgm:t>
        <a:bodyPr/>
        <a:lstStyle/>
        <a:p>
          <a:endParaRPr lang="en-US"/>
        </a:p>
      </dgm:t>
    </dgm:pt>
    <dgm:pt modelId="{D3143507-F61D-45C3-B68B-4986EFE40B8A}">
      <dgm:prSet/>
      <dgm:spPr/>
      <dgm:t>
        <a:bodyPr/>
        <a:lstStyle/>
        <a:p>
          <a:r>
            <a:rPr lang="en-US" b="1" i="0"/>
            <a:t>Orchestration with Kubernetes</a:t>
          </a:r>
          <a:r>
            <a:rPr lang="en-US" b="0" i="0"/>
            <a:t>:</a:t>
          </a:r>
          <a:endParaRPr lang="en-US"/>
        </a:p>
      </dgm:t>
    </dgm:pt>
    <dgm:pt modelId="{29F7B1B7-39F2-4F0F-BE09-AD6EE17AD485}" type="parTrans" cxnId="{4F32A143-81FF-444A-AC09-AC6C54E2D136}">
      <dgm:prSet/>
      <dgm:spPr/>
      <dgm:t>
        <a:bodyPr/>
        <a:lstStyle/>
        <a:p>
          <a:endParaRPr lang="en-US"/>
        </a:p>
      </dgm:t>
    </dgm:pt>
    <dgm:pt modelId="{EB47290F-769B-44F7-BBE4-50E349C82D54}" type="sibTrans" cxnId="{4F32A143-81FF-444A-AC09-AC6C54E2D136}">
      <dgm:prSet/>
      <dgm:spPr/>
      <dgm:t>
        <a:bodyPr/>
        <a:lstStyle/>
        <a:p>
          <a:endParaRPr lang="en-US"/>
        </a:p>
      </dgm:t>
    </dgm:pt>
    <dgm:pt modelId="{C4D8E5D9-CFCF-48DF-9DE0-F09D25C9430E}">
      <dgm:prSet/>
      <dgm:spPr/>
      <dgm:t>
        <a:bodyPr/>
        <a:lstStyle/>
        <a:p>
          <a:r>
            <a:rPr lang="en-US" b="1" i="0"/>
            <a:t>Deployments</a:t>
          </a:r>
          <a:r>
            <a:rPr lang="en-US" b="0" i="0"/>
            <a:t>: Define the desired state and manage updates.</a:t>
          </a:r>
          <a:endParaRPr lang="en-US"/>
        </a:p>
      </dgm:t>
    </dgm:pt>
    <dgm:pt modelId="{8AFA8937-B045-4FB0-AEF8-428F0880FBF7}" type="parTrans" cxnId="{7F34E678-3ADD-4FD2-BCD0-E5A2053E2804}">
      <dgm:prSet/>
      <dgm:spPr/>
      <dgm:t>
        <a:bodyPr/>
        <a:lstStyle/>
        <a:p>
          <a:endParaRPr lang="en-US"/>
        </a:p>
      </dgm:t>
    </dgm:pt>
    <dgm:pt modelId="{1053DCF1-7989-4AED-B95C-D3C8ACD8C741}" type="sibTrans" cxnId="{7F34E678-3ADD-4FD2-BCD0-E5A2053E2804}">
      <dgm:prSet/>
      <dgm:spPr/>
      <dgm:t>
        <a:bodyPr/>
        <a:lstStyle/>
        <a:p>
          <a:endParaRPr lang="en-US"/>
        </a:p>
      </dgm:t>
    </dgm:pt>
    <dgm:pt modelId="{2B304875-3418-4A22-B852-9AFB3F4537E4}">
      <dgm:prSet/>
      <dgm:spPr/>
      <dgm:t>
        <a:bodyPr/>
        <a:lstStyle/>
        <a:p>
          <a:r>
            <a:rPr lang="en-US" b="1" i="0"/>
            <a:t>Scaling</a:t>
          </a:r>
          <a:r>
            <a:rPr lang="en-US" b="0" i="0"/>
            <a:t>: Automatically scale applications based on resource usage.</a:t>
          </a:r>
          <a:endParaRPr lang="en-US"/>
        </a:p>
      </dgm:t>
    </dgm:pt>
    <dgm:pt modelId="{5E83B2C5-A5D3-44D4-976C-B8EB2225A2D4}" type="parTrans" cxnId="{256048CC-A5C2-4ADA-9A5C-FF2F097930CB}">
      <dgm:prSet/>
      <dgm:spPr/>
      <dgm:t>
        <a:bodyPr/>
        <a:lstStyle/>
        <a:p>
          <a:endParaRPr lang="en-US"/>
        </a:p>
      </dgm:t>
    </dgm:pt>
    <dgm:pt modelId="{44A2AB49-6D95-43AD-8F7A-CC44C457837A}" type="sibTrans" cxnId="{256048CC-A5C2-4ADA-9A5C-FF2F097930CB}">
      <dgm:prSet/>
      <dgm:spPr/>
      <dgm:t>
        <a:bodyPr/>
        <a:lstStyle/>
        <a:p>
          <a:endParaRPr lang="en-US"/>
        </a:p>
      </dgm:t>
    </dgm:pt>
    <dgm:pt modelId="{334F71D5-7C63-48A0-80BD-5FFAB11CB268}">
      <dgm:prSet/>
      <dgm:spPr/>
      <dgm:t>
        <a:bodyPr/>
        <a:lstStyle/>
        <a:p>
          <a:r>
            <a:rPr lang="en-US" b="1" i="0"/>
            <a:t>Load Balancing</a:t>
          </a:r>
          <a:r>
            <a:rPr lang="en-US" b="0" i="0"/>
            <a:t>: Distribute traffic across multiple pods.</a:t>
          </a:r>
          <a:endParaRPr lang="en-US"/>
        </a:p>
      </dgm:t>
    </dgm:pt>
    <dgm:pt modelId="{11FFC78F-E085-45AC-9244-978B6B6E0C44}" type="parTrans" cxnId="{8637C04B-BC33-42D1-8F41-DDCF64E22E66}">
      <dgm:prSet/>
      <dgm:spPr/>
      <dgm:t>
        <a:bodyPr/>
        <a:lstStyle/>
        <a:p>
          <a:endParaRPr lang="en-US"/>
        </a:p>
      </dgm:t>
    </dgm:pt>
    <dgm:pt modelId="{684C603F-EAD7-4A38-B791-41BD3B0AF039}" type="sibTrans" cxnId="{8637C04B-BC33-42D1-8F41-DDCF64E22E66}">
      <dgm:prSet/>
      <dgm:spPr/>
      <dgm:t>
        <a:bodyPr/>
        <a:lstStyle/>
        <a:p>
          <a:endParaRPr lang="en-US"/>
        </a:p>
      </dgm:t>
    </dgm:pt>
    <dgm:pt modelId="{6FF2BB97-376B-43EF-AE8D-711767E3CBC0}">
      <dgm:prSet/>
      <dgm:spPr/>
      <dgm:t>
        <a:bodyPr/>
        <a:lstStyle/>
        <a:p>
          <a:r>
            <a:rPr lang="en-US" b="1" i="0"/>
            <a:t>Rolling Updates and Rollbacks</a:t>
          </a:r>
          <a:r>
            <a:rPr lang="en-US" b="0" i="0"/>
            <a:t>: Ensure zero downtime and quick recovery.</a:t>
          </a:r>
          <a:endParaRPr lang="en-US"/>
        </a:p>
      </dgm:t>
    </dgm:pt>
    <dgm:pt modelId="{E547BE37-51EA-4F42-9A7A-D6A5C54BE90E}" type="parTrans" cxnId="{26ACBF11-8D09-48B3-95E6-285653657AFF}">
      <dgm:prSet/>
      <dgm:spPr/>
      <dgm:t>
        <a:bodyPr/>
        <a:lstStyle/>
        <a:p>
          <a:endParaRPr lang="en-US"/>
        </a:p>
      </dgm:t>
    </dgm:pt>
    <dgm:pt modelId="{13DEAA83-F447-4B5D-A7B9-95EB1147775A}" type="sibTrans" cxnId="{26ACBF11-8D09-48B3-95E6-285653657AFF}">
      <dgm:prSet/>
      <dgm:spPr/>
      <dgm:t>
        <a:bodyPr/>
        <a:lstStyle/>
        <a:p>
          <a:endParaRPr lang="en-US"/>
        </a:p>
      </dgm:t>
    </dgm:pt>
    <dgm:pt modelId="{5724DB6A-135C-42A3-9582-B7A10ED82EEE}">
      <dgm:prSet/>
      <dgm:spPr/>
      <dgm:t>
        <a:bodyPr/>
        <a:lstStyle/>
        <a:p>
          <a:r>
            <a:rPr lang="en-US" b="1" i="0"/>
            <a:t>HELM for Kubernetes</a:t>
          </a:r>
          <a:r>
            <a:rPr lang="en-US" b="0" i="0"/>
            <a:t>:</a:t>
          </a:r>
          <a:endParaRPr lang="en-US"/>
        </a:p>
      </dgm:t>
    </dgm:pt>
    <dgm:pt modelId="{966273EF-EC02-4394-A508-F4E051C3DEB7}" type="parTrans" cxnId="{AC621951-59CA-41F8-B3D6-0A5AE438E715}">
      <dgm:prSet/>
      <dgm:spPr/>
      <dgm:t>
        <a:bodyPr/>
        <a:lstStyle/>
        <a:p>
          <a:endParaRPr lang="en-US"/>
        </a:p>
      </dgm:t>
    </dgm:pt>
    <dgm:pt modelId="{9A220FD1-FF9C-49C8-BF03-96EF0B5A6226}" type="sibTrans" cxnId="{AC621951-59CA-41F8-B3D6-0A5AE438E715}">
      <dgm:prSet/>
      <dgm:spPr/>
      <dgm:t>
        <a:bodyPr/>
        <a:lstStyle/>
        <a:p>
          <a:endParaRPr lang="en-US"/>
        </a:p>
      </dgm:t>
    </dgm:pt>
    <dgm:pt modelId="{4CBCB044-DF44-4803-BEB7-9D381535D176}">
      <dgm:prSet/>
      <dgm:spPr/>
      <dgm:t>
        <a:bodyPr/>
        <a:lstStyle/>
        <a:p>
          <a:r>
            <a:rPr lang="en-US" b="1" i="0"/>
            <a:t>HELM Charts</a:t>
          </a:r>
          <a:r>
            <a:rPr lang="en-US" b="0" i="0"/>
            <a:t>: Package and deploy applications.</a:t>
          </a:r>
          <a:endParaRPr lang="en-US"/>
        </a:p>
      </dgm:t>
    </dgm:pt>
    <dgm:pt modelId="{099920B7-9DB9-43D8-A552-EAC1FEBE0878}" type="parTrans" cxnId="{407F75F7-5642-4DB3-A268-4CACC341B162}">
      <dgm:prSet/>
      <dgm:spPr/>
      <dgm:t>
        <a:bodyPr/>
        <a:lstStyle/>
        <a:p>
          <a:endParaRPr lang="en-US"/>
        </a:p>
      </dgm:t>
    </dgm:pt>
    <dgm:pt modelId="{8BC4A83D-524F-4116-AD4A-531FFCA4A118}" type="sibTrans" cxnId="{407F75F7-5642-4DB3-A268-4CACC341B162}">
      <dgm:prSet/>
      <dgm:spPr/>
      <dgm:t>
        <a:bodyPr/>
        <a:lstStyle/>
        <a:p>
          <a:endParaRPr lang="en-US"/>
        </a:p>
      </dgm:t>
    </dgm:pt>
    <dgm:pt modelId="{3418C0ED-1994-4305-B550-F01E4D4B7753}">
      <dgm:prSet/>
      <dgm:spPr/>
      <dgm:t>
        <a:bodyPr/>
        <a:lstStyle/>
        <a:p>
          <a:r>
            <a:rPr lang="en-US" b="1" i="0"/>
            <a:t>Using HELM</a:t>
          </a:r>
          <a:r>
            <a:rPr lang="en-US" b="0" i="0"/>
            <a:t>: Install, upgrade, and rollback applications easily.</a:t>
          </a:r>
          <a:endParaRPr lang="en-US"/>
        </a:p>
      </dgm:t>
    </dgm:pt>
    <dgm:pt modelId="{CF10B9D5-1196-4A2E-8AD9-90A099605C6A}" type="parTrans" cxnId="{32359495-18D7-4CA0-BCE0-C33D9089A0FC}">
      <dgm:prSet/>
      <dgm:spPr/>
      <dgm:t>
        <a:bodyPr/>
        <a:lstStyle/>
        <a:p>
          <a:endParaRPr lang="en-US"/>
        </a:p>
      </dgm:t>
    </dgm:pt>
    <dgm:pt modelId="{0799DF10-3289-4D2B-AC96-E4DECDA4FE81}" type="sibTrans" cxnId="{32359495-18D7-4CA0-BCE0-C33D9089A0FC}">
      <dgm:prSet/>
      <dgm:spPr/>
      <dgm:t>
        <a:bodyPr/>
        <a:lstStyle/>
        <a:p>
          <a:endParaRPr lang="en-US"/>
        </a:p>
      </dgm:t>
    </dgm:pt>
    <dgm:pt modelId="{7627F6B7-FF54-49F6-AD76-8B4FBAABE89E}" type="pres">
      <dgm:prSet presAssocID="{3C3F9FE4-6F80-41A0-A59D-15467461ABBE}" presName="diagram" presStyleCnt="0">
        <dgm:presLayoutVars>
          <dgm:chPref val="1"/>
          <dgm:dir/>
          <dgm:animOne val="branch"/>
          <dgm:animLvl val="lvl"/>
          <dgm:resizeHandles/>
        </dgm:presLayoutVars>
      </dgm:prSet>
      <dgm:spPr/>
    </dgm:pt>
    <dgm:pt modelId="{0AA6456E-F6C9-4F55-AD27-5C8D864CA55F}" type="pres">
      <dgm:prSet presAssocID="{F5E0F2A3-6CCE-4AA3-94B8-1AE6A34C6CDD}" presName="root" presStyleCnt="0"/>
      <dgm:spPr/>
    </dgm:pt>
    <dgm:pt modelId="{97900501-4E4A-44BF-AC18-B8A391E04D72}" type="pres">
      <dgm:prSet presAssocID="{F5E0F2A3-6CCE-4AA3-94B8-1AE6A34C6CDD}" presName="rootComposite" presStyleCnt="0"/>
      <dgm:spPr/>
    </dgm:pt>
    <dgm:pt modelId="{DB8BDDFC-367F-467E-8933-502C3A852AEA}" type="pres">
      <dgm:prSet presAssocID="{F5E0F2A3-6CCE-4AA3-94B8-1AE6A34C6CDD}" presName="rootText" presStyleLbl="node1" presStyleIdx="0" presStyleCnt="4"/>
      <dgm:spPr/>
    </dgm:pt>
    <dgm:pt modelId="{4B1E81A2-1F27-4BD9-8A82-F860BD4DF019}" type="pres">
      <dgm:prSet presAssocID="{F5E0F2A3-6CCE-4AA3-94B8-1AE6A34C6CDD}" presName="rootConnector" presStyleLbl="node1" presStyleIdx="0" presStyleCnt="4"/>
      <dgm:spPr/>
    </dgm:pt>
    <dgm:pt modelId="{68ABE0AE-D48B-4D04-BB1F-78234C49A5B8}" type="pres">
      <dgm:prSet presAssocID="{F5E0F2A3-6CCE-4AA3-94B8-1AE6A34C6CDD}" presName="childShape" presStyleCnt="0"/>
      <dgm:spPr/>
    </dgm:pt>
    <dgm:pt modelId="{4F0DC157-C5E9-4E3D-973B-CB55923B53FB}" type="pres">
      <dgm:prSet presAssocID="{6F45F5E4-9461-4DD9-B930-E680D956249C}" presName="Name13" presStyleLbl="parChTrans1D2" presStyleIdx="0" presStyleCnt="10"/>
      <dgm:spPr/>
    </dgm:pt>
    <dgm:pt modelId="{0BFD72C3-1FAD-4518-800E-50211DC373E0}" type="pres">
      <dgm:prSet presAssocID="{25F7FB96-3166-4500-8514-D2283680DE05}" presName="childText" presStyleLbl="bgAcc1" presStyleIdx="0" presStyleCnt="10">
        <dgm:presLayoutVars>
          <dgm:bulletEnabled val="1"/>
        </dgm:presLayoutVars>
      </dgm:prSet>
      <dgm:spPr/>
    </dgm:pt>
    <dgm:pt modelId="{39F265F2-0836-49EA-BE77-4B7477DBD9AF}" type="pres">
      <dgm:prSet presAssocID="{16488C89-A20B-46A6-AAF1-C4F57335BD75}" presName="Name13" presStyleLbl="parChTrans1D2" presStyleIdx="1" presStyleCnt="10"/>
      <dgm:spPr/>
    </dgm:pt>
    <dgm:pt modelId="{77224E7B-F061-4668-801E-F2C8010E4EC9}" type="pres">
      <dgm:prSet presAssocID="{1FCAD2AE-DA47-4E14-ACAE-5DD5BDD4155E}" presName="childText" presStyleLbl="bgAcc1" presStyleIdx="1" presStyleCnt="10">
        <dgm:presLayoutVars>
          <dgm:bulletEnabled val="1"/>
        </dgm:presLayoutVars>
      </dgm:prSet>
      <dgm:spPr/>
    </dgm:pt>
    <dgm:pt modelId="{7405AC36-BD92-4B9C-ACA8-8F039B2A9CD6}" type="pres">
      <dgm:prSet presAssocID="{452CC5E4-A780-4BB7-B5D1-9FC8AD59CF85}" presName="root" presStyleCnt="0"/>
      <dgm:spPr/>
    </dgm:pt>
    <dgm:pt modelId="{8A8307B2-FA29-4234-9041-A9AD7504F330}" type="pres">
      <dgm:prSet presAssocID="{452CC5E4-A780-4BB7-B5D1-9FC8AD59CF85}" presName="rootComposite" presStyleCnt="0"/>
      <dgm:spPr/>
    </dgm:pt>
    <dgm:pt modelId="{5B591502-BFD6-4CE7-BE77-12951E869452}" type="pres">
      <dgm:prSet presAssocID="{452CC5E4-A780-4BB7-B5D1-9FC8AD59CF85}" presName="rootText" presStyleLbl="node1" presStyleIdx="1" presStyleCnt="4"/>
      <dgm:spPr/>
    </dgm:pt>
    <dgm:pt modelId="{AD3E7D62-23D2-451E-9972-4E6162F7C2A1}" type="pres">
      <dgm:prSet presAssocID="{452CC5E4-A780-4BB7-B5D1-9FC8AD59CF85}" presName="rootConnector" presStyleLbl="node1" presStyleIdx="1" presStyleCnt="4"/>
      <dgm:spPr/>
    </dgm:pt>
    <dgm:pt modelId="{A499EDA7-A230-41DB-9292-F4F879617E60}" type="pres">
      <dgm:prSet presAssocID="{452CC5E4-A780-4BB7-B5D1-9FC8AD59CF85}" presName="childShape" presStyleCnt="0"/>
      <dgm:spPr/>
    </dgm:pt>
    <dgm:pt modelId="{8AD71D30-6BB6-4FC8-A9F1-12D7D58BF8B5}" type="pres">
      <dgm:prSet presAssocID="{29E86552-FE11-4833-820F-C900D817CB7D}" presName="Name13" presStyleLbl="parChTrans1D2" presStyleIdx="2" presStyleCnt="10"/>
      <dgm:spPr/>
    </dgm:pt>
    <dgm:pt modelId="{A5ED8938-B173-4AB6-B483-219D71D1DC77}" type="pres">
      <dgm:prSet presAssocID="{92E25550-5D1D-4BAE-BB41-18CB3AC2F503}" presName="childText" presStyleLbl="bgAcc1" presStyleIdx="2" presStyleCnt="10">
        <dgm:presLayoutVars>
          <dgm:bulletEnabled val="1"/>
        </dgm:presLayoutVars>
      </dgm:prSet>
      <dgm:spPr/>
    </dgm:pt>
    <dgm:pt modelId="{8F8241C7-156E-41E3-B32D-76DACB309F3E}" type="pres">
      <dgm:prSet presAssocID="{EDF771B6-D6A0-4EC0-8545-ADD0FED9FF6E}" presName="Name13" presStyleLbl="parChTrans1D2" presStyleIdx="3" presStyleCnt="10"/>
      <dgm:spPr/>
    </dgm:pt>
    <dgm:pt modelId="{93FDF1D8-FAA1-4246-A788-4575F503F801}" type="pres">
      <dgm:prSet presAssocID="{345B61E8-F055-40E7-BC45-7A9BE8ED98D9}" presName="childText" presStyleLbl="bgAcc1" presStyleIdx="3" presStyleCnt="10">
        <dgm:presLayoutVars>
          <dgm:bulletEnabled val="1"/>
        </dgm:presLayoutVars>
      </dgm:prSet>
      <dgm:spPr/>
    </dgm:pt>
    <dgm:pt modelId="{E16024E1-9BE1-43B8-BD24-941CABA05B8E}" type="pres">
      <dgm:prSet presAssocID="{D3143507-F61D-45C3-B68B-4986EFE40B8A}" presName="root" presStyleCnt="0"/>
      <dgm:spPr/>
    </dgm:pt>
    <dgm:pt modelId="{0539456C-B2D5-4752-895B-1C8ABF054FA3}" type="pres">
      <dgm:prSet presAssocID="{D3143507-F61D-45C3-B68B-4986EFE40B8A}" presName="rootComposite" presStyleCnt="0"/>
      <dgm:spPr/>
    </dgm:pt>
    <dgm:pt modelId="{40653530-F1BD-46D7-990C-1BBAE2CABABA}" type="pres">
      <dgm:prSet presAssocID="{D3143507-F61D-45C3-B68B-4986EFE40B8A}" presName="rootText" presStyleLbl="node1" presStyleIdx="2" presStyleCnt="4"/>
      <dgm:spPr/>
    </dgm:pt>
    <dgm:pt modelId="{026ED10F-CA75-46DA-A484-FFBE6A1B4553}" type="pres">
      <dgm:prSet presAssocID="{D3143507-F61D-45C3-B68B-4986EFE40B8A}" presName="rootConnector" presStyleLbl="node1" presStyleIdx="2" presStyleCnt="4"/>
      <dgm:spPr/>
    </dgm:pt>
    <dgm:pt modelId="{1EE32D80-272D-4D56-8DDC-A0F9BE27C8DE}" type="pres">
      <dgm:prSet presAssocID="{D3143507-F61D-45C3-B68B-4986EFE40B8A}" presName="childShape" presStyleCnt="0"/>
      <dgm:spPr/>
    </dgm:pt>
    <dgm:pt modelId="{FA3DCB91-2069-4F24-922F-E5AD878CCA60}" type="pres">
      <dgm:prSet presAssocID="{8AFA8937-B045-4FB0-AEF8-428F0880FBF7}" presName="Name13" presStyleLbl="parChTrans1D2" presStyleIdx="4" presStyleCnt="10"/>
      <dgm:spPr/>
    </dgm:pt>
    <dgm:pt modelId="{12A9AB75-8778-4ED2-BC17-2A15602FAF07}" type="pres">
      <dgm:prSet presAssocID="{C4D8E5D9-CFCF-48DF-9DE0-F09D25C9430E}" presName="childText" presStyleLbl="bgAcc1" presStyleIdx="4" presStyleCnt="10">
        <dgm:presLayoutVars>
          <dgm:bulletEnabled val="1"/>
        </dgm:presLayoutVars>
      </dgm:prSet>
      <dgm:spPr/>
    </dgm:pt>
    <dgm:pt modelId="{35D58EE2-D98C-4E62-B869-001E4BCAC0B5}" type="pres">
      <dgm:prSet presAssocID="{5E83B2C5-A5D3-44D4-976C-B8EB2225A2D4}" presName="Name13" presStyleLbl="parChTrans1D2" presStyleIdx="5" presStyleCnt="10"/>
      <dgm:spPr/>
    </dgm:pt>
    <dgm:pt modelId="{A240FABA-F4B3-47D0-BE8A-CA12B976F642}" type="pres">
      <dgm:prSet presAssocID="{2B304875-3418-4A22-B852-9AFB3F4537E4}" presName="childText" presStyleLbl="bgAcc1" presStyleIdx="5" presStyleCnt="10">
        <dgm:presLayoutVars>
          <dgm:bulletEnabled val="1"/>
        </dgm:presLayoutVars>
      </dgm:prSet>
      <dgm:spPr/>
    </dgm:pt>
    <dgm:pt modelId="{94A5930C-30EE-4769-9EDD-930E4E3C2402}" type="pres">
      <dgm:prSet presAssocID="{11FFC78F-E085-45AC-9244-978B6B6E0C44}" presName="Name13" presStyleLbl="parChTrans1D2" presStyleIdx="6" presStyleCnt="10"/>
      <dgm:spPr/>
    </dgm:pt>
    <dgm:pt modelId="{E741EA0F-C574-4D25-8A37-F87BA3A37930}" type="pres">
      <dgm:prSet presAssocID="{334F71D5-7C63-48A0-80BD-5FFAB11CB268}" presName="childText" presStyleLbl="bgAcc1" presStyleIdx="6" presStyleCnt="10">
        <dgm:presLayoutVars>
          <dgm:bulletEnabled val="1"/>
        </dgm:presLayoutVars>
      </dgm:prSet>
      <dgm:spPr/>
    </dgm:pt>
    <dgm:pt modelId="{9AAECD29-E13E-4BE0-9611-5A415F1480D4}" type="pres">
      <dgm:prSet presAssocID="{E547BE37-51EA-4F42-9A7A-D6A5C54BE90E}" presName="Name13" presStyleLbl="parChTrans1D2" presStyleIdx="7" presStyleCnt="10"/>
      <dgm:spPr/>
    </dgm:pt>
    <dgm:pt modelId="{DD163F47-4B11-4898-8830-C75ECF66D1C2}" type="pres">
      <dgm:prSet presAssocID="{6FF2BB97-376B-43EF-AE8D-711767E3CBC0}" presName="childText" presStyleLbl="bgAcc1" presStyleIdx="7" presStyleCnt="10">
        <dgm:presLayoutVars>
          <dgm:bulletEnabled val="1"/>
        </dgm:presLayoutVars>
      </dgm:prSet>
      <dgm:spPr/>
    </dgm:pt>
    <dgm:pt modelId="{8914F2DD-75D0-4E91-9B3C-C6F5CBF21046}" type="pres">
      <dgm:prSet presAssocID="{5724DB6A-135C-42A3-9582-B7A10ED82EEE}" presName="root" presStyleCnt="0"/>
      <dgm:spPr/>
    </dgm:pt>
    <dgm:pt modelId="{9D710E40-BD8C-4218-B4DC-AB5A35B1DC3C}" type="pres">
      <dgm:prSet presAssocID="{5724DB6A-135C-42A3-9582-B7A10ED82EEE}" presName="rootComposite" presStyleCnt="0"/>
      <dgm:spPr/>
    </dgm:pt>
    <dgm:pt modelId="{23009253-B01B-4BB0-805E-2FA589BD248E}" type="pres">
      <dgm:prSet presAssocID="{5724DB6A-135C-42A3-9582-B7A10ED82EEE}" presName="rootText" presStyleLbl="node1" presStyleIdx="3" presStyleCnt="4"/>
      <dgm:spPr/>
    </dgm:pt>
    <dgm:pt modelId="{DDADBE14-047F-4714-88A5-3E076939BD72}" type="pres">
      <dgm:prSet presAssocID="{5724DB6A-135C-42A3-9582-B7A10ED82EEE}" presName="rootConnector" presStyleLbl="node1" presStyleIdx="3" presStyleCnt="4"/>
      <dgm:spPr/>
    </dgm:pt>
    <dgm:pt modelId="{BDB6AE27-8FD0-4030-BE97-92223AD4DC93}" type="pres">
      <dgm:prSet presAssocID="{5724DB6A-135C-42A3-9582-B7A10ED82EEE}" presName="childShape" presStyleCnt="0"/>
      <dgm:spPr/>
    </dgm:pt>
    <dgm:pt modelId="{4DB2E98A-588A-4F6B-AC68-57ED34B826DF}" type="pres">
      <dgm:prSet presAssocID="{099920B7-9DB9-43D8-A552-EAC1FEBE0878}" presName="Name13" presStyleLbl="parChTrans1D2" presStyleIdx="8" presStyleCnt="10"/>
      <dgm:spPr/>
    </dgm:pt>
    <dgm:pt modelId="{79DA196A-5A58-4AB1-A2C5-CF2FE04DC228}" type="pres">
      <dgm:prSet presAssocID="{4CBCB044-DF44-4803-BEB7-9D381535D176}" presName="childText" presStyleLbl="bgAcc1" presStyleIdx="8" presStyleCnt="10">
        <dgm:presLayoutVars>
          <dgm:bulletEnabled val="1"/>
        </dgm:presLayoutVars>
      </dgm:prSet>
      <dgm:spPr/>
    </dgm:pt>
    <dgm:pt modelId="{7CA186A7-EB47-4472-BB4B-63E5CC4C3A69}" type="pres">
      <dgm:prSet presAssocID="{CF10B9D5-1196-4A2E-8AD9-90A099605C6A}" presName="Name13" presStyleLbl="parChTrans1D2" presStyleIdx="9" presStyleCnt="10"/>
      <dgm:spPr/>
    </dgm:pt>
    <dgm:pt modelId="{F64AB139-8F55-4943-875D-A9903BE95000}" type="pres">
      <dgm:prSet presAssocID="{3418C0ED-1994-4305-B550-F01E4D4B7753}" presName="childText" presStyleLbl="bgAcc1" presStyleIdx="9" presStyleCnt="10">
        <dgm:presLayoutVars>
          <dgm:bulletEnabled val="1"/>
        </dgm:presLayoutVars>
      </dgm:prSet>
      <dgm:spPr/>
    </dgm:pt>
  </dgm:ptLst>
  <dgm:cxnLst>
    <dgm:cxn modelId="{CD494C03-F24A-4870-A452-87E8A1554356}" type="presOf" srcId="{F5E0F2A3-6CCE-4AA3-94B8-1AE6A34C6CDD}" destId="{DB8BDDFC-367F-467E-8933-502C3A852AEA}" srcOrd="0" destOrd="0" presId="urn:microsoft.com/office/officeart/2005/8/layout/hierarchy3"/>
    <dgm:cxn modelId="{BE6B8F07-F211-4234-A842-78A174A97BFD}" srcId="{452CC5E4-A780-4BB7-B5D1-9FC8AD59CF85}" destId="{92E25550-5D1D-4BAE-BB41-18CB3AC2F503}" srcOrd="0" destOrd="0" parTransId="{29E86552-FE11-4833-820F-C900D817CB7D}" sibTransId="{15851F4C-42B9-412B-805E-8F724B3373D0}"/>
    <dgm:cxn modelId="{26ACBF11-8D09-48B3-95E6-285653657AFF}" srcId="{D3143507-F61D-45C3-B68B-4986EFE40B8A}" destId="{6FF2BB97-376B-43EF-AE8D-711767E3CBC0}" srcOrd="3" destOrd="0" parTransId="{E547BE37-51EA-4F42-9A7A-D6A5C54BE90E}" sibTransId="{13DEAA83-F447-4B5D-A7B9-95EB1147775A}"/>
    <dgm:cxn modelId="{94502C14-C32C-4069-8E00-15E0ADCCCB20}" type="presOf" srcId="{334F71D5-7C63-48A0-80BD-5FFAB11CB268}" destId="{E741EA0F-C574-4D25-8A37-F87BA3A37930}" srcOrd="0" destOrd="0" presId="urn:microsoft.com/office/officeart/2005/8/layout/hierarchy3"/>
    <dgm:cxn modelId="{E1FCCF19-0280-4E5C-A587-3CFB3ECB7859}" type="presOf" srcId="{3C3F9FE4-6F80-41A0-A59D-15467461ABBE}" destId="{7627F6B7-FF54-49F6-AD76-8B4FBAABE89E}" srcOrd="0" destOrd="0" presId="urn:microsoft.com/office/officeart/2005/8/layout/hierarchy3"/>
    <dgm:cxn modelId="{1EB69326-1A42-4D83-AEEA-BA9FAC5AD31E}" type="presOf" srcId="{5724DB6A-135C-42A3-9582-B7A10ED82EEE}" destId="{23009253-B01B-4BB0-805E-2FA589BD248E}" srcOrd="0" destOrd="0" presId="urn:microsoft.com/office/officeart/2005/8/layout/hierarchy3"/>
    <dgm:cxn modelId="{8BDE7E29-5CAF-43A0-8CEE-3431DDEDA525}" srcId="{3C3F9FE4-6F80-41A0-A59D-15467461ABBE}" destId="{F5E0F2A3-6CCE-4AA3-94B8-1AE6A34C6CDD}" srcOrd="0" destOrd="0" parTransId="{10CCE426-075E-4D42-862B-19494F6BCC34}" sibTransId="{5581620D-045D-4E1B-AD2E-33769F2DDC6B}"/>
    <dgm:cxn modelId="{73BDFA32-1506-4222-AA87-1A5CF2D444E7}" type="presOf" srcId="{3418C0ED-1994-4305-B550-F01E4D4B7753}" destId="{F64AB139-8F55-4943-875D-A9903BE95000}" srcOrd="0" destOrd="0" presId="urn:microsoft.com/office/officeart/2005/8/layout/hierarchy3"/>
    <dgm:cxn modelId="{A73AFA41-DE7A-4588-8E89-4B766B0E7E39}" srcId="{3C3F9FE4-6F80-41A0-A59D-15467461ABBE}" destId="{452CC5E4-A780-4BB7-B5D1-9FC8AD59CF85}" srcOrd="1" destOrd="0" parTransId="{76A38E36-AA55-41F6-9D66-1A8DAA704275}" sibTransId="{A6C63BD9-4D7C-4E4C-A887-05FEA88D308B}"/>
    <dgm:cxn modelId="{4F32A143-81FF-444A-AC09-AC6C54E2D136}" srcId="{3C3F9FE4-6F80-41A0-A59D-15467461ABBE}" destId="{D3143507-F61D-45C3-B68B-4986EFE40B8A}" srcOrd="2" destOrd="0" parTransId="{29F7B1B7-39F2-4F0F-BE09-AD6EE17AD485}" sibTransId="{EB47290F-769B-44F7-BBE4-50E349C82D54}"/>
    <dgm:cxn modelId="{099EC345-2992-49A0-9810-43C27E57E810}" type="presOf" srcId="{2B304875-3418-4A22-B852-9AFB3F4537E4}" destId="{A240FABA-F4B3-47D0-BE8A-CA12B976F642}" srcOrd="0" destOrd="0" presId="urn:microsoft.com/office/officeart/2005/8/layout/hierarchy3"/>
    <dgm:cxn modelId="{6BA13F68-D580-428E-BC66-D3865B545B16}" type="presOf" srcId="{5E83B2C5-A5D3-44D4-976C-B8EB2225A2D4}" destId="{35D58EE2-D98C-4E62-B869-001E4BCAC0B5}" srcOrd="0" destOrd="0" presId="urn:microsoft.com/office/officeart/2005/8/layout/hierarchy3"/>
    <dgm:cxn modelId="{8637C04B-BC33-42D1-8F41-DDCF64E22E66}" srcId="{D3143507-F61D-45C3-B68B-4986EFE40B8A}" destId="{334F71D5-7C63-48A0-80BD-5FFAB11CB268}" srcOrd="2" destOrd="0" parTransId="{11FFC78F-E085-45AC-9244-978B6B6E0C44}" sibTransId="{684C603F-EAD7-4A38-B791-41BD3B0AF039}"/>
    <dgm:cxn modelId="{AC621951-59CA-41F8-B3D6-0A5AE438E715}" srcId="{3C3F9FE4-6F80-41A0-A59D-15467461ABBE}" destId="{5724DB6A-135C-42A3-9582-B7A10ED82EEE}" srcOrd="3" destOrd="0" parTransId="{966273EF-EC02-4394-A508-F4E051C3DEB7}" sibTransId="{9A220FD1-FF9C-49C8-BF03-96EF0B5A6226}"/>
    <dgm:cxn modelId="{962AEA56-9EA3-436B-AE35-9FE7B2C66B32}" type="presOf" srcId="{D3143507-F61D-45C3-B68B-4986EFE40B8A}" destId="{40653530-F1BD-46D7-990C-1BBAE2CABABA}" srcOrd="0" destOrd="0" presId="urn:microsoft.com/office/officeart/2005/8/layout/hierarchy3"/>
    <dgm:cxn modelId="{4A3F3557-2564-4987-A704-30C6CDFF094E}" type="presOf" srcId="{16488C89-A20B-46A6-AAF1-C4F57335BD75}" destId="{39F265F2-0836-49EA-BE77-4B7477DBD9AF}" srcOrd="0" destOrd="0" presId="urn:microsoft.com/office/officeart/2005/8/layout/hierarchy3"/>
    <dgm:cxn modelId="{161B4A57-8B42-4BFA-8102-337D00E00EC8}" type="presOf" srcId="{099920B7-9DB9-43D8-A552-EAC1FEBE0878}" destId="{4DB2E98A-588A-4F6B-AC68-57ED34B826DF}" srcOrd="0" destOrd="0" presId="urn:microsoft.com/office/officeart/2005/8/layout/hierarchy3"/>
    <dgm:cxn modelId="{7F34E678-3ADD-4FD2-BCD0-E5A2053E2804}" srcId="{D3143507-F61D-45C3-B68B-4986EFE40B8A}" destId="{C4D8E5D9-CFCF-48DF-9DE0-F09D25C9430E}" srcOrd="0" destOrd="0" parTransId="{8AFA8937-B045-4FB0-AEF8-428F0880FBF7}" sibTransId="{1053DCF1-7989-4AED-B95C-D3C8ACD8C741}"/>
    <dgm:cxn modelId="{B0CA7459-7439-4C22-8F71-3828FDFF8432}" type="presOf" srcId="{25F7FB96-3166-4500-8514-D2283680DE05}" destId="{0BFD72C3-1FAD-4518-800E-50211DC373E0}" srcOrd="0" destOrd="0" presId="urn:microsoft.com/office/officeart/2005/8/layout/hierarchy3"/>
    <dgm:cxn modelId="{080AEC79-7E34-4359-8240-6CE1025744CA}" type="presOf" srcId="{452CC5E4-A780-4BB7-B5D1-9FC8AD59CF85}" destId="{AD3E7D62-23D2-451E-9972-4E6162F7C2A1}" srcOrd="1" destOrd="0" presId="urn:microsoft.com/office/officeart/2005/8/layout/hierarchy3"/>
    <dgm:cxn modelId="{C7BFD57C-572B-4E7E-9854-A5A04714A445}" type="presOf" srcId="{29E86552-FE11-4833-820F-C900D817CB7D}" destId="{8AD71D30-6BB6-4FC8-A9F1-12D7D58BF8B5}" srcOrd="0" destOrd="0" presId="urn:microsoft.com/office/officeart/2005/8/layout/hierarchy3"/>
    <dgm:cxn modelId="{32359495-18D7-4CA0-BCE0-C33D9089A0FC}" srcId="{5724DB6A-135C-42A3-9582-B7A10ED82EEE}" destId="{3418C0ED-1994-4305-B550-F01E4D4B7753}" srcOrd="1" destOrd="0" parTransId="{CF10B9D5-1196-4A2E-8AD9-90A099605C6A}" sibTransId="{0799DF10-3289-4D2B-AC96-E4DECDA4FE81}"/>
    <dgm:cxn modelId="{B2B5DC9D-9DE3-4FC4-A950-DD8B3E57D529}" type="presOf" srcId="{4CBCB044-DF44-4803-BEB7-9D381535D176}" destId="{79DA196A-5A58-4AB1-A2C5-CF2FE04DC228}" srcOrd="0" destOrd="0" presId="urn:microsoft.com/office/officeart/2005/8/layout/hierarchy3"/>
    <dgm:cxn modelId="{7BA19E9F-20D4-4653-ADCB-3F2310A08FC9}" type="presOf" srcId="{6F45F5E4-9461-4DD9-B930-E680D956249C}" destId="{4F0DC157-C5E9-4E3D-973B-CB55923B53FB}" srcOrd="0" destOrd="0" presId="urn:microsoft.com/office/officeart/2005/8/layout/hierarchy3"/>
    <dgm:cxn modelId="{341CA5AF-108E-418C-89A2-ECC78457A57A}" srcId="{F5E0F2A3-6CCE-4AA3-94B8-1AE6A34C6CDD}" destId="{1FCAD2AE-DA47-4E14-ACAE-5DD5BDD4155E}" srcOrd="1" destOrd="0" parTransId="{16488C89-A20B-46A6-AAF1-C4F57335BD75}" sibTransId="{AC79F325-23C9-4B65-B936-3D151AF8E0A8}"/>
    <dgm:cxn modelId="{48AFFBB4-76C5-4244-BDDE-BBDA06AA484D}" type="presOf" srcId="{11FFC78F-E085-45AC-9244-978B6B6E0C44}" destId="{94A5930C-30EE-4769-9EDD-930E4E3C2402}" srcOrd="0" destOrd="0" presId="urn:microsoft.com/office/officeart/2005/8/layout/hierarchy3"/>
    <dgm:cxn modelId="{83B281B7-358D-4D6F-AF6F-C8B593F7A0EC}" type="presOf" srcId="{D3143507-F61D-45C3-B68B-4986EFE40B8A}" destId="{026ED10F-CA75-46DA-A484-FFBE6A1B4553}" srcOrd="1" destOrd="0" presId="urn:microsoft.com/office/officeart/2005/8/layout/hierarchy3"/>
    <dgm:cxn modelId="{2BC66AB8-1192-4913-912D-9D8D154E2450}" type="presOf" srcId="{1FCAD2AE-DA47-4E14-ACAE-5DD5BDD4155E}" destId="{77224E7B-F061-4668-801E-F2C8010E4EC9}" srcOrd="0" destOrd="0" presId="urn:microsoft.com/office/officeart/2005/8/layout/hierarchy3"/>
    <dgm:cxn modelId="{7679D1BB-AB47-4F12-B43E-5B9647A01A14}" type="presOf" srcId="{92E25550-5D1D-4BAE-BB41-18CB3AC2F503}" destId="{A5ED8938-B173-4AB6-B483-219D71D1DC77}" srcOrd="0" destOrd="0" presId="urn:microsoft.com/office/officeart/2005/8/layout/hierarchy3"/>
    <dgm:cxn modelId="{256048CC-A5C2-4ADA-9A5C-FF2F097930CB}" srcId="{D3143507-F61D-45C3-B68B-4986EFE40B8A}" destId="{2B304875-3418-4A22-B852-9AFB3F4537E4}" srcOrd="1" destOrd="0" parTransId="{5E83B2C5-A5D3-44D4-976C-B8EB2225A2D4}" sibTransId="{44A2AB49-6D95-43AD-8F7A-CC44C457837A}"/>
    <dgm:cxn modelId="{CADAAED0-409B-47C5-A2EC-428BC8A5C7E1}" type="presOf" srcId="{F5E0F2A3-6CCE-4AA3-94B8-1AE6A34C6CDD}" destId="{4B1E81A2-1F27-4BD9-8A82-F860BD4DF019}" srcOrd="1" destOrd="0" presId="urn:microsoft.com/office/officeart/2005/8/layout/hierarchy3"/>
    <dgm:cxn modelId="{03BAC9DB-383D-47C5-95D3-F288CEAD7C67}" type="presOf" srcId="{5724DB6A-135C-42A3-9582-B7A10ED82EEE}" destId="{DDADBE14-047F-4714-88A5-3E076939BD72}" srcOrd="1" destOrd="0" presId="urn:microsoft.com/office/officeart/2005/8/layout/hierarchy3"/>
    <dgm:cxn modelId="{222411E0-EDC5-44F5-9119-248347636110}" type="presOf" srcId="{6FF2BB97-376B-43EF-AE8D-711767E3CBC0}" destId="{DD163F47-4B11-4898-8830-C75ECF66D1C2}" srcOrd="0" destOrd="0" presId="urn:microsoft.com/office/officeart/2005/8/layout/hierarchy3"/>
    <dgm:cxn modelId="{1854ABE7-9AF5-460D-9570-190DC8293E61}" type="presOf" srcId="{CF10B9D5-1196-4A2E-8AD9-90A099605C6A}" destId="{7CA186A7-EB47-4472-BB4B-63E5CC4C3A69}" srcOrd="0" destOrd="0" presId="urn:microsoft.com/office/officeart/2005/8/layout/hierarchy3"/>
    <dgm:cxn modelId="{D8D651E8-E618-4119-8679-D44CE160D41F}" type="presOf" srcId="{C4D8E5D9-CFCF-48DF-9DE0-F09D25C9430E}" destId="{12A9AB75-8778-4ED2-BC17-2A15602FAF07}" srcOrd="0" destOrd="0" presId="urn:microsoft.com/office/officeart/2005/8/layout/hierarchy3"/>
    <dgm:cxn modelId="{FA6B02E9-05BC-4C20-B7A6-427D3C1D1D9D}" srcId="{452CC5E4-A780-4BB7-B5D1-9FC8AD59CF85}" destId="{345B61E8-F055-40E7-BC45-7A9BE8ED98D9}" srcOrd="1" destOrd="0" parTransId="{EDF771B6-D6A0-4EC0-8545-ADD0FED9FF6E}" sibTransId="{5547E995-F1F6-42B5-85CC-DE4EFE08B0A1}"/>
    <dgm:cxn modelId="{A37433EB-3A05-4F5C-A65A-7CE9439D6209}" srcId="{F5E0F2A3-6CCE-4AA3-94B8-1AE6A34C6CDD}" destId="{25F7FB96-3166-4500-8514-D2283680DE05}" srcOrd="0" destOrd="0" parTransId="{6F45F5E4-9461-4DD9-B930-E680D956249C}" sibTransId="{9F646280-BE8A-4D9B-A02B-E823975FD90C}"/>
    <dgm:cxn modelId="{3EBDF8F1-3F96-414E-B85F-5DA0CFA4BF2E}" type="presOf" srcId="{345B61E8-F055-40E7-BC45-7A9BE8ED98D9}" destId="{93FDF1D8-FAA1-4246-A788-4575F503F801}" srcOrd="0" destOrd="0" presId="urn:microsoft.com/office/officeart/2005/8/layout/hierarchy3"/>
    <dgm:cxn modelId="{407F75F7-5642-4DB3-A268-4CACC341B162}" srcId="{5724DB6A-135C-42A3-9582-B7A10ED82EEE}" destId="{4CBCB044-DF44-4803-BEB7-9D381535D176}" srcOrd="0" destOrd="0" parTransId="{099920B7-9DB9-43D8-A552-EAC1FEBE0878}" sibTransId="{8BC4A83D-524F-4116-AD4A-531FFCA4A118}"/>
    <dgm:cxn modelId="{D5D8DBF7-AD0D-473A-802D-5EB5FEDD6BB8}" type="presOf" srcId="{EDF771B6-D6A0-4EC0-8545-ADD0FED9FF6E}" destId="{8F8241C7-156E-41E3-B32D-76DACB309F3E}" srcOrd="0" destOrd="0" presId="urn:microsoft.com/office/officeart/2005/8/layout/hierarchy3"/>
    <dgm:cxn modelId="{B17DDFF8-5757-4E6D-BECA-E7197A8CC186}" type="presOf" srcId="{E547BE37-51EA-4F42-9A7A-D6A5C54BE90E}" destId="{9AAECD29-E13E-4BE0-9611-5A415F1480D4}" srcOrd="0" destOrd="0" presId="urn:microsoft.com/office/officeart/2005/8/layout/hierarchy3"/>
    <dgm:cxn modelId="{EBE6E0FE-520E-47F1-A2D1-70FD779730D3}" type="presOf" srcId="{452CC5E4-A780-4BB7-B5D1-9FC8AD59CF85}" destId="{5B591502-BFD6-4CE7-BE77-12951E869452}" srcOrd="0" destOrd="0" presId="urn:microsoft.com/office/officeart/2005/8/layout/hierarchy3"/>
    <dgm:cxn modelId="{737AF4FE-DFF6-486C-8DE4-C8841281FED4}" type="presOf" srcId="{8AFA8937-B045-4FB0-AEF8-428F0880FBF7}" destId="{FA3DCB91-2069-4F24-922F-E5AD878CCA60}" srcOrd="0" destOrd="0" presId="urn:microsoft.com/office/officeart/2005/8/layout/hierarchy3"/>
    <dgm:cxn modelId="{A196458A-8478-49CF-B23F-0FB9F7A8F148}" type="presParOf" srcId="{7627F6B7-FF54-49F6-AD76-8B4FBAABE89E}" destId="{0AA6456E-F6C9-4F55-AD27-5C8D864CA55F}" srcOrd="0" destOrd="0" presId="urn:microsoft.com/office/officeart/2005/8/layout/hierarchy3"/>
    <dgm:cxn modelId="{7771506A-602B-4D7A-9105-5A1CECB73D4C}" type="presParOf" srcId="{0AA6456E-F6C9-4F55-AD27-5C8D864CA55F}" destId="{97900501-4E4A-44BF-AC18-B8A391E04D72}" srcOrd="0" destOrd="0" presId="urn:microsoft.com/office/officeart/2005/8/layout/hierarchy3"/>
    <dgm:cxn modelId="{5ACF4DC7-8D13-4054-927C-BB88A9837451}" type="presParOf" srcId="{97900501-4E4A-44BF-AC18-B8A391E04D72}" destId="{DB8BDDFC-367F-467E-8933-502C3A852AEA}" srcOrd="0" destOrd="0" presId="urn:microsoft.com/office/officeart/2005/8/layout/hierarchy3"/>
    <dgm:cxn modelId="{F647EEA2-3787-42B5-8285-9EFF732C317E}" type="presParOf" srcId="{97900501-4E4A-44BF-AC18-B8A391E04D72}" destId="{4B1E81A2-1F27-4BD9-8A82-F860BD4DF019}" srcOrd="1" destOrd="0" presId="urn:microsoft.com/office/officeart/2005/8/layout/hierarchy3"/>
    <dgm:cxn modelId="{D54952D2-C77B-4F42-A43A-1C7EE4305C72}" type="presParOf" srcId="{0AA6456E-F6C9-4F55-AD27-5C8D864CA55F}" destId="{68ABE0AE-D48B-4D04-BB1F-78234C49A5B8}" srcOrd="1" destOrd="0" presId="urn:microsoft.com/office/officeart/2005/8/layout/hierarchy3"/>
    <dgm:cxn modelId="{324AE9AC-F126-44A3-B2E9-0FAEE26AA4C1}" type="presParOf" srcId="{68ABE0AE-D48B-4D04-BB1F-78234C49A5B8}" destId="{4F0DC157-C5E9-4E3D-973B-CB55923B53FB}" srcOrd="0" destOrd="0" presId="urn:microsoft.com/office/officeart/2005/8/layout/hierarchy3"/>
    <dgm:cxn modelId="{F9D0B7A7-F55C-44BF-9820-C0FD93666B46}" type="presParOf" srcId="{68ABE0AE-D48B-4D04-BB1F-78234C49A5B8}" destId="{0BFD72C3-1FAD-4518-800E-50211DC373E0}" srcOrd="1" destOrd="0" presId="urn:microsoft.com/office/officeart/2005/8/layout/hierarchy3"/>
    <dgm:cxn modelId="{ECF961BF-D90B-496B-86F5-17E515413A40}" type="presParOf" srcId="{68ABE0AE-D48B-4D04-BB1F-78234C49A5B8}" destId="{39F265F2-0836-49EA-BE77-4B7477DBD9AF}" srcOrd="2" destOrd="0" presId="urn:microsoft.com/office/officeart/2005/8/layout/hierarchy3"/>
    <dgm:cxn modelId="{5F94B954-939B-4C61-8EAC-A1350AC44E3D}" type="presParOf" srcId="{68ABE0AE-D48B-4D04-BB1F-78234C49A5B8}" destId="{77224E7B-F061-4668-801E-F2C8010E4EC9}" srcOrd="3" destOrd="0" presId="urn:microsoft.com/office/officeart/2005/8/layout/hierarchy3"/>
    <dgm:cxn modelId="{4342ECCF-654C-4D36-8A62-41A82FCC4DEB}" type="presParOf" srcId="{7627F6B7-FF54-49F6-AD76-8B4FBAABE89E}" destId="{7405AC36-BD92-4B9C-ACA8-8F039B2A9CD6}" srcOrd="1" destOrd="0" presId="urn:microsoft.com/office/officeart/2005/8/layout/hierarchy3"/>
    <dgm:cxn modelId="{814E5C87-CF9C-47C9-A7CF-49B6F2BC556A}" type="presParOf" srcId="{7405AC36-BD92-4B9C-ACA8-8F039B2A9CD6}" destId="{8A8307B2-FA29-4234-9041-A9AD7504F330}" srcOrd="0" destOrd="0" presId="urn:microsoft.com/office/officeart/2005/8/layout/hierarchy3"/>
    <dgm:cxn modelId="{A1EC26E4-7BF9-4AC3-8581-0588EE140A02}" type="presParOf" srcId="{8A8307B2-FA29-4234-9041-A9AD7504F330}" destId="{5B591502-BFD6-4CE7-BE77-12951E869452}" srcOrd="0" destOrd="0" presId="urn:microsoft.com/office/officeart/2005/8/layout/hierarchy3"/>
    <dgm:cxn modelId="{1D6DD358-07CA-4A8F-85A5-D72430FD8974}" type="presParOf" srcId="{8A8307B2-FA29-4234-9041-A9AD7504F330}" destId="{AD3E7D62-23D2-451E-9972-4E6162F7C2A1}" srcOrd="1" destOrd="0" presId="urn:microsoft.com/office/officeart/2005/8/layout/hierarchy3"/>
    <dgm:cxn modelId="{026B1A56-C13B-4EDB-B306-89F86209436F}" type="presParOf" srcId="{7405AC36-BD92-4B9C-ACA8-8F039B2A9CD6}" destId="{A499EDA7-A230-41DB-9292-F4F879617E60}" srcOrd="1" destOrd="0" presId="urn:microsoft.com/office/officeart/2005/8/layout/hierarchy3"/>
    <dgm:cxn modelId="{EAF2B6E9-A8EF-4E60-AA42-F5EC4BDC2E1D}" type="presParOf" srcId="{A499EDA7-A230-41DB-9292-F4F879617E60}" destId="{8AD71D30-6BB6-4FC8-A9F1-12D7D58BF8B5}" srcOrd="0" destOrd="0" presId="urn:microsoft.com/office/officeart/2005/8/layout/hierarchy3"/>
    <dgm:cxn modelId="{8313F7CD-9939-4A03-B747-E81B8096967A}" type="presParOf" srcId="{A499EDA7-A230-41DB-9292-F4F879617E60}" destId="{A5ED8938-B173-4AB6-B483-219D71D1DC77}" srcOrd="1" destOrd="0" presId="urn:microsoft.com/office/officeart/2005/8/layout/hierarchy3"/>
    <dgm:cxn modelId="{4F7AA62E-B8F8-4E72-B0B2-F18F11E890A7}" type="presParOf" srcId="{A499EDA7-A230-41DB-9292-F4F879617E60}" destId="{8F8241C7-156E-41E3-B32D-76DACB309F3E}" srcOrd="2" destOrd="0" presId="urn:microsoft.com/office/officeart/2005/8/layout/hierarchy3"/>
    <dgm:cxn modelId="{9F3BB5FF-FC9D-4DA6-946A-9B42D07DA76A}" type="presParOf" srcId="{A499EDA7-A230-41DB-9292-F4F879617E60}" destId="{93FDF1D8-FAA1-4246-A788-4575F503F801}" srcOrd="3" destOrd="0" presId="urn:microsoft.com/office/officeart/2005/8/layout/hierarchy3"/>
    <dgm:cxn modelId="{C2945396-0BF7-4288-B15F-AAFFE969E625}" type="presParOf" srcId="{7627F6B7-FF54-49F6-AD76-8B4FBAABE89E}" destId="{E16024E1-9BE1-43B8-BD24-941CABA05B8E}" srcOrd="2" destOrd="0" presId="urn:microsoft.com/office/officeart/2005/8/layout/hierarchy3"/>
    <dgm:cxn modelId="{6BB8E83F-868F-4F1A-8877-25680C4AB705}" type="presParOf" srcId="{E16024E1-9BE1-43B8-BD24-941CABA05B8E}" destId="{0539456C-B2D5-4752-895B-1C8ABF054FA3}" srcOrd="0" destOrd="0" presId="urn:microsoft.com/office/officeart/2005/8/layout/hierarchy3"/>
    <dgm:cxn modelId="{8E3CD3F2-3DB1-4A73-8848-7DCA7DBB9175}" type="presParOf" srcId="{0539456C-B2D5-4752-895B-1C8ABF054FA3}" destId="{40653530-F1BD-46D7-990C-1BBAE2CABABA}" srcOrd="0" destOrd="0" presId="urn:microsoft.com/office/officeart/2005/8/layout/hierarchy3"/>
    <dgm:cxn modelId="{8CDD6D51-38B9-4B2E-BE46-8D3293A49CBE}" type="presParOf" srcId="{0539456C-B2D5-4752-895B-1C8ABF054FA3}" destId="{026ED10F-CA75-46DA-A484-FFBE6A1B4553}" srcOrd="1" destOrd="0" presId="urn:microsoft.com/office/officeart/2005/8/layout/hierarchy3"/>
    <dgm:cxn modelId="{50ACCFC6-8338-457B-86C9-F9EB9E2DC669}" type="presParOf" srcId="{E16024E1-9BE1-43B8-BD24-941CABA05B8E}" destId="{1EE32D80-272D-4D56-8DDC-A0F9BE27C8DE}" srcOrd="1" destOrd="0" presId="urn:microsoft.com/office/officeart/2005/8/layout/hierarchy3"/>
    <dgm:cxn modelId="{F3226771-64FA-43FF-8140-FE01C7157D0E}" type="presParOf" srcId="{1EE32D80-272D-4D56-8DDC-A0F9BE27C8DE}" destId="{FA3DCB91-2069-4F24-922F-E5AD878CCA60}" srcOrd="0" destOrd="0" presId="urn:microsoft.com/office/officeart/2005/8/layout/hierarchy3"/>
    <dgm:cxn modelId="{158A8987-AF62-45AE-BDC6-D671787D3071}" type="presParOf" srcId="{1EE32D80-272D-4D56-8DDC-A0F9BE27C8DE}" destId="{12A9AB75-8778-4ED2-BC17-2A15602FAF07}" srcOrd="1" destOrd="0" presId="urn:microsoft.com/office/officeart/2005/8/layout/hierarchy3"/>
    <dgm:cxn modelId="{BEA9D794-9B7C-414C-B96C-4AFD76B1D227}" type="presParOf" srcId="{1EE32D80-272D-4D56-8DDC-A0F9BE27C8DE}" destId="{35D58EE2-D98C-4E62-B869-001E4BCAC0B5}" srcOrd="2" destOrd="0" presId="urn:microsoft.com/office/officeart/2005/8/layout/hierarchy3"/>
    <dgm:cxn modelId="{0261BB0A-7ED6-44B2-BFB7-F4BD97202C0B}" type="presParOf" srcId="{1EE32D80-272D-4D56-8DDC-A0F9BE27C8DE}" destId="{A240FABA-F4B3-47D0-BE8A-CA12B976F642}" srcOrd="3" destOrd="0" presId="urn:microsoft.com/office/officeart/2005/8/layout/hierarchy3"/>
    <dgm:cxn modelId="{F8D77D60-A681-4BE3-BDBB-2FF19BCAD8D5}" type="presParOf" srcId="{1EE32D80-272D-4D56-8DDC-A0F9BE27C8DE}" destId="{94A5930C-30EE-4769-9EDD-930E4E3C2402}" srcOrd="4" destOrd="0" presId="urn:microsoft.com/office/officeart/2005/8/layout/hierarchy3"/>
    <dgm:cxn modelId="{4376480F-6C4B-4F3A-9754-5ACB5E6DBFDB}" type="presParOf" srcId="{1EE32D80-272D-4D56-8DDC-A0F9BE27C8DE}" destId="{E741EA0F-C574-4D25-8A37-F87BA3A37930}" srcOrd="5" destOrd="0" presId="urn:microsoft.com/office/officeart/2005/8/layout/hierarchy3"/>
    <dgm:cxn modelId="{5CD2A8E5-BA38-455C-80D3-7D95910B5D05}" type="presParOf" srcId="{1EE32D80-272D-4D56-8DDC-A0F9BE27C8DE}" destId="{9AAECD29-E13E-4BE0-9611-5A415F1480D4}" srcOrd="6" destOrd="0" presId="urn:microsoft.com/office/officeart/2005/8/layout/hierarchy3"/>
    <dgm:cxn modelId="{57D902F0-23FB-479B-9C08-D0896E7ADC4F}" type="presParOf" srcId="{1EE32D80-272D-4D56-8DDC-A0F9BE27C8DE}" destId="{DD163F47-4B11-4898-8830-C75ECF66D1C2}" srcOrd="7" destOrd="0" presId="urn:microsoft.com/office/officeart/2005/8/layout/hierarchy3"/>
    <dgm:cxn modelId="{3FDA96C4-EBC0-4167-810D-FC9AAE0144B5}" type="presParOf" srcId="{7627F6B7-FF54-49F6-AD76-8B4FBAABE89E}" destId="{8914F2DD-75D0-4E91-9B3C-C6F5CBF21046}" srcOrd="3" destOrd="0" presId="urn:microsoft.com/office/officeart/2005/8/layout/hierarchy3"/>
    <dgm:cxn modelId="{EC0D97EB-8E17-4C49-AE6E-9A565F876C9F}" type="presParOf" srcId="{8914F2DD-75D0-4E91-9B3C-C6F5CBF21046}" destId="{9D710E40-BD8C-4218-B4DC-AB5A35B1DC3C}" srcOrd="0" destOrd="0" presId="urn:microsoft.com/office/officeart/2005/8/layout/hierarchy3"/>
    <dgm:cxn modelId="{BA51B24D-BE79-43F4-B6A1-641DB6761DB2}" type="presParOf" srcId="{9D710E40-BD8C-4218-B4DC-AB5A35B1DC3C}" destId="{23009253-B01B-4BB0-805E-2FA589BD248E}" srcOrd="0" destOrd="0" presId="urn:microsoft.com/office/officeart/2005/8/layout/hierarchy3"/>
    <dgm:cxn modelId="{090B6A17-A33F-4CAB-BD29-CD32F82E1161}" type="presParOf" srcId="{9D710E40-BD8C-4218-B4DC-AB5A35B1DC3C}" destId="{DDADBE14-047F-4714-88A5-3E076939BD72}" srcOrd="1" destOrd="0" presId="urn:microsoft.com/office/officeart/2005/8/layout/hierarchy3"/>
    <dgm:cxn modelId="{7D4FEDC2-CD70-4E90-9BBE-2E02DA8C77EB}" type="presParOf" srcId="{8914F2DD-75D0-4E91-9B3C-C6F5CBF21046}" destId="{BDB6AE27-8FD0-4030-BE97-92223AD4DC93}" srcOrd="1" destOrd="0" presId="urn:microsoft.com/office/officeart/2005/8/layout/hierarchy3"/>
    <dgm:cxn modelId="{CB76F79B-9C4E-4BD1-B288-C91D40E3F7C3}" type="presParOf" srcId="{BDB6AE27-8FD0-4030-BE97-92223AD4DC93}" destId="{4DB2E98A-588A-4F6B-AC68-57ED34B826DF}" srcOrd="0" destOrd="0" presId="urn:microsoft.com/office/officeart/2005/8/layout/hierarchy3"/>
    <dgm:cxn modelId="{80842490-AA17-4BE3-9E84-6BB0989A18D1}" type="presParOf" srcId="{BDB6AE27-8FD0-4030-BE97-92223AD4DC93}" destId="{79DA196A-5A58-4AB1-A2C5-CF2FE04DC228}" srcOrd="1" destOrd="0" presId="urn:microsoft.com/office/officeart/2005/8/layout/hierarchy3"/>
    <dgm:cxn modelId="{EFEB0EB2-13BF-4719-AEB9-87FC63D61F0F}" type="presParOf" srcId="{BDB6AE27-8FD0-4030-BE97-92223AD4DC93}" destId="{7CA186A7-EB47-4472-BB4B-63E5CC4C3A69}" srcOrd="2" destOrd="0" presId="urn:microsoft.com/office/officeart/2005/8/layout/hierarchy3"/>
    <dgm:cxn modelId="{276CBF31-6C35-4331-AF82-019FE989B069}" type="presParOf" srcId="{BDB6AE27-8FD0-4030-BE97-92223AD4DC93}" destId="{F64AB139-8F55-4943-875D-A9903BE95000}"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15EB0E-BEC1-4CFB-B0FB-F7108DABFA8B}"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C9489BC8-EED5-4D44-B5DE-DA830FF72F1B}">
      <dgm:prSet/>
      <dgm:spPr/>
      <dgm:t>
        <a:bodyPr/>
        <a:lstStyle/>
        <a:p>
          <a:pPr>
            <a:lnSpc>
              <a:spcPct val="100000"/>
            </a:lnSpc>
            <a:defRPr b="1"/>
          </a:pPr>
          <a:r>
            <a:rPr lang="en-US"/>
            <a:t>Enhanced Scalability and Performance:</a:t>
          </a:r>
        </a:p>
      </dgm:t>
    </dgm:pt>
    <dgm:pt modelId="{8A778800-9083-4A6A-9F40-3B23FB98DA42}" type="parTrans" cxnId="{71BF9630-19CC-4328-9961-D842C7899393}">
      <dgm:prSet/>
      <dgm:spPr/>
      <dgm:t>
        <a:bodyPr/>
        <a:lstStyle/>
        <a:p>
          <a:endParaRPr lang="en-US"/>
        </a:p>
      </dgm:t>
    </dgm:pt>
    <dgm:pt modelId="{4EEAA0AB-F577-457B-AD76-FA694B02FCD5}" type="sibTrans" cxnId="{71BF9630-19CC-4328-9961-D842C7899393}">
      <dgm:prSet/>
      <dgm:spPr/>
      <dgm:t>
        <a:bodyPr/>
        <a:lstStyle/>
        <a:p>
          <a:endParaRPr lang="en-US"/>
        </a:p>
      </dgm:t>
    </dgm:pt>
    <dgm:pt modelId="{81821D61-C64B-47BB-8242-150185706597}">
      <dgm:prSet/>
      <dgm:spPr/>
      <dgm:t>
        <a:bodyPr/>
        <a:lstStyle/>
        <a:p>
          <a:pPr>
            <a:lnSpc>
              <a:spcPct val="100000"/>
            </a:lnSpc>
          </a:pPr>
          <a:r>
            <a:rPr lang="en-US"/>
            <a:t>Implement advanced auto-scaling policies.</a:t>
          </a:r>
        </a:p>
      </dgm:t>
    </dgm:pt>
    <dgm:pt modelId="{2E21FC07-5C09-4096-9589-DB47BCD077B1}" type="parTrans" cxnId="{4B3D9C33-9C45-4B21-83C1-E147BDCB68AC}">
      <dgm:prSet/>
      <dgm:spPr/>
      <dgm:t>
        <a:bodyPr/>
        <a:lstStyle/>
        <a:p>
          <a:endParaRPr lang="en-US"/>
        </a:p>
      </dgm:t>
    </dgm:pt>
    <dgm:pt modelId="{295BF033-6779-4327-8DA6-923AA10744E5}" type="sibTrans" cxnId="{4B3D9C33-9C45-4B21-83C1-E147BDCB68AC}">
      <dgm:prSet/>
      <dgm:spPr/>
      <dgm:t>
        <a:bodyPr/>
        <a:lstStyle/>
        <a:p>
          <a:endParaRPr lang="en-US"/>
        </a:p>
      </dgm:t>
    </dgm:pt>
    <dgm:pt modelId="{E3BF38A6-2B3E-48F2-B5D1-05EF1CFCDE75}">
      <dgm:prSet/>
      <dgm:spPr/>
      <dgm:t>
        <a:bodyPr/>
        <a:lstStyle/>
        <a:p>
          <a:pPr>
            <a:lnSpc>
              <a:spcPct val="100000"/>
            </a:lnSpc>
          </a:pPr>
          <a:r>
            <a:rPr lang="en-US"/>
            <a:t>Conduct comprehensive load testing.</a:t>
          </a:r>
        </a:p>
      </dgm:t>
    </dgm:pt>
    <dgm:pt modelId="{982A5044-FFB4-4DD9-8D44-134A8B3FD76F}" type="parTrans" cxnId="{63C28C86-AEB5-45F1-94E3-7CB057DB8C97}">
      <dgm:prSet/>
      <dgm:spPr/>
      <dgm:t>
        <a:bodyPr/>
        <a:lstStyle/>
        <a:p>
          <a:endParaRPr lang="en-US"/>
        </a:p>
      </dgm:t>
    </dgm:pt>
    <dgm:pt modelId="{41AD66A0-7F42-4A56-8AA3-3CCA64D64A35}" type="sibTrans" cxnId="{63C28C86-AEB5-45F1-94E3-7CB057DB8C97}">
      <dgm:prSet/>
      <dgm:spPr/>
      <dgm:t>
        <a:bodyPr/>
        <a:lstStyle/>
        <a:p>
          <a:endParaRPr lang="en-US"/>
        </a:p>
      </dgm:t>
    </dgm:pt>
    <dgm:pt modelId="{CF99C095-F500-4D19-BCB5-ED7A1FB57B97}">
      <dgm:prSet/>
      <dgm:spPr/>
      <dgm:t>
        <a:bodyPr/>
        <a:lstStyle/>
        <a:p>
          <a:pPr>
            <a:lnSpc>
              <a:spcPct val="100000"/>
            </a:lnSpc>
            <a:defRPr b="1"/>
          </a:pPr>
          <a:r>
            <a:rPr lang="en-US"/>
            <a:t>Advanced Monitoring and Logging:</a:t>
          </a:r>
        </a:p>
      </dgm:t>
    </dgm:pt>
    <dgm:pt modelId="{7EFB6148-6718-41E4-A3F4-CC7EFD6DA51F}" type="parTrans" cxnId="{2C29C4FE-2FB2-48AA-B470-8DB7DF085D8C}">
      <dgm:prSet/>
      <dgm:spPr/>
      <dgm:t>
        <a:bodyPr/>
        <a:lstStyle/>
        <a:p>
          <a:endParaRPr lang="en-US"/>
        </a:p>
      </dgm:t>
    </dgm:pt>
    <dgm:pt modelId="{3392F025-C974-4861-B876-1C31AFEDFADF}" type="sibTrans" cxnId="{2C29C4FE-2FB2-48AA-B470-8DB7DF085D8C}">
      <dgm:prSet/>
      <dgm:spPr/>
      <dgm:t>
        <a:bodyPr/>
        <a:lstStyle/>
        <a:p>
          <a:endParaRPr lang="en-US"/>
        </a:p>
      </dgm:t>
    </dgm:pt>
    <dgm:pt modelId="{D6F97827-616A-489E-9C29-1279A9EAD0A8}">
      <dgm:prSet/>
      <dgm:spPr/>
      <dgm:t>
        <a:bodyPr/>
        <a:lstStyle/>
        <a:p>
          <a:pPr>
            <a:lnSpc>
              <a:spcPct val="100000"/>
            </a:lnSpc>
          </a:pPr>
          <a:r>
            <a:rPr lang="en-US"/>
            <a:t>Integrate distributed tracing tools like Jaeger or Zipkin.</a:t>
          </a:r>
        </a:p>
      </dgm:t>
    </dgm:pt>
    <dgm:pt modelId="{CFF2157A-F467-4307-B5C6-9667A0F79CC5}" type="parTrans" cxnId="{82EE122D-EA30-4449-B8D2-9653A8782EC4}">
      <dgm:prSet/>
      <dgm:spPr/>
      <dgm:t>
        <a:bodyPr/>
        <a:lstStyle/>
        <a:p>
          <a:endParaRPr lang="en-US"/>
        </a:p>
      </dgm:t>
    </dgm:pt>
    <dgm:pt modelId="{86F78EFF-D99C-4FE2-8A74-69CDCCED5DF2}" type="sibTrans" cxnId="{82EE122D-EA30-4449-B8D2-9653A8782EC4}">
      <dgm:prSet/>
      <dgm:spPr/>
      <dgm:t>
        <a:bodyPr/>
        <a:lstStyle/>
        <a:p>
          <a:endParaRPr lang="en-US"/>
        </a:p>
      </dgm:t>
    </dgm:pt>
    <dgm:pt modelId="{A271A785-1D89-4CE9-8B28-D326B9FC96EE}">
      <dgm:prSet/>
      <dgm:spPr/>
      <dgm:t>
        <a:bodyPr/>
        <a:lstStyle/>
        <a:p>
          <a:pPr>
            <a:lnSpc>
              <a:spcPct val="100000"/>
            </a:lnSpc>
          </a:pPr>
          <a:r>
            <a:rPr lang="en-US"/>
            <a:t>Enhance logging with the ELK Stack (Elasticsearch, Logstash, Kibana).</a:t>
          </a:r>
        </a:p>
      </dgm:t>
    </dgm:pt>
    <dgm:pt modelId="{6DE9099D-6365-40C9-ACFD-9D2975DB64A8}" type="parTrans" cxnId="{93409237-4114-4B84-8D87-A6645CE37604}">
      <dgm:prSet/>
      <dgm:spPr/>
      <dgm:t>
        <a:bodyPr/>
        <a:lstStyle/>
        <a:p>
          <a:endParaRPr lang="en-US"/>
        </a:p>
      </dgm:t>
    </dgm:pt>
    <dgm:pt modelId="{2C7327E7-B382-45E5-9FCE-B3C2A76A8BCE}" type="sibTrans" cxnId="{93409237-4114-4B84-8D87-A6645CE37604}">
      <dgm:prSet/>
      <dgm:spPr/>
      <dgm:t>
        <a:bodyPr/>
        <a:lstStyle/>
        <a:p>
          <a:endParaRPr lang="en-US"/>
        </a:p>
      </dgm:t>
    </dgm:pt>
    <dgm:pt modelId="{02DECF76-6A6F-4E44-B043-A750C1BE9E7B}">
      <dgm:prSet/>
      <dgm:spPr/>
      <dgm:t>
        <a:bodyPr/>
        <a:lstStyle/>
        <a:p>
          <a:pPr>
            <a:lnSpc>
              <a:spcPct val="100000"/>
            </a:lnSpc>
            <a:defRPr b="1"/>
          </a:pPr>
          <a:r>
            <a:rPr lang="en-US"/>
            <a:t>Security Enhancements:</a:t>
          </a:r>
        </a:p>
      </dgm:t>
    </dgm:pt>
    <dgm:pt modelId="{A2B49ABA-3343-4E37-920E-BD01866C62CF}" type="parTrans" cxnId="{26F8AD37-536A-4B1C-A511-8DFA04597D36}">
      <dgm:prSet/>
      <dgm:spPr/>
      <dgm:t>
        <a:bodyPr/>
        <a:lstStyle/>
        <a:p>
          <a:endParaRPr lang="en-US"/>
        </a:p>
      </dgm:t>
    </dgm:pt>
    <dgm:pt modelId="{4C91BF5D-0C11-4ED0-A036-06A4CB9BF0A7}" type="sibTrans" cxnId="{26F8AD37-536A-4B1C-A511-8DFA04597D36}">
      <dgm:prSet/>
      <dgm:spPr/>
      <dgm:t>
        <a:bodyPr/>
        <a:lstStyle/>
        <a:p>
          <a:endParaRPr lang="en-US"/>
        </a:p>
      </dgm:t>
    </dgm:pt>
    <dgm:pt modelId="{B5FE6496-6CDC-4903-8BF3-2AEA83CD1D70}">
      <dgm:prSet/>
      <dgm:spPr/>
      <dgm:t>
        <a:bodyPr/>
        <a:lstStyle/>
        <a:p>
          <a:pPr>
            <a:lnSpc>
              <a:spcPct val="100000"/>
            </a:lnSpc>
          </a:pPr>
          <a:r>
            <a:rPr lang="en-US"/>
            <a:t>Apply security best practices for containerized applications.</a:t>
          </a:r>
        </a:p>
      </dgm:t>
    </dgm:pt>
    <dgm:pt modelId="{A4ED8884-8615-4A1F-80D6-9C64BA0E45CD}" type="parTrans" cxnId="{FCC64250-88F2-4156-B34B-95FAFA1ED289}">
      <dgm:prSet/>
      <dgm:spPr/>
      <dgm:t>
        <a:bodyPr/>
        <a:lstStyle/>
        <a:p>
          <a:endParaRPr lang="en-US"/>
        </a:p>
      </dgm:t>
    </dgm:pt>
    <dgm:pt modelId="{0D7D66D7-CBC2-417E-AEF1-376330AAF3F1}" type="sibTrans" cxnId="{FCC64250-88F2-4156-B34B-95FAFA1ED289}">
      <dgm:prSet/>
      <dgm:spPr/>
      <dgm:t>
        <a:bodyPr/>
        <a:lstStyle/>
        <a:p>
          <a:endParaRPr lang="en-US"/>
        </a:p>
      </dgm:t>
    </dgm:pt>
    <dgm:pt modelId="{71DE4DE3-5991-49FA-8A78-E053526BFACC}">
      <dgm:prSet/>
      <dgm:spPr/>
      <dgm:t>
        <a:bodyPr/>
        <a:lstStyle/>
        <a:p>
          <a:pPr>
            <a:lnSpc>
              <a:spcPct val="100000"/>
            </a:lnSpc>
          </a:pPr>
          <a:r>
            <a:rPr lang="en-US"/>
            <a:t>Define and enforce network policies in Kubernetes.</a:t>
          </a:r>
        </a:p>
      </dgm:t>
    </dgm:pt>
    <dgm:pt modelId="{557E7539-3210-4BFA-9F62-E3C1FC63BF88}" type="parTrans" cxnId="{9C2C8207-8C65-4164-A5AD-8704B3CB5A3D}">
      <dgm:prSet/>
      <dgm:spPr/>
      <dgm:t>
        <a:bodyPr/>
        <a:lstStyle/>
        <a:p>
          <a:endParaRPr lang="en-US"/>
        </a:p>
      </dgm:t>
    </dgm:pt>
    <dgm:pt modelId="{BB5BA4E0-FF94-4632-BFE9-A32F57AB4127}" type="sibTrans" cxnId="{9C2C8207-8C65-4164-A5AD-8704B3CB5A3D}">
      <dgm:prSet/>
      <dgm:spPr/>
      <dgm:t>
        <a:bodyPr/>
        <a:lstStyle/>
        <a:p>
          <a:endParaRPr lang="en-US"/>
        </a:p>
      </dgm:t>
    </dgm:pt>
    <dgm:pt modelId="{A8803183-B8EE-442E-8AC8-CF6956A842D6}">
      <dgm:prSet/>
      <dgm:spPr/>
      <dgm:t>
        <a:bodyPr/>
        <a:lstStyle/>
        <a:p>
          <a:pPr>
            <a:lnSpc>
              <a:spcPct val="100000"/>
            </a:lnSpc>
            <a:defRPr b="1"/>
          </a:pPr>
          <a:r>
            <a:rPr lang="en-US"/>
            <a:t>CI/CD Pipelines:</a:t>
          </a:r>
        </a:p>
      </dgm:t>
    </dgm:pt>
    <dgm:pt modelId="{367C9C1F-E7D8-440D-AF23-453565799E2A}" type="parTrans" cxnId="{DFEE6E58-C61B-4CE9-9F01-6DFA03D7CC98}">
      <dgm:prSet/>
      <dgm:spPr/>
      <dgm:t>
        <a:bodyPr/>
        <a:lstStyle/>
        <a:p>
          <a:endParaRPr lang="en-US"/>
        </a:p>
      </dgm:t>
    </dgm:pt>
    <dgm:pt modelId="{10699D5F-D2BE-4745-9CA0-5CF1BDCE8073}" type="sibTrans" cxnId="{DFEE6E58-C61B-4CE9-9F01-6DFA03D7CC98}">
      <dgm:prSet/>
      <dgm:spPr/>
      <dgm:t>
        <a:bodyPr/>
        <a:lstStyle/>
        <a:p>
          <a:endParaRPr lang="en-US"/>
        </a:p>
      </dgm:t>
    </dgm:pt>
    <dgm:pt modelId="{AD9F19EA-C3AA-492B-BCCD-CCC19C374BD6}">
      <dgm:prSet/>
      <dgm:spPr/>
      <dgm:t>
        <a:bodyPr/>
        <a:lstStyle/>
        <a:p>
          <a:pPr>
            <a:lnSpc>
              <a:spcPct val="100000"/>
            </a:lnSpc>
          </a:pPr>
          <a:r>
            <a:rPr lang="en-US"/>
            <a:t>Set up CI/CD pipelines using Jenkins, GitLab CI, or GitHub Actions.</a:t>
          </a:r>
        </a:p>
      </dgm:t>
    </dgm:pt>
    <dgm:pt modelId="{BD2C043A-C168-4A71-A308-59FD66F74FF2}" type="parTrans" cxnId="{8EFC7603-26A1-4023-9407-6734895BB088}">
      <dgm:prSet/>
      <dgm:spPr/>
      <dgm:t>
        <a:bodyPr/>
        <a:lstStyle/>
        <a:p>
          <a:endParaRPr lang="en-US"/>
        </a:p>
      </dgm:t>
    </dgm:pt>
    <dgm:pt modelId="{8E51AB65-3059-4559-B12B-218715DDA1BD}" type="sibTrans" cxnId="{8EFC7603-26A1-4023-9407-6734895BB088}">
      <dgm:prSet/>
      <dgm:spPr/>
      <dgm:t>
        <a:bodyPr/>
        <a:lstStyle/>
        <a:p>
          <a:endParaRPr lang="en-US"/>
        </a:p>
      </dgm:t>
    </dgm:pt>
    <dgm:pt modelId="{5F81C5BC-5AE8-48D5-947A-DD22C262302A}">
      <dgm:prSet/>
      <dgm:spPr/>
      <dgm:t>
        <a:bodyPr/>
        <a:lstStyle/>
        <a:p>
          <a:pPr>
            <a:lnSpc>
              <a:spcPct val="100000"/>
            </a:lnSpc>
          </a:pPr>
          <a:r>
            <a:rPr lang="en-US"/>
            <a:t>Integrate automated testing frameworks.</a:t>
          </a:r>
        </a:p>
      </dgm:t>
    </dgm:pt>
    <dgm:pt modelId="{3EAC2CDB-BA9D-4718-BFC2-4FCE615E0E6C}" type="parTrans" cxnId="{8E739B28-1620-4C0C-9CCD-F25B5C8E3319}">
      <dgm:prSet/>
      <dgm:spPr/>
      <dgm:t>
        <a:bodyPr/>
        <a:lstStyle/>
        <a:p>
          <a:endParaRPr lang="en-US"/>
        </a:p>
      </dgm:t>
    </dgm:pt>
    <dgm:pt modelId="{EFE7D3A1-4B28-4C21-B9EE-422732B0CEC9}" type="sibTrans" cxnId="{8E739B28-1620-4C0C-9CCD-F25B5C8E3319}">
      <dgm:prSet/>
      <dgm:spPr/>
      <dgm:t>
        <a:bodyPr/>
        <a:lstStyle/>
        <a:p>
          <a:endParaRPr lang="en-US"/>
        </a:p>
      </dgm:t>
    </dgm:pt>
    <dgm:pt modelId="{6F41BB2F-6D10-4C82-BDB3-E3E0F264E981}" type="pres">
      <dgm:prSet presAssocID="{9415EB0E-BEC1-4CFB-B0FB-F7108DABFA8B}" presName="root" presStyleCnt="0">
        <dgm:presLayoutVars>
          <dgm:dir/>
          <dgm:resizeHandles val="exact"/>
        </dgm:presLayoutVars>
      </dgm:prSet>
      <dgm:spPr/>
    </dgm:pt>
    <dgm:pt modelId="{B8C9A0A2-E45C-4C6D-8435-1E0470230D51}" type="pres">
      <dgm:prSet presAssocID="{C9489BC8-EED5-4D44-B5DE-DA830FF72F1B}" presName="compNode" presStyleCnt="0"/>
      <dgm:spPr/>
    </dgm:pt>
    <dgm:pt modelId="{297B86E1-3C42-438F-AEB2-5AEBA000AF2C}" type="pres">
      <dgm:prSet presAssocID="{C9489BC8-EED5-4D44-B5DE-DA830FF72F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868DF976-3CEC-4F82-BF69-479D83A3F413}" type="pres">
      <dgm:prSet presAssocID="{C9489BC8-EED5-4D44-B5DE-DA830FF72F1B}" presName="iconSpace" presStyleCnt="0"/>
      <dgm:spPr/>
    </dgm:pt>
    <dgm:pt modelId="{7E5E836F-80E0-4AD7-89BD-2ED6AEE5B888}" type="pres">
      <dgm:prSet presAssocID="{C9489BC8-EED5-4D44-B5DE-DA830FF72F1B}" presName="parTx" presStyleLbl="revTx" presStyleIdx="0" presStyleCnt="8">
        <dgm:presLayoutVars>
          <dgm:chMax val="0"/>
          <dgm:chPref val="0"/>
        </dgm:presLayoutVars>
      </dgm:prSet>
      <dgm:spPr/>
    </dgm:pt>
    <dgm:pt modelId="{8AF63DDD-FFE6-4D03-B4A8-3B2B97DB4DD2}" type="pres">
      <dgm:prSet presAssocID="{C9489BC8-EED5-4D44-B5DE-DA830FF72F1B}" presName="txSpace" presStyleCnt="0"/>
      <dgm:spPr/>
    </dgm:pt>
    <dgm:pt modelId="{F57C734A-DDA6-4983-8C1C-A789C3002634}" type="pres">
      <dgm:prSet presAssocID="{C9489BC8-EED5-4D44-B5DE-DA830FF72F1B}" presName="desTx" presStyleLbl="revTx" presStyleIdx="1" presStyleCnt="8">
        <dgm:presLayoutVars/>
      </dgm:prSet>
      <dgm:spPr/>
    </dgm:pt>
    <dgm:pt modelId="{A505E3C7-40E4-4CCF-A85D-72306C390FCD}" type="pres">
      <dgm:prSet presAssocID="{4EEAA0AB-F577-457B-AD76-FA694B02FCD5}" presName="sibTrans" presStyleCnt="0"/>
      <dgm:spPr/>
    </dgm:pt>
    <dgm:pt modelId="{EFA6DB10-66DC-49DA-B8D3-46DB481BC50E}" type="pres">
      <dgm:prSet presAssocID="{CF99C095-F500-4D19-BCB5-ED7A1FB57B97}" presName="compNode" presStyleCnt="0"/>
      <dgm:spPr/>
    </dgm:pt>
    <dgm:pt modelId="{3DBE0FC3-9DCE-4A66-89C7-5D02A3A9CABF}" type="pres">
      <dgm:prSet presAssocID="{CF99C095-F500-4D19-BCB5-ED7A1FB57B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er"/>
        </a:ext>
      </dgm:extLst>
    </dgm:pt>
    <dgm:pt modelId="{405DAD92-1517-4C5B-8378-CD151AA4027D}" type="pres">
      <dgm:prSet presAssocID="{CF99C095-F500-4D19-BCB5-ED7A1FB57B97}" presName="iconSpace" presStyleCnt="0"/>
      <dgm:spPr/>
    </dgm:pt>
    <dgm:pt modelId="{6B2143CD-DFB5-4FD5-AA1E-6C79418EE4F2}" type="pres">
      <dgm:prSet presAssocID="{CF99C095-F500-4D19-BCB5-ED7A1FB57B97}" presName="parTx" presStyleLbl="revTx" presStyleIdx="2" presStyleCnt="8">
        <dgm:presLayoutVars>
          <dgm:chMax val="0"/>
          <dgm:chPref val="0"/>
        </dgm:presLayoutVars>
      </dgm:prSet>
      <dgm:spPr/>
    </dgm:pt>
    <dgm:pt modelId="{F2DBD5A1-2C37-422E-81A6-2735350EF602}" type="pres">
      <dgm:prSet presAssocID="{CF99C095-F500-4D19-BCB5-ED7A1FB57B97}" presName="txSpace" presStyleCnt="0"/>
      <dgm:spPr/>
    </dgm:pt>
    <dgm:pt modelId="{DC724A15-754B-49F3-851A-F1B2721F1179}" type="pres">
      <dgm:prSet presAssocID="{CF99C095-F500-4D19-BCB5-ED7A1FB57B97}" presName="desTx" presStyleLbl="revTx" presStyleIdx="3" presStyleCnt="8">
        <dgm:presLayoutVars/>
      </dgm:prSet>
      <dgm:spPr/>
    </dgm:pt>
    <dgm:pt modelId="{28460A5D-C08F-4BDB-B2BF-334BDDC8244C}" type="pres">
      <dgm:prSet presAssocID="{3392F025-C974-4861-B876-1C31AFEDFADF}" presName="sibTrans" presStyleCnt="0"/>
      <dgm:spPr/>
    </dgm:pt>
    <dgm:pt modelId="{F8C45121-2502-44F8-A448-47D978308B33}" type="pres">
      <dgm:prSet presAssocID="{02DECF76-6A6F-4E44-B043-A750C1BE9E7B}" presName="compNode" presStyleCnt="0"/>
      <dgm:spPr/>
    </dgm:pt>
    <dgm:pt modelId="{6A8E93F2-3432-4CC9-8D18-508FC865BA7B}" type="pres">
      <dgm:prSet presAssocID="{02DECF76-6A6F-4E44-B043-A750C1BE9E7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F6BB9512-5016-412E-A788-1820D44B5585}" type="pres">
      <dgm:prSet presAssocID="{02DECF76-6A6F-4E44-B043-A750C1BE9E7B}" presName="iconSpace" presStyleCnt="0"/>
      <dgm:spPr/>
    </dgm:pt>
    <dgm:pt modelId="{49E6F7D5-B6A2-43D7-BB6F-DC81BCDD8529}" type="pres">
      <dgm:prSet presAssocID="{02DECF76-6A6F-4E44-B043-A750C1BE9E7B}" presName="parTx" presStyleLbl="revTx" presStyleIdx="4" presStyleCnt="8">
        <dgm:presLayoutVars>
          <dgm:chMax val="0"/>
          <dgm:chPref val="0"/>
        </dgm:presLayoutVars>
      </dgm:prSet>
      <dgm:spPr/>
    </dgm:pt>
    <dgm:pt modelId="{841B4AF2-5BEA-4295-B45F-877AF770A4CD}" type="pres">
      <dgm:prSet presAssocID="{02DECF76-6A6F-4E44-B043-A750C1BE9E7B}" presName="txSpace" presStyleCnt="0"/>
      <dgm:spPr/>
    </dgm:pt>
    <dgm:pt modelId="{EA5E62DF-D713-4C51-81F0-AE3D4C513CD4}" type="pres">
      <dgm:prSet presAssocID="{02DECF76-6A6F-4E44-B043-A750C1BE9E7B}" presName="desTx" presStyleLbl="revTx" presStyleIdx="5" presStyleCnt="8">
        <dgm:presLayoutVars/>
      </dgm:prSet>
      <dgm:spPr/>
    </dgm:pt>
    <dgm:pt modelId="{79808BE8-1789-444F-97EE-9B99C11FB80E}" type="pres">
      <dgm:prSet presAssocID="{4C91BF5D-0C11-4ED0-A036-06A4CB9BF0A7}" presName="sibTrans" presStyleCnt="0"/>
      <dgm:spPr/>
    </dgm:pt>
    <dgm:pt modelId="{3D16A6C1-37AC-4938-9B54-7E98C492EADB}" type="pres">
      <dgm:prSet presAssocID="{A8803183-B8EE-442E-8AC8-CF6956A842D6}" presName="compNode" presStyleCnt="0"/>
      <dgm:spPr/>
    </dgm:pt>
    <dgm:pt modelId="{FF3500BB-6C34-4369-A84F-93E666C29602}" type="pres">
      <dgm:prSet presAssocID="{A8803183-B8EE-442E-8AC8-CF6956A842D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k"/>
        </a:ext>
      </dgm:extLst>
    </dgm:pt>
    <dgm:pt modelId="{39F02727-E02D-4716-926A-906ED5FEC72C}" type="pres">
      <dgm:prSet presAssocID="{A8803183-B8EE-442E-8AC8-CF6956A842D6}" presName="iconSpace" presStyleCnt="0"/>
      <dgm:spPr/>
    </dgm:pt>
    <dgm:pt modelId="{49E09B9C-2FD1-4DFF-994B-1C8331AB03D0}" type="pres">
      <dgm:prSet presAssocID="{A8803183-B8EE-442E-8AC8-CF6956A842D6}" presName="parTx" presStyleLbl="revTx" presStyleIdx="6" presStyleCnt="8">
        <dgm:presLayoutVars>
          <dgm:chMax val="0"/>
          <dgm:chPref val="0"/>
        </dgm:presLayoutVars>
      </dgm:prSet>
      <dgm:spPr/>
    </dgm:pt>
    <dgm:pt modelId="{B2CF0656-DF42-43D8-8C29-1AA1F0F2EE51}" type="pres">
      <dgm:prSet presAssocID="{A8803183-B8EE-442E-8AC8-CF6956A842D6}" presName="txSpace" presStyleCnt="0"/>
      <dgm:spPr/>
    </dgm:pt>
    <dgm:pt modelId="{D0BA500E-DFA7-4E49-B440-FF4FE3FB4315}" type="pres">
      <dgm:prSet presAssocID="{A8803183-B8EE-442E-8AC8-CF6956A842D6}" presName="desTx" presStyleLbl="revTx" presStyleIdx="7" presStyleCnt="8">
        <dgm:presLayoutVars/>
      </dgm:prSet>
      <dgm:spPr/>
    </dgm:pt>
  </dgm:ptLst>
  <dgm:cxnLst>
    <dgm:cxn modelId="{8EFC7603-26A1-4023-9407-6734895BB088}" srcId="{A8803183-B8EE-442E-8AC8-CF6956A842D6}" destId="{AD9F19EA-C3AA-492B-BCCD-CCC19C374BD6}" srcOrd="0" destOrd="0" parTransId="{BD2C043A-C168-4A71-A308-59FD66F74FF2}" sibTransId="{8E51AB65-3059-4559-B12B-218715DDA1BD}"/>
    <dgm:cxn modelId="{9C2C8207-8C65-4164-A5AD-8704B3CB5A3D}" srcId="{02DECF76-6A6F-4E44-B043-A750C1BE9E7B}" destId="{71DE4DE3-5991-49FA-8A78-E053526BFACC}" srcOrd="1" destOrd="0" parTransId="{557E7539-3210-4BFA-9F62-E3C1FC63BF88}" sibTransId="{BB5BA4E0-FF94-4632-BFE9-A32F57AB4127}"/>
    <dgm:cxn modelId="{6034711F-C92A-4BBF-A848-E1E71C1E5248}" type="presOf" srcId="{AD9F19EA-C3AA-492B-BCCD-CCC19C374BD6}" destId="{D0BA500E-DFA7-4E49-B440-FF4FE3FB4315}" srcOrd="0" destOrd="0" presId="urn:microsoft.com/office/officeart/2018/5/layout/CenteredIconLabelDescriptionList"/>
    <dgm:cxn modelId="{8E739B28-1620-4C0C-9CCD-F25B5C8E3319}" srcId="{A8803183-B8EE-442E-8AC8-CF6956A842D6}" destId="{5F81C5BC-5AE8-48D5-947A-DD22C262302A}" srcOrd="1" destOrd="0" parTransId="{3EAC2CDB-BA9D-4718-BFC2-4FCE615E0E6C}" sibTransId="{EFE7D3A1-4B28-4C21-B9EE-422732B0CEC9}"/>
    <dgm:cxn modelId="{55EE7929-3056-4322-957B-80E4BDD1F6B4}" type="presOf" srcId="{81821D61-C64B-47BB-8242-150185706597}" destId="{F57C734A-DDA6-4983-8C1C-A789C3002634}" srcOrd="0" destOrd="0" presId="urn:microsoft.com/office/officeart/2018/5/layout/CenteredIconLabelDescriptionList"/>
    <dgm:cxn modelId="{5AC3162A-04A7-45D7-9DB2-98BE3953D4CD}" type="presOf" srcId="{C9489BC8-EED5-4D44-B5DE-DA830FF72F1B}" destId="{7E5E836F-80E0-4AD7-89BD-2ED6AEE5B888}" srcOrd="0" destOrd="0" presId="urn:microsoft.com/office/officeart/2018/5/layout/CenteredIconLabelDescriptionList"/>
    <dgm:cxn modelId="{82EE122D-EA30-4449-B8D2-9653A8782EC4}" srcId="{CF99C095-F500-4D19-BCB5-ED7A1FB57B97}" destId="{D6F97827-616A-489E-9C29-1279A9EAD0A8}" srcOrd="0" destOrd="0" parTransId="{CFF2157A-F467-4307-B5C6-9667A0F79CC5}" sibTransId="{86F78EFF-D99C-4FE2-8A74-69CDCCED5DF2}"/>
    <dgm:cxn modelId="{71BF9630-19CC-4328-9961-D842C7899393}" srcId="{9415EB0E-BEC1-4CFB-B0FB-F7108DABFA8B}" destId="{C9489BC8-EED5-4D44-B5DE-DA830FF72F1B}" srcOrd="0" destOrd="0" parTransId="{8A778800-9083-4A6A-9F40-3B23FB98DA42}" sibTransId="{4EEAA0AB-F577-457B-AD76-FA694B02FCD5}"/>
    <dgm:cxn modelId="{4B3D9C33-9C45-4B21-83C1-E147BDCB68AC}" srcId="{C9489BC8-EED5-4D44-B5DE-DA830FF72F1B}" destId="{81821D61-C64B-47BB-8242-150185706597}" srcOrd="0" destOrd="0" parTransId="{2E21FC07-5C09-4096-9589-DB47BCD077B1}" sibTransId="{295BF033-6779-4327-8DA6-923AA10744E5}"/>
    <dgm:cxn modelId="{93409237-4114-4B84-8D87-A6645CE37604}" srcId="{CF99C095-F500-4D19-BCB5-ED7A1FB57B97}" destId="{A271A785-1D89-4CE9-8B28-D326B9FC96EE}" srcOrd="1" destOrd="0" parTransId="{6DE9099D-6365-40C9-ACFD-9D2975DB64A8}" sibTransId="{2C7327E7-B382-45E5-9FCE-B3C2A76A8BCE}"/>
    <dgm:cxn modelId="{26F8AD37-536A-4B1C-A511-8DFA04597D36}" srcId="{9415EB0E-BEC1-4CFB-B0FB-F7108DABFA8B}" destId="{02DECF76-6A6F-4E44-B043-A750C1BE9E7B}" srcOrd="2" destOrd="0" parTransId="{A2B49ABA-3343-4E37-920E-BD01866C62CF}" sibTransId="{4C91BF5D-0C11-4ED0-A036-06A4CB9BF0A7}"/>
    <dgm:cxn modelId="{7FD57863-88A9-4573-86E1-7574562BA584}" type="presOf" srcId="{A271A785-1D89-4CE9-8B28-D326B9FC96EE}" destId="{DC724A15-754B-49F3-851A-F1B2721F1179}" srcOrd="0" destOrd="1" presId="urn:microsoft.com/office/officeart/2018/5/layout/CenteredIconLabelDescriptionList"/>
    <dgm:cxn modelId="{FCC64250-88F2-4156-B34B-95FAFA1ED289}" srcId="{02DECF76-6A6F-4E44-B043-A750C1BE9E7B}" destId="{B5FE6496-6CDC-4903-8BF3-2AEA83CD1D70}" srcOrd="0" destOrd="0" parTransId="{A4ED8884-8615-4A1F-80D6-9C64BA0E45CD}" sibTransId="{0D7D66D7-CBC2-417E-AEF1-376330AAF3F1}"/>
    <dgm:cxn modelId="{B4F34B70-1754-41AE-9C7D-29993D5ABAA4}" type="presOf" srcId="{02DECF76-6A6F-4E44-B043-A750C1BE9E7B}" destId="{49E6F7D5-B6A2-43D7-BB6F-DC81BCDD8529}" srcOrd="0" destOrd="0" presId="urn:microsoft.com/office/officeart/2018/5/layout/CenteredIconLabelDescriptionList"/>
    <dgm:cxn modelId="{430E6E53-0A8A-4778-ABEC-AB8BDBE84256}" type="presOf" srcId="{9415EB0E-BEC1-4CFB-B0FB-F7108DABFA8B}" destId="{6F41BB2F-6D10-4C82-BDB3-E3E0F264E981}" srcOrd="0" destOrd="0" presId="urn:microsoft.com/office/officeart/2018/5/layout/CenteredIconLabelDescriptionList"/>
    <dgm:cxn modelId="{DFEE6E58-C61B-4CE9-9F01-6DFA03D7CC98}" srcId="{9415EB0E-BEC1-4CFB-B0FB-F7108DABFA8B}" destId="{A8803183-B8EE-442E-8AC8-CF6956A842D6}" srcOrd="3" destOrd="0" parTransId="{367C9C1F-E7D8-440D-AF23-453565799E2A}" sibTransId="{10699D5F-D2BE-4745-9CA0-5CF1BDCE8073}"/>
    <dgm:cxn modelId="{63C28C86-AEB5-45F1-94E3-7CB057DB8C97}" srcId="{C9489BC8-EED5-4D44-B5DE-DA830FF72F1B}" destId="{E3BF38A6-2B3E-48F2-B5D1-05EF1CFCDE75}" srcOrd="1" destOrd="0" parTransId="{982A5044-FFB4-4DD9-8D44-134A8B3FD76F}" sibTransId="{41AD66A0-7F42-4A56-8AA3-3CCA64D64A35}"/>
    <dgm:cxn modelId="{46E64888-7912-4BA3-969D-69791E373449}" type="presOf" srcId="{D6F97827-616A-489E-9C29-1279A9EAD0A8}" destId="{DC724A15-754B-49F3-851A-F1B2721F1179}" srcOrd="0" destOrd="0" presId="urn:microsoft.com/office/officeart/2018/5/layout/CenteredIconLabelDescriptionList"/>
    <dgm:cxn modelId="{4D0E0F8B-839F-4355-BF5F-8ED1B8FC621C}" type="presOf" srcId="{A8803183-B8EE-442E-8AC8-CF6956A842D6}" destId="{49E09B9C-2FD1-4DFF-994B-1C8331AB03D0}" srcOrd="0" destOrd="0" presId="urn:microsoft.com/office/officeart/2018/5/layout/CenteredIconLabelDescriptionList"/>
    <dgm:cxn modelId="{36621792-7337-44BA-9571-42EBD34DC615}" type="presOf" srcId="{71DE4DE3-5991-49FA-8A78-E053526BFACC}" destId="{EA5E62DF-D713-4C51-81F0-AE3D4C513CD4}" srcOrd="0" destOrd="1" presId="urn:microsoft.com/office/officeart/2018/5/layout/CenteredIconLabelDescriptionList"/>
    <dgm:cxn modelId="{7CFAB5A3-530E-492A-BC54-2C44A5D66566}" type="presOf" srcId="{CF99C095-F500-4D19-BCB5-ED7A1FB57B97}" destId="{6B2143CD-DFB5-4FD5-AA1E-6C79418EE4F2}" srcOrd="0" destOrd="0" presId="urn:microsoft.com/office/officeart/2018/5/layout/CenteredIconLabelDescriptionList"/>
    <dgm:cxn modelId="{33D521B7-1BFF-4708-9991-89F37DA8CA91}" type="presOf" srcId="{5F81C5BC-5AE8-48D5-947A-DD22C262302A}" destId="{D0BA500E-DFA7-4E49-B440-FF4FE3FB4315}" srcOrd="0" destOrd="1" presId="urn:microsoft.com/office/officeart/2018/5/layout/CenteredIconLabelDescriptionList"/>
    <dgm:cxn modelId="{3DA125FD-C8C2-48EC-A091-BFC1A00AF8EC}" type="presOf" srcId="{B5FE6496-6CDC-4903-8BF3-2AEA83CD1D70}" destId="{EA5E62DF-D713-4C51-81F0-AE3D4C513CD4}" srcOrd="0" destOrd="0" presId="urn:microsoft.com/office/officeart/2018/5/layout/CenteredIconLabelDescriptionList"/>
    <dgm:cxn modelId="{8C2E58FD-F855-4483-90D1-F4F4D3E428A0}" type="presOf" srcId="{E3BF38A6-2B3E-48F2-B5D1-05EF1CFCDE75}" destId="{F57C734A-DDA6-4983-8C1C-A789C3002634}" srcOrd="0" destOrd="1" presId="urn:microsoft.com/office/officeart/2018/5/layout/CenteredIconLabelDescriptionList"/>
    <dgm:cxn modelId="{2C29C4FE-2FB2-48AA-B470-8DB7DF085D8C}" srcId="{9415EB0E-BEC1-4CFB-B0FB-F7108DABFA8B}" destId="{CF99C095-F500-4D19-BCB5-ED7A1FB57B97}" srcOrd="1" destOrd="0" parTransId="{7EFB6148-6718-41E4-A3F4-CC7EFD6DA51F}" sibTransId="{3392F025-C974-4861-B876-1C31AFEDFADF}"/>
    <dgm:cxn modelId="{6B5693EB-8744-44E7-92B2-4948687911D8}" type="presParOf" srcId="{6F41BB2F-6D10-4C82-BDB3-E3E0F264E981}" destId="{B8C9A0A2-E45C-4C6D-8435-1E0470230D51}" srcOrd="0" destOrd="0" presId="urn:microsoft.com/office/officeart/2018/5/layout/CenteredIconLabelDescriptionList"/>
    <dgm:cxn modelId="{059A4B98-D00B-410A-90F3-0F4298DDFAE3}" type="presParOf" srcId="{B8C9A0A2-E45C-4C6D-8435-1E0470230D51}" destId="{297B86E1-3C42-438F-AEB2-5AEBA000AF2C}" srcOrd="0" destOrd="0" presId="urn:microsoft.com/office/officeart/2018/5/layout/CenteredIconLabelDescriptionList"/>
    <dgm:cxn modelId="{BC1C7B05-D327-4233-A0EC-50F67B237EAE}" type="presParOf" srcId="{B8C9A0A2-E45C-4C6D-8435-1E0470230D51}" destId="{868DF976-3CEC-4F82-BF69-479D83A3F413}" srcOrd="1" destOrd="0" presId="urn:microsoft.com/office/officeart/2018/5/layout/CenteredIconLabelDescriptionList"/>
    <dgm:cxn modelId="{493B4FCE-6C07-4B88-AD2E-DFC1F097DEEE}" type="presParOf" srcId="{B8C9A0A2-E45C-4C6D-8435-1E0470230D51}" destId="{7E5E836F-80E0-4AD7-89BD-2ED6AEE5B888}" srcOrd="2" destOrd="0" presId="urn:microsoft.com/office/officeart/2018/5/layout/CenteredIconLabelDescriptionList"/>
    <dgm:cxn modelId="{C4A4844C-B128-4F1A-895C-81D9934B6134}" type="presParOf" srcId="{B8C9A0A2-E45C-4C6D-8435-1E0470230D51}" destId="{8AF63DDD-FFE6-4D03-B4A8-3B2B97DB4DD2}" srcOrd="3" destOrd="0" presId="urn:microsoft.com/office/officeart/2018/5/layout/CenteredIconLabelDescriptionList"/>
    <dgm:cxn modelId="{468B86B0-D405-4BB3-A580-F6FE2A998A80}" type="presParOf" srcId="{B8C9A0A2-E45C-4C6D-8435-1E0470230D51}" destId="{F57C734A-DDA6-4983-8C1C-A789C3002634}" srcOrd="4" destOrd="0" presId="urn:microsoft.com/office/officeart/2018/5/layout/CenteredIconLabelDescriptionList"/>
    <dgm:cxn modelId="{71B24C14-64E9-4C8B-9D68-C6EAED3DF520}" type="presParOf" srcId="{6F41BB2F-6D10-4C82-BDB3-E3E0F264E981}" destId="{A505E3C7-40E4-4CCF-A85D-72306C390FCD}" srcOrd="1" destOrd="0" presId="urn:microsoft.com/office/officeart/2018/5/layout/CenteredIconLabelDescriptionList"/>
    <dgm:cxn modelId="{94261BC2-E1D6-496D-A245-F9AC7BF34F86}" type="presParOf" srcId="{6F41BB2F-6D10-4C82-BDB3-E3E0F264E981}" destId="{EFA6DB10-66DC-49DA-B8D3-46DB481BC50E}" srcOrd="2" destOrd="0" presId="urn:microsoft.com/office/officeart/2018/5/layout/CenteredIconLabelDescriptionList"/>
    <dgm:cxn modelId="{81ABCA10-44C4-4BED-BC5A-9F74A58B2445}" type="presParOf" srcId="{EFA6DB10-66DC-49DA-B8D3-46DB481BC50E}" destId="{3DBE0FC3-9DCE-4A66-89C7-5D02A3A9CABF}" srcOrd="0" destOrd="0" presId="urn:microsoft.com/office/officeart/2018/5/layout/CenteredIconLabelDescriptionList"/>
    <dgm:cxn modelId="{990BE66F-34D3-490E-B316-16035F3A48CB}" type="presParOf" srcId="{EFA6DB10-66DC-49DA-B8D3-46DB481BC50E}" destId="{405DAD92-1517-4C5B-8378-CD151AA4027D}" srcOrd="1" destOrd="0" presId="urn:microsoft.com/office/officeart/2018/5/layout/CenteredIconLabelDescriptionList"/>
    <dgm:cxn modelId="{1566FDF8-FBC2-4E41-918F-546D81D84805}" type="presParOf" srcId="{EFA6DB10-66DC-49DA-B8D3-46DB481BC50E}" destId="{6B2143CD-DFB5-4FD5-AA1E-6C79418EE4F2}" srcOrd="2" destOrd="0" presId="urn:microsoft.com/office/officeart/2018/5/layout/CenteredIconLabelDescriptionList"/>
    <dgm:cxn modelId="{5E884EFB-32DC-42BF-A74D-5D378DFF0AAB}" type="presParOf" srcId="{EFA6DB10-66DC-49DA-B8D3-46DB481BC50E}" destId="{F2DBD5A1-2C37-422E-81A6-2735350EF602}" srcOrd="3" destOrd="0" presId="urn:microsoft.com/office/officeart/2018/5/layout/CenteredIconLabelDescriptionList"/>
    <dgm:cxn modelId="{42D6C08B-224C-482F-8B26-1B5552236899}" type="presParOf" srcId="{EFA6DB10-66DC-49DA-B8D3-46DB481BC50E}" destId="{DC724A15-754B-49F3-851A-F1B2721F1179}" srcOrd="4" destOrd="0" presId="urn:microsoft.com/office/officeart/2018/5/layout/CenteredIconLabelDescriptionList"/>
    <dgm:cxn modelId="{0F5A508F-AEBD-42CC-BA10-1CC50D0548EA}" type="presParOf" srcId="{6F41BB2F-6D10-4C82-BDB3-E3E0F264E981}" destId="{28460A5D-C08F-4BDB-B2BF-334BDDC8244C}" srcOrd="3" destOrd="0" presId="urn:microsoft.com/office/officeart/2018/5/layout/CenteredIconLabelDescriptionList"/>
    <dgm:cxn modelId="{2C0DA313-00CE-4BC4-8726-0CDB1F838599}" type="presParOf" srcId="{6F41BB2F-6D10-4C82-BDB3-E3E0F264E981}" destId="{F8C45121-2502-44F8-A448-47D978308B33}" srcOrd="4" destOrd="0" presId="urn:microsoft.com/office/officeart/2018/5/layout/CenteredIconLabelDescriptionList"/>
    <dgm:cxn modelId="{77FF8823-2004-4391-B409-2466B861A316}" type="presParOf" srcId="{F8C45121-2502-44F8-A448-47D978308B33}" destId="{6A8E93F2-3432-4CC9-8D18-508FC865BA7B}" srcOrd="0" destOrd="0" presId="urn:microsoft.com/office/officeart/2018/5/layout/CenteredIconLabelDescriptionList"/>
    <dgm:cxn modelId="{791141EA-C26B-42BE-90CA-38290FE94090}" type="presParOf" srcId="{F8C45121-2502-44F8-A448-47D978308B33}" destId="{F6BB9512-5016-412E-A788-1820D44B5585}" srcOrd="1" destOrd="0" presId="urn:microsoft.com/office/officeart/2018/5/layout/CenteredIconLabelDescriptionList"/>
    <dgm:cxn modelId="{606874D1-84B4-462A-9F5D-EF69F3D2A10E}" type="presParOf" srcId="{F8C45121-2502-44F8-A448-47D978308B33}" destId="{49E6F7D5-B6A2-43D7-BB6F-DC81BCDD8529}" srcOrd="2" destOrd="0" presId="urn:microsoft.com/office/officeart/2018/5/layout/CenteredIconLabelDescriptionList"/>
    <dgm:cxn modelId="{7157FE4F-8D0E-42DE-B4EB-0F4E6450CA52}" type="presParOf" srcId="{F8C45121-2502-44F8-A448-47D978308B33}" destId="{841B4AF2-5BEA-4295-B45F-877AF770A4CD}" srcOrd="3" destOrd="0" presId="urn:microsoft.com/office/officeart/2018/5/layout/CenteredIconLabelDescriptionList"/>
    <dgm:cxn modelId="{AC019DA1-596E-4FA5-B405-F91E82112735}" type="presParOf" srcId="{F8C45121-2502-44F8-A448-47D978308B33}" destId="{EA5E62DF-D713-4C51-81F0-AE3D4C513CD4}" srcOrd="4" destOrd="0" presId="urn:microsoft.com/office/officeart/2018/5/layout/CenteredIconLabelDescriptionList"/>
    <dgm:cxn modelId="{AEE8271F-5123-4EFC-9D29-E0522C4EC3DD}" type="presParOf" srcId="{6F41BB2F-6D10-4C82-BDB3-E3E0F264E981}" destId="{79808BE8-1789-444F-97EE-9B99C11FB80E}" srcOrd="5" destOrd="0" presId="urn:microsoft.com/office/officeart/2018/5/layout/CenteredIconLabelDescriptionList"/>
    <dgm:cxn modelId="{199C0102-9807-4E55-9997-A37A64589C95}" type="presParOf" srcId="{6F41BB2F-6D10-4C82-BDB3-E3E0F264E981}" destId="{3D16A6C1-37AC-4938-9B54-7E98C492EADB}" srcOrd="6" destOrd="0" presId="urn:microsoft.com/office/officeart/2018/5/layout/CenteredIconLabelDescriptionList"/>
    <dgm:cxn modelId="{CCCB1894-2F27-4442-B519-FA7592CB3D3E}" type="presParOf" srcId="{3D16A6C1-37AC-4938-9B54-7E98C492EADB}" destId="{FF3500BB-6C34-4369-A84F-93E666C29602}" srcOrd="0" destOrd="0" presId="urn:microsoft.com/office/officeart/2018/5/layout/CenteredIconLabelDescriptionList"/>
    <dgm:cxn modelId="{AA17FF8D-970E-4D51-868E-1FF05B533EC4}" type="presParOf" srcId="{3D16A6C1-37AC-4938-9B54-7E98C492EADB}" destId="{39F02727-E02D-4716-926A-906ED5FEC72C}" srcOrd="1" destOrd="0" presId="urn:microsoft.com/office/officeart/2018/5/layout/CenteredIconLabelDescriptionList"/>
    <dgm:cxn modelId="{9247ECF8-B96D-40B7-A550-5755D7A3D92D}" type="presParOf" srcId="{3D16A6C1-37AC-4938-9B54-7E98C492EADB}" destId="{49E09B9C-2FD1-4DFF-994B-1C8331AB03D0}" srcOrd="2" destOrd="0" presId="urn:microsoft.com/office/officeart/2018/5/layout/CenteredIconLabelDescriptionList"/>
    <dgm:cxn modelId="{62AF8329-9B5F-4284-A091-9850175C757A}" type="presParOf" srcId="{3D16A6C1-37AC-4938-9B54-7E98C492EADB}" destId="{B2CF0656-DF42-43D8-8C29-1AA1F0F2EE51}" srcOrd="3" destOrd="0" presId="urn:microsoft.com/office/officeart/2018/5/layout/CenteredIconLabelDescriptionList"/>
    <dgm:cxn modelId="{2C864BCA-181A-44DF-A476-D3902B958D2F}" type="presParOf" srcId="{3D16A6C1-37AC-4938-9B54-7E98C492EADB}" destId="{D0BA500E-DFA7-4E49-B440-FF4FE3FB431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F9353E-DB94-487D-A6E3-5440AC2F9FB8}"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B88E1374-5BBE-4B19-B3ED-848F3A8D46D7}">
      <dgm:prSet/>
      <dgm:spPr/>
      <dgm:t>
        <a:bodyPr/>
        <a:lstStyle/>
        <a:p>
          <a:pPr>
            <a:lnSpc>
              <a:spcPct val="100000"/>
            </a:lnSpc>
          </a:pPr>
          <a:r>
            <a:rPr lang="en-US"/>
            <a:t>5. Multi-Cloud and Hybrid Deployments:</a:t>
          </a:r>
        </a:p>
      </dgm:t>
    </dgm:pt>
    <dgm:pt modelId="{6A805B99-CBCE-4507-9ED2-A07D75F74973}" type="parTrans" cxnId="{A8DC9E98-172F-4DFB-9F3D-E8FA3A3BBBD9}">
      <dgm:prSet/>
      <dgm:spPr/>
      <dgm:t>
        <a:bodyPr/>
        <a:lstStyle/>
        <a:p>
          <a:endParaRPr lang="en-US"/>
        </a:p>
      </dgm:t>
    </dgm:pt>
    <dgm:pt modelId="{8DE6E3C7-23A0-4E6C-9F41-D596EB411299}" type="sibTrans" cxnId="{A8DC9E98-172F-4DFB-9F3D-E8FA3A3BBBD9}">
      <dgm:prSet/>
      <dgm:spPr/>
      <dgm:t>
        <a:bodyPr/>
        <a:lstStyle/>
        <a:p>
          <a:endParaRPr lang="en-US"/>
        </a:p>
      </dgm:t>
    </dgm:pt>
    <dgm:pt modelId="{9E3942EB-67E0-4F72-AB0D-9CCA796418C8}">
      <dgm:prSet/>
      <dgm:spPr/>
      <dgm:t>
        <a:bodyPr/>
        <a:lstStyle/>
        <a:p>
          <a:pPr>
            <a:lnSpc>
              <a:spcPct val="100000"/>
            </a:lnSpc>
          </a:pPr>
          <a:r>
            <a:rPr lang="en-US"/>
            <a:t>Explore multi-cloud strategies to enhance redundancy.</a:t>
          </a:r>
        </a:p>
      </dgm:t>
    </dgm:pt>
    <dgm:pt modelId="{54E3B24D-0A86-41CF-9EF4-FA9E39C8AECF}" type="parTrans" cxnId="{5E08AEF0-C097-4019-A8DC-362F7B27F7DF}">
      <dgm:prSet/>
      <dgm:spPr/>
      <dgm:t>
        <a:bodyPr/>
        <a:lstStyle/>
        <a:p>
          <a:endParaRPr lang="en-US"/>
        </a:p>
      </dgm:t>
    </dgm:pt>
    <dgm:pt modelId="{2EF0F7E8-588C-4668-80C5-5ED111F90870}" type="sibTrans" cxnId="{5E08AEF0-C097-4019-A8DC-362F7B27F7DF}">
      <dgm:prSet/>
      <dgm:spPr/>
      <dgm:t>
        <a:bodyPr/>
        <a:lstStyle/>
        <a:p>
          <a:endParaRPr lang="en-US"/>
        </a:p>
      </dgm:t>
    </dgm:pt>
    <dgm:pt modelId="{14E50B9F-7B15-47B6-970B-A40DCDE8DE1C}">
      <dgm:prSet/>
      <dgm:spPr/>
      <dgm:t>
        <a:bodyPr/>
        <a:lstStyle/>
        <a:p>
          <a:pPr>
            <a:lnSpc>
              <a:spcPct val="100000"/>
            </a:lnSpc>
          </a:pPr>
          <a:r>
            <a:rPr lang="en-US"/>
            <a:t>Implement hybrid cloud solutions for better flexibility.</a:t>
          </a:r>
        </a:p>
      </dgm:t>
    </dgm:pt>
    <dgm:pt modelId="{E2DE7064-4219-4246-99F6-E4C53718690C}" type="parTrans" cxnId="{4E75FA46-AC7A-47F0-884C-8F9E33309615}">
      <dgm:prSet/>
      <dgm:spPr/>
      <dgm:t>
        <a:bodyPr/>
        <a:lstStyle/>
        <a:p>
          <a:endParaRPr lang="en-US"/>
        </a:p>
      </dgm:t>
    </dgm:pt>
    <dgm:pt modelId="{052B036B-D196-4796-87E3-618501C3680B}" type="sibTrans" cxnId="{4E75FA46-AC7A-47F0-884C-8F9E33309615}">
      <dgm:prSet/>
      <dgm:spPr/>
      <dgm:t>
        <a:bodyPr/>
        <a:lstStyle/>
        <a:p>
          <a:endParaRPr lang="en-US"/>
        </a:p>
      </dgm:t>
    </dgm:pt>
    <dgm:pt modelId="{3AB5FF3F-472C-4361-B19D-10FE97FEA976}">
      <dgm:prSet/>
      <dgm:spPr/>
      <dgm:t>
        <a:bodyPr/>
        <a:lstStyle/>
        <a:p>
          <a:pPr>
            <a:lnSpc>
              <a:spcPct val="100000"/>
            </a:lnSpc>
          </a:pPr>
          <a:r>
            <a:rPr lang="en-US"/>
            <a:t>6. Microservices Architecture:</a:t>
          </a:r>
        </a:p>
      </dgm:t>
    </dgm:pt>
    <dgm:pt modelId="{7CFAB4FA-8102-4767-A367-B4B4E7E1DC8F}" type="parTrans" cxnId="{6E2BD3C3-3BEB-4D2F-8BDD-ACAED636D2BB}">
      <dgm:prSet/>
      <dgm:spPr/>
      <dgm:t>
        <a:bodyPr/>
        <a:lstStyle/>
        <a:p>
          <a:endParaRPr lang="en-US"/>
        </a:p>
      </dgm:t>
    </dgm:pt>
    <dgm:pt modelId="{85BA6D5E-D440-4C10-AF5F-BD454C7F50F2}" type="sibTrans" cxnId="{6E2BD3C3-3BEB-4D2F-8BDD-ACAED636D2BB}">
      <dgm:prSet/>
      <dgm:spPr/>
      <dgm:t>
        <a:bodyPr/>
        <a:lstStyle/>
        <a:p>
          <a:endParaRPr lang="en-US"/>
        </a:p>
      </dgm:t>
    </dgm:pt>
    <dgm:pt modelId="{E32CEE05-A3B6-4CF3-BA73-289FC4966193}">
      <dgm:prSet/>
      <dgm:spPr/>
      <dgm:t>
        <a:bodyPr/>
        <a:lstStyle/>
        <a:p>
          <a:pPr>
            <a:lnSpc>
              <a:spcPct val="100000"/>
            </a:lnSpc>
          </a:pPr>
          <a:r>
            <a:rPr lang="en-US"/>
            <a:t>Decompose the monolithic application into microservices.</a:t>
          </a:r>
        </a:p>
      </dgm:t>
    </dgm:pt>
    <dgm:pt modelId="{FADC247A-BAB4-47D9-9FEB-139479B36793}" type="parTrans" cxnId="{703750E6-904A-4EDF-8C97-00AD19D5C8B6}">
      <dgm:prSet/>
      <dgm:spPr/>
      <dgm:t>
        <a:bodyPr/>
        <a:lstStyle/>
        <a:p>
          <a:endParaRPr lang="en-US"/>
        </a:p>
      </dgm:t>
    </dgm:pt>
    <dgm:pt modelId="{C3E21992-7EC6-49DA-9375-8AE7A8E7D430}" type="sibTrans" cxnId="{703750E6-904A-4EDF-8C97-00AD19D5C8B6}">
      <dgm:prSet/>
      <dgm:spPr/>
      <dgm:t>
        <a:bodyPr/>
        <a:lstStyle/>
        <a:p>
          <a:endParaRPr lang="en-US"/>
        </a:p>
      </dgm:t>
    </dgm:pt>
    <dgm:pt modelId="{536FAF59-8EC7-488C-9B3D-791BFA8DDFB1}">
      <dgm:prSet/>
      <dgm:spPr/>
      <dgm:t>
        <a:bodyPr/>
        <a:lstStyle/>
        <a:p>
          <a:pPr>
            <a:lnSpc>
              <a:spcPct val="100000"/>
            </a:lnSpc>
          </a:pPr>
          <a:r>
            <a:rPr lang="en-US"/>
            <a:t>Implement a service mesh like Istio for better management.</a:t>
          </a:r>
        </a:p>
      </dgm:t>
    </dgm:pt>
    <dgm:pt modelId="{53DBDF1B-701F-4181-8E51-1AB0708829FC}" type="parTrans" cxnId="{BA1DA0D5-7D18-430E-BFB3-FF4B1CA6F608}">
      <dgm:prSet/>
      <dgm:spPr/>
      <dgm:t>
        <a:bodyPr/>
        <a:lstStyle/>
        <a:p>
          <a:endParaRPr lang="en-US"/>
        </a:p>
      </dgm:t>
    </dgm:pt>
    <dgm:pt modelId="{4A5F665F-4DD1-461C-9656-68762384D336}" type="sibTrans" cxnId="{BA1DA0D5-7D18-430E-BFB3-FF4B1CA6F608}">
      <dgm:prSet/>
      <dgm:spPr/>
      <dgm:t>
        <a:bodyPr/>
        <a:lstStyle/>
        <a:p>
          <a:endParaRPr lang="en-US"/>
        </a:p>
      </dgm:t>
    </dgm:pt>
    <dgm:pt modelId="{B0F7C0B3-4DD0-4DE4-A3E8-ECF8EF4559E4}">
      <dgm:prSet/>
      <dgm:spPr/>
      <dgm:t>
        <a:bodyPr/>
        <a:lstStyle/>
        <a:p>
          <a:pPr>
            <a:lnSpc>
              <a:spcPct val="100000"/>
            </a:lnSpc>
          </a:pPr>
          <a:r>
            <a:rPr lang="en-US"/>
            <a:t>7. User Experience Improvements:</a:t>
          </a:r>
        </a:p>
      </dgm:t>
    </dgm:pt>
    <dgm:pt modelId="{F88B2858-7ED9-4546-B6D4-3099340CB967}" type="parTrans" cxnId="{4C9AABD4-6E4D-411F-A9BA-D61EE411DCD6}">
      <dgm:prSet/>
      <dgm:spPr/>
      <dgm:t>
        <a:bodyPr/>
        <a:lstStyle/>
        <a:p>
          <a:endParaRPr lang="en-US"/>
        </a:p>
      </dgm:t>
    </dgm:pt>
    <dgm:pt modelId="{B9014F58-8D72-4345-91A0-7F9687ACB7FC}" type="sibTrans" cxnId="{4C9AABD4-6E4D-411F-A9BA-D61EE411DCD6}">
      <dgm:prSet/>
      <dgm:spPr/>
      <dgm:t>
        <a:bodyPr/>
        <a:lstStyle/>
        <a:p>
          <a:endParaRPr lang="en-US"/>
        </a:p>
      </dgm:t>
    </dgm:pt>
    <dgm:pt modelId="{15A3EEDF-0A25-4EB4-9DD2-C5204B3D1D05}">
      <dgm:prSet/>
      <dgm:spPr/>
      <dgm:t>
        <a:bodyPr/>
        <a:lstStyle/>
        <a:p>
          <a:pPr>
            <a:lnSpc>
              <a:spcPct val="100000"/>
            </a:lnSpc>
          </a:pPr>
          <a:r>
            <a:rPr lang="en-US"/>
            <a:t>Continuously improve the UI/UX based on user feedback.</a:t>
          </a:r>
        </a:p>
      </dgm:t>
    </dgm:pt>
    <dgm:pt modelId="{03B206DD-8BB3-4A57-BEB5-4573DF0122C9}" type="parTrans" cxnId="{2A5932A8-15C9-4E8B-B900-1068ED463EAA}">
      <dgm:prSet/>
      <dgm:spPr/>
      <dgm:t>
        <a:bodyPr/>
        <a:lstStyle/>
        <a:p>
          <a:endParaRPr lang="en-US"/>
        </a:p>
      </dgm:t>
    </dgm:pt>
    <dgm:pt modelId="{5F46B2F6-3670-4866-A483-E44D7BD5AC54}" type="sibTrans" cxnId="{2A5932A8-15C9-4E8B-B900-1068ED463EAA}">
      <dgm:prSet/>
      <dgm:spPr/>
      <dgm:t>
        <a:bodyPr/>
        <a:lstStyle/>
        <a:p>
          <a:endParaRPr lang="en-US"/>
        </a:p>
      </dgm:t>
    </dgm:pt>
    <dgm:pt modelId="{7C38B97E-9D85-4CCD-829F-F450F9210D19}">
      <dgm:prSet/>
      <dgm:spPr/>
      <dgm:t>
        <a:bodyPr/>
        <a:lstStyle/>
        <a:p>
          <a:pPr>
            <a:lnSpc>
              <a:spcPct val="100000"/>
            </a:lnSpc>
          </a:pPr>
          <a:r>
            <a:rPr lang="en-US"/>
            <a:t>Develop a mobile version of the TaskFolio application.</a:t>
          </a:r>
        </a:p>
      </dgm:t>
    </dgm:pt>
    <dgm:pt modelId="{A28B2111-32D7-4FDE-AF4D-C7F14270D412}" type="parTrans" cxnId="{20532509-88CA-4AF0-9D00-0580DFC11036}">
      <dgm:prSet/>
      <dgm:spPr/>
      <dgm:t>
        <a:bodyPr/>
        <a:lstStyle/>
        <a:p>
          <a:endParaRPr lang="en-US"/>
        </a:p>
      </dgm:t>
    </dgm:pt>
    <dgm:pt modelId="{53EE92A6-315D-430C-8EAE-39EAC219E38D}" type="sibTrans" cxnId="{20532509-88CA-4AF0-9D00-0580DFC11036}">
      <dgm:prSet/>
      <dgm:spPr/>
      <dgm:t>
        <a:bodyPr/>
        <a:lstStyle/>
        <a:p>
          <a:endParaRPr lang="en-US"/>
        </a:p>
      </dgm:t>
    </dgm:pt>
    <dgm:pt modelId="{ADE9C93A-468B-4578-A412-A619AD6AAD36}">
      <dgm:prSet/>
      <dgm:spPr/>
      <dgm:t>
        <a:bodyPr/>
        <a:lstStyle/>
        <a:p>
          <a:pPr>
            <a:lnSpc>
              <a:spcPct val="100000"/>
            </a:lnSpc>
          </a:pPr>
          <a:r>
            <a:rPr lang="en-US"/>
            <a:t>8. Data Analytics and Insights:</a:t>
          </a:r>
        </a:p>
      </dgm:t>
    </dgm:pt>
    <dgm:pt modelId="{8F5F6301-8A33-413B-A914-88CC8CA364C3}" type="parTrans" cxnId="{868135BA-1256-4B29-8372-EC1B9844303C}">
      <dgm:prSet/>
      <dgm:spPr/>
      <dgm:t>
        <a:bodyPr/>
        <a:lstStyle/>
        <a:p>
          <a:endParaRPr lang="en-US"/>
        </a:p>
      </dgm:t>
    </dgm:pt>
    <dgm:pt modelId="{7351CF87-9574-4548-8A2F-7859368C8969}" type="sibTrans" cxnId="{868135BA-1256-4B29-8372-EC1B9844303C}">
      <dgm:prSet/>
      <dgm:spPr/>
      <dgm:t>
        <a:bodyPr/>
        <a:lstStyle/>
        <a:p>
          <a:endParaRPr lang="en-US"/>
        </a:p>
      </dgm:t>
    </dgm:pt>
    <dgm:pt modelId="{966F3117-CE79-43F7-8093-2778FCD632B8}">
      <dgm:prSet/>
      <dgm:spPr/>
      <dgm:t>
        <a:bodyPr/>
        <a:lstStyle/>
        <a:p>
          <a:pPr>
            <a:lnSpc>
              <a:spcPct val="100000"/>
            </a:lnSpc>
          </a:pPr>
          <a:r>
            <a:rPr lang="en-US"/>
            <a:t>Integrate analytics tools for user behavior insights.</a:t>
          </a:r>
        </a:p>
      </dgm:t>
    </dgm:pt>
    <dgm:pt modelId="{66844DBA-2624-4F54-99F9-E2BD881A8966}" type="parTrans" cxnId="{60201341-9015-4052-B67C-73455BE740ED}">
      <dgm:prSet/>
      <dgm:spPr/>
      <dgm:t>
        <a:bodyPr/>
        <a:lstStyle/>
        <a:p>
          <a:endParaRPr lang="en-US"/>
        </a:p>
      </dgm:t>
    </dgm:pt>
    <dgm:pt modelId="{662B63BC-5A35-42A5-812D-64DF9B7F402B}" type="sibTrans" cxnId="{60201341-9015-4052-B67C-73455BE740ED}">
      <dgm:prSet/>
      <dgm:spPr/>
      <dgm:t>
        <a:bodyPr/>
        <a:lstStyle/>
        <a:p>
          <a:endParaRPr lang="en-US"/>
        </a:p>
      </dgm:t>
    </dgm:pt>
    <dgm:pt modelId="{F4B1F602-FF0F-40DC-8B3C-A9C369992BE9}">
      <dgm:prSet/>
      <dgm:spPr/>
      <dgm:t>
        <a:bodyPr/>
        <a:lstStyle/>
        <a:p>
          <a:pPr>
            <a:lnSpc>
              <a:spcPct val="100000"/>
            </a:lnSpc>
          </a:pPr>
          <a:r>
            <a:rPr lang="en-US"/>
            <a:t>Implement data warehousing solutions for business intelligence.</a:t>
          </a:r>
        </a:p>
      </dgm:t>
    </dgm:pt>
    <dgm:pt modelId="{E8D0ACE7-7A79-4916-843E-CF02299FE4A3}" type="parTrans" cxnId="{B42763F1-8CD6-45B1-816C-3AA33552BE3E}">
      <dgm:prSet/>
      <dgm:spPr/>
      <dgm:t>
        <a:bodyPr/>
        <a:lstStyle/>
        <a:p>
          <a:endParaRPr lang="en-US"/>
        </a:p>
      </dgm:t>
    </dgm:pt>
    <dgm:pt modelId="{BD96EA11-6D8A-45ED-BB1D-B2F2833A7EC7}" type="sibTrans" cxnId="{B42763F1-8CD6-45B1-816C-3AA33552BE3E}">
      <dgm:prSet/>
      <dgm:spPr/>
      <dgm:t>
        <a:bodyPr/>
        <a:lstStyle/>
        <a:p>
          <a:endParaRPr lang="en-US"/>
        </a:p>
      </dgm:t>
    </dgm:pt>
    <dgm:pt modelId="{E01F3DBD-5EBA-4573-94FD-993E74C32984}" type="pres">
      <dgm:prSet presAssocID="{B6F9353E-DB94-487D-A6E3-5440AC2F9FB8}" presName="root" presStyleCnt="0">
        <dgm:presLayoutVars>
          <dgm:dir/>
          <dgm:resizeHandles val="exact"/>
        </dgm:presLayoutVars>
      </dgm:prSet>
      <dgm:spPr/>
    </dgm:pt>
    <dgm:pt modelId="{230BA01A-1AC8-45B0-9D10-EDB81B18841F}" type="pres">
      <dgm:prSet presAssocID="{B88E1374-5BBE-4B19-B3ED-848F3A8D46D7}" presName="compNode" presStyleCnt="0"/>
      <dgm:spPr/>
    </dgm:pt>
    <dgm:pt modelId="{F77133D2-73BF-4122-B126-BEC230EB0AF5}" type="pres">
      <dgm:prSet presAssocID="{B88E1374-5BBE-4B19-B3ED-848F3A8D46D7}" presName="bgRect" presStyleLbl="bgShp" presStyleIdx="0" presStyleCnt="4"/>
      <dgm:spPr/>
    </dgm:pt>
    <dgm:pt modelId="{13FC1BA7-FA10-4B59-BB2E-912D9AF83AB6}" type="pres">
      <dgm:prSet presAssocID="{B88E1374-5BBE-4B19-B3ED-848F3A8D46D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1735E6B9-7E0C-461A-8470-741AB9E7D199}" type="pres">
      <dgm:prSet presAssocID="{B88E1374-5BBE-4B19-B3ED-848F3A8D46D7}" presName="spaceRect" presStyleCnt="0"/>
      <dgm:spPr/>
    </dgm:pt>
    <dgm:pt modelId="{036136AF-3BE8-4D86-AA6E-4BEA1B219B52}" type="pres">
      <dgm:prSet presAssocID="{B88E1374-5BBE-4B19-B3ED-848F3A8D46D7}" presName="parTx" presStyleLbl="revTx" presStyleIdx="0" presStyleCnt="8">
        <dgm:presLayoutVars>
          <dgm:chMax val="0"/>
          <dgm:chPref val="0"/>
        </dgm:presLayoutVars>
      </dgm:prSet>
      <dgm:spPr/>
    </dgm:pt>
    <dgm:pt modelId="{74DD34F9-81DE-4EB1-BC31-F26EE213C060}" type="pres">
      <dgm:prSet presAssocID="{B88E1374-5BBE-4B19-B3ED-848F3A8D46D7}" presName="desTx" presStyleLbl="revTx" presStyleIdx="1" presStyleCnt="8">
        <dgm:presLayoutVars/>
      </dgm:prSet>
      <dgm:spPr/>
    </dgm:pt>
    <dgm:pt modelId="{29CD29F8-9D0E-4567-A05A-0DBF549364B8}" type="pres">
      <dgm:prSet presAssocID="{8DE6E3C7-23A0-4E6C-9F41-D596EB411299}" presName="sibTrans" presStyleCnt="0"/>
      <dgm:spPr/>
    </dgm:pt>
    <dgm:pt modelId="{9598B59C-21FF-4E8B-A4E8-C0128C0B2BAC}" type="pres">
      <dgm:prSet presAssocID="{3AB5FF3F-472C-4361-B19D-10FE97FEA976}" presName="compNode" presStyleCnt="0"/>
      <dgm:spPr/>
    </dgm:pt>
    <dgm:pt modelId="{D6168CDF-31C2-406F-BE2A-D06C9CF7A37C}" type="pres">
      <dgm:prSet presAssocID="{3AB5FF3F-472C-4361-B19D-10FE97FEA976}" presName="bgRect" presStyleLbl="bgShp" presStyleIdx="1" presStyleCnt="4"/>
      <dgm:spPr/>
    </dgm:pt>
    <dgm:pt modelId="{21F03C15-4674-42FF-90BC-15DEA1A3A853}" type="pres">
      <dgm:prSet presAssocID="{3AB5FF3F-472C-4361-B19D-10FE97FEA9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D09C79C7-CCC5-4D75-8968-B500DF91D273}" type="pres">
      <dgm:prSet presAssocID="{3AB5FF3F-472C-4361-B19D-10FE97FEA976}" presName="spaceRect" presStyleCnt="0"/>
      <dgm:spPr/>
    </dgm:pt>
    <dgm:pt modelId="{2B4E8E6A-1544-4B17-BB21-01A1FEFC5089}" type="pres">
      <dgm:prSet presAssocID="{3AB5FF3F-472C-4361-B19D-10FE97FEA976}" presName="parTx" presStyleLbl="revTx" presStyleIdx="2" presStyleCnt="8">
        <dgm:presLayoutVars>
          <dgm:chMax val="0"/>
          <dgm:chPref val="0"/>
        </dgm:presLayoutVars>
      </dgm:prSet>
      <dgm:spPr/>
    </dgm:pt>
    <dgm:pt modelId="{8C3D4139-D2CB-4EE8-A5CA-7BD274C74232}" type="pres">
      <dgm:prSet presAssocID="{3AB5FF3F-472C-4361-B19D-10FE97FEA976}" presName="desTx" presStyleLbl="revTx" presStyleIdx="3" presStyleCnt="8">
        <dgm:presLayoutVars/>
      </dgm:prSet>
      <dgm:spPr/>
    </dgm:pt>
    <dgm:pt modelId="{7367562A-0F87-43EA-9AA5-F783CB874BBD}" type="pres">
      <dgm:prSet presAssocID="{85BA6D5E-D440-4C10-AF5F-BD454C7F50F2}" presName="sibTrans" presStyleCnt="0"/>
      <dgm:spPr/>
    </dgm:pt>
    <dgm:pt modelId="{C4276505-0C3D-4B85-ACC6-CF7FD4B6823A}" type="pres">
      <dgm:prSet presAssocID="{B0F7C0B3-4DD0-4DE4-A3E8-ECF8EF4559E4}" presName="compNode" presStyleCnt="0"/>
      <dgm:spPr/>
    </dgm:pt>
    <dgm:pt modelId="{89D720E4-D76E-4601-BEEB-E8FDFB788026}" type="pres">
      <dgm:prSet presAssocID="{B0F7C0B3-4DD0-4DE4-A3E8-ECF8EF4559E4}" presName="bgRect" presStyleLbl="bgShp" presStyleIdx="2" presStyleCnt="4"/>
      <dgm:spPr/>
    </dgm:pt>
    <dgm:pt modelId="{C6D08C45-683A-41FA-ACB5-2C2A885B498B}" type="pres">
      <dgm:prSet presAssocID="{B0F7C0B3-4DD0-4DE4-A3E8-ECF8EF4559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5B3ECC1A-626D-4174-9B52-DBD683B1E6AB}" type="pres">
      <dgm:prSet presAssocID="{B0F7C0B3-4DD0-4DE4-A3E8-ECF8EF4559E4}" presName="spaceRect" presStyleCnt="0"/>
      <dgm:spPr/>
    </dgm:pt>
    <dgm:pt modelId="{B3F03E6B-2909-416C-803B-4AF41BF72BB5}" type="pres">
      <dgm:prSet presAssocID="{B0F7C0B3-4DD0-4DE4-A3E8-ECF8EF4559E4}" presName="parTx" presStyleLbl="revTx" presStyleIdx="4" presStyleCnt="8">
        <dgm:presLayoutVars>
          <dgm:chMax val="0"/>
          <dgm:chPref val="0"/>
        </dgm:presLayoutVars>
      </dgm:prSet>
      <dgm:spPr/>
    </dgm:pt>
    <dgm:pt modelId="{986F6944-359B-46E2-8853-F58FD90D45E2}" type="pres">
      <dgm:prSet presAssocID="{B0F7C0B3-4DD0-4DE4-A3E8-ECF8EF4559E4}" presName="desTx" presStyleLbl="revTx" presStyleIdx="5" presStyleCnt="8">
        <dgm:presLayoutVars/>
      </dgm:prSet>
      <dgm:spPr/>
    </dgm:pt>
    <dgm:pt modelId="{4997C651-FA81-4D3B-98B9-4004FB5E6D8A}" type="pres">
      <dgm:prSet presAssocID="{B9014F58-8D72-4345-91A0-7F9687ACB7FC}" presName="sibTrans" presStyleCnt="0"/>
      <dgm:spPr/>
    </dgm:pt>
    <dgm:pt modelId="{AFF83994-ABD4-448F-9234-98D85D58B0D8}" type="pres">
      <dgm:prSet presAssocID="{ADE9C93A-468B-4578-A412-A619AD6AAD36}" presName="compNode" presStyleCnt="0"/>
      <dgm:spPr/>
    </dgm:pt>
    <dgm:pt modelId="{B265E127-FD00-4D6B-9022-68A18846D860}" type="pres">
      <dgm:prSet presAssocID="{ADE9C93A-468B-4578-A412-A619AD6AAD36}" presName="bgRect" presStyleLbl="bgShp" presStyleIdx="3" presStyleCnt="4"/>
      <dgm:spPr/>
    </dgm:pt>
    <dgm:pt modelId="{97B84F24-5420-4666-8C9E-B95D1CA58A45}" type="pres">
      <dgm:prSet presAssocID="{ADE9C93A-468B-4578-A412-A619AD6AAD3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C350D917-224D-44BD-95C1-01C72D35F652}" type="pres">
      <dgm:prSet presAssocID="{ADE9C93A-468B-4578-A412-A619AD6AAD36}" presName="spaceRect" presStyleCnt="0"/>
      <dgm:spPr/>
    </dgm:pt>
    <dgm:pt modelId="{86219723-9140-4F5A-A56B-1E8C74737EF2}" type="pres">
      <dgm:prSet presAssocID="{ADE9C93A-468B-4578-A412-A619AD6AAD36}" presName="parTx" presStyleLbl="revTx" presStyleIdx="6" presStyleCnt="8">
        <dgm:presLayoutVars>
          <dgm:chMax val="0"/>
          <dgm:chPref val="0"/>
        </dgm:presLayoutVars>
      </dgm:prSet>
      <dgm:spPr/>
    </dgm:pt>
    <dgm:pt modelId="{CB8AC612-2738-42F0-853E-ACFEC388CFBC}" type="pres">
      <dgm:prSet presAssocID="{ADE9C93A-468B-4578-A412-A619AD6AAD36}" presName="desTx" presStyleLbl="revTx" presStyleIdx="7" presStyleCnt="8">
        <dgm:presLayoutVars/>
      </dgm:prSet>
      <dgm:spPr/>
    </dgm:pt>
  </dgm:ptLst>
  <dgm:cxnLst>
    <dgm:cxn modelId="{20532509-88CA-4AF0-9D00-0580DFC11036}" srcId="{B0F7C0B3-4DD0-4DE4-A3E8-ECF8EF4559E4}" destId="{7C38B97E-9D85-4CCD-829F-F450F9210D19}" srcOrd="1" destOrd="0" parTransId="{A28B2111-32D7-4FDE-AF4D-C7F14270D412}" sibTransId="{53EE92A6-315D-430C-8EAE-39EAC219E38D}"/>
    <dgm:cxn modelId="{EF7CE310-9BF1-4ABE-ADBA-71DDF5941F1D}" type="presOf" srcId="{F4B1F602-FF0F-40DC-8B3C-A9C369992BE9}" destId="{CB8AC612-2738-42F0-853E-ACFEC388CFBC}" srcOrd="0" destOrd="1" presId="urn:microsoft.com/office/officeart/2018/2/layout/IconVerticalSolidList"/>
    <dgm:cxn modelId="{7D88C625-E147-4233-8846-E646A6EAF7CC}" type="presOf" srcId="{15A3EEDF-0A25-4EB4-9DD2-C5204B3D1D05}" destId="{986F6944-359B-46E2-8853-F58FD90D45E2}" srcOrd="0" destOrd="0" presId="urn:microsoft.com/office/officeart/2018/2/layout/IconVerticalSolidList"/>
    <dgm:cxn modelId="{D82AA828-30B6-4CB2-86AA-85A2A7E7C46E}" type="presOf" srcId="{3AB5FF3F-472C-4361-B19D-10FE97FEA976}" destId="{2B4E8E6A-1544-4B17-BB21-01A1FEFC5089}" srcOrd="0" destOrd="0" presId="urn:microsoft.com/office/officeart/2018/2/layout/IconVerticalSolidList"/>
    <dgm:cxn modelId="{AE2EBF32-88FB-4745-97F2-8A930ADEA395}" type="presOf" srcId="{B88E1374-5BBE-4B19-B3ED-848F3A8D46D7}" destId="{036136AF-3BE8-4D86-AA6E-4BEA1B219B52}" srcOrd="0" destOrd="0" presId="urn:microsoft.com/office/officeart/2018/2/layout/IconVerticalSolidList"/>
    <dgm:cxn modelId="{FE1A183C-7D5D-4965-94DB-3A8FC5CB4775}" type="presOf" srcId="{9E3942EB-67E0-4F72-AB0D-9CCA796418C8}" destId="{74DD34F9-81DE-4EB1-BC31-F26EE213C060}" srcOrd="0" destOrd="0" presId="urn:microsoft.com/office/officeart/2018/2/layout/IconVerticalSolidList"/>
    <dgm:cxn modelId="{60201341-9015-4052-B67C-73455BE740ED}" srcId="{ADE9C93A-468B-4578-A412-A619AD6AAD36}" destId="{966F3117-CE79-43F7-8093-2778FCD632B8}" srcOrd="0" destOrd="0" parTransId="{66844DBA-2624-4F54-99F9-E2BD881A8966}" sibTransId="{662B63BC-5A35-42A5-812D-64DF9B7F402B}"/>
    <dgm:cxn modelId="{4E75FA46-AC7A-47F0-884C-8F9E33309615}" srcId="{B88E1374-5BBE-4B19-B3ED-848F3A8D46D7}" destId="{14E50B9F-7B15-47B6-970B-A40DCDE8DE1C}" srcOrd="1" destOrd="0" parTransId="{E2DE7064-4219-4246-99F6-E4C53718690C}" sibTransId="{052B036B-D196-4796-87E3-618501C3680B}"/>
    <dgm:cxn modelId="{50D44D68-761D-4217-AD25-99DFD98AF464}" type="presOf" srcId="{B6F9353E-DB94-487D-A6E3-5440AC2F9FB8}" destId="{E01F3DBD-5EBA-4573-94FD-993E74C32984}" srcOrd="0" destOrd="0" presId="urn:microsoft.com/office/officeart/2018/2/layout/IconVerticalSolidList"/>
    <dgm:cxn modelId="{9C31214B-BE82-4EB5-BBAA-CC2D3A82AA2E}" type="presOf" srcId="{7C38B97E-9D85-4CCD-829F-F450F9210D19}" destId="{986F6944-359B-46E2-8853-F58FD90D45E2}" srcOrd="0" destOrd="1" presId="urn:microsoft.com/office/officeart/2018/2/layout/IconVerticalSolidList"/>
    <dgm:cxn modelId="{8E709F51-F055-412A-B788-796FA95EF1CA}" type="presOf" srcId="{966F3117-CE79-43F7-8093-2778FCD632B8}" destId="{CB8AC612-2738-42F0-853E-ACFEC388CFBC}" srcOrd="0" destOrd="0" presId="urn:microsoft.com/office/officeart/2018/2/layout/IconVerticalSolidList"/>
    <dgm:cxn modelId="{3C5FA088-F56A-433F-A325-08718F348FB3}" type="presOf" srcId="{536FAF59-8EC7-488C-9B3D-791BFA8DDFB1}" destId="{8C3D4139-D2CB-4EE8-A5CA-7BD274C74232}" srcOrd="0" destOrd="1" presId="urn:microsoft.com/office/officeart/2018/2/layout/IconVerticalSolidList"/>
    <dgm:cxn modelId="{90617D98-1C16-46B8-ABD6-9110AC202FE7}" type="presOf" srcId="{E32CEE05-A3B6-4CF3-BA73-289FC4966193}" destId="{8C3D4139-D2CB-4EE8-A5CA-7BD274C74232}" srcOrd="0" destOrd="0" presId="urn:microsoft.com/office/officeart/2018/2/layout/IconVerticalSolidList"/>
    <dgm:cxn modelId="{A8DC9E98-172F-4DFB-9F3D-E8FA3A3BBBD9}" srcId="{B6F9353E-DB94-487D-A6E3-5440AC2F9FB8}" destId="{B88E1374-5BBE-4B19-B3ED-848F3A8D46D7}" srcOrd="0" destOrd="0" parTransId="{6A805B99-CBCE-4507-9ED2-A07D75F74973}" sibTransId="{8DE6E3C7-23A0-4E6C-9F41-D596EB411299}"/>
    <dgm:cxn modelId="{5637379D-4BC7-4026-AB4C-90EA2D2DD6C2}" type="presOf" srcId="{14E50B9F-7B15-47B6-970B-A40DCDE8DE1C}" destId="{74DD34F9-81DE-4EB1-BC31-F26EE213C060}" srcOrd="0" destOrd="1" presId="urn:microsoft.com/office/officeart/2018/2/layout/IconVerticalSolidList"/>
    <dgm:cxn modelId="{2A5932A8-15C9-4E8B-B900-1068ED463EAA}" srcId="{B0F7C0B3-4DD0-4DE4-A3E8-ECF8EF4559E4}" destId="{15A3EEDF-0A25-4EB4-9DD2-C5204B3D1D05}" srcOrd="0" destOrd="0" parTransId="{03B206DD-8BB3-4A57-BEB5-4573DF0122C9}" sibTransId="{5F46B2F6-3670-4866-A483-E44D7BD5AC54}"/>
    <dgm:cxn modelId="{868135BA-1256-4B29-8372-EC1B9844303C}" srcId="{B6F9353E-DB94-487D-A6E3-5440AC2F9FB8}" destId="{ADE9C93A-468B-4578-A412-A619AD6AAD36}" srcOrd="3" destOrd="0" parTransId="{8F5F6301-8A33-413B-A914-88CC8CA364C3}" sibTransId="{7351CF87-9574-4548-8A2F-7859368C8969}"/>
    <dgm:cxn modelId="{423E74BF-9377-45A1-A001-067E6EF5FF0B}" type="presOf" srcId="{B0F7C0B3-4DD0-4DE4-A3E8-ECF8EF4559E4}" destId="{B3F03E6B-2909-416C-803B-4AF41BF72BB5}" srcOrd="0" destOrd="0" presId="urn:microsoft.com/office/officeart/2018/2/layout/IconVerticalSolidList"/>
    <dgm:cxn modelId="{6E2BD3C3-3BEB-4D2F-8BDD-ACAED636D2BB}" srcId="{B6F9353E-DB94-487D-A6E3-5440AC2F9FB8}" destId="{3AB5FF3F-472C-4361-B19D-10FE97FEA976}" srcOrd="1" destOrd="0" parTransId="{7CFAB4FA-8102-4767-A367-B4B4E7E1DC8F}" sibTransId="{85BA6D5E-D440-4C10-AF5F-BD454C7F50F2}"/>
    <dgm:cxn modelId="{4C9AABD4-6E4D-411F-A9BA-D61EE411DCD6}" srcId="{B6F9353E-DB94-487D-A6E3-5440AC2F9FB8}" destId="{B0F7C0B3-4DD0-4DE4-A3E8-ECF8EF4559E4}" srcOrd="2" destOrd="0" parTransId="{F88B2858-7ED9-4546-B6D4-3099340CB967}" sibTransId="{B9014F58-8D72-4345-91A0-7F9687ACB7FC}"/>
    <dgm:cxn modelId="{BA1DA0D5-7D18-430E-BFB3-FF4B1CA6F608}" srcId="{3AB5FF3F-472C-4361-B19D-10FE97FEA976}" destId="{536FAF59-8EC7-488C-9B3D-791BFA8DDFB1}" srcOrd="1" destOrd="0" parTransId="{53DBDF1B-701F-4181-8E51-1AB0708829FC}" sibTransId="{4A5F665F-4DD1-461C-9656-68762384D336}"/>
    <dgm:cxn modelId="{1D20F4D6-7B97-4187-8908-BA4A7BFF5B84}" type="presOf" srcId="{ADE9C93A-468B-4578-A412-A619AD6AAD36}" destId="{86219723-9140-4F5A-A56B-1E8C74737EF2}" srcOrd="0" destOrd="0" presId="urn:microsoft.com/office/officeart/2018/2/layout/IconVerticalSolidList"/>
    <dgm:cxn modelId="{703750E6-904A-4EDF-8C97-00AD19D5C8B6}" srcId="{3AB5FF3F-472C-4361-B19D-10FE97FEA976}" destId="{E32CEE05-A3B6-4CF3-BA73-289FC4966193}" srcOrd="0" destOrd="0" parTransId="{FADC247A-BAB4-47D9-9FEB-139479B36793}" sibTransId="{C3E21992-7EC6-49DA-9375-8AE7A8E7D430}"/>
    <dgm:cxn modelId="{5E08AEF0-C097-4019-A8DC-362F7B27F7DF}" srcId="{B88E1374-5BBE-4B19-B3ED-848F3A8D46D7}" destId="{9E3942EB-67E0-4F72-AB0D-9CCA796418C8}" srcOrd="0" destOrd="0" parTransId="{54E3B24D-0A86-41CF-9EF4-FA9E39C8AECF}" sibTransId="{2EF0F7E8-588C-4668-80C5-5ED111F90870}"/>
    <dgm:cxn modelId="{B42763F1-8CD6-45B1-816C-3AA33552BE3E}" srcId="{ADE9C93A-468B-4578-A412-A619AD6AAD36}" destId="{F4B1F602-FF0F-40DC-8B3C-A9C369992BE9}" srcOrd="1" destOrd="0" parTransId="{E8D0ACE7-7A79-4916-843E-CF02299FE4A3}" sibTransId="{BD96EA11-6D8A-45ED-BB1D-B2F2833A7EC7}"/>
    <dgm:cxn modelId="{0A8DC298-EDA2-4E42-9AF6-526F960B13A0}" type="presParOf" srcId="{E01F3DBD-5EBA-4573-94FD-993E74C32984}" destId="{230BA01A-1AC8-45B0-9D10-EDB81B18841F}" srcOrd="0" destOrd="0" presId="urn:microsoft.com/office/officeart/2018/2/layout/IconVerticalSolidList"/>
    <dgm:cxn modelId="{2379EC6C-7892-4CA0-8C38-6D6F3285D3D9}" type="presParOf" srcId="{230BA01A-1AC8-45B0-9D10-EDB81B18841F}" destId="{F77133D2-73BF-4122-B126-BEC230EB0AF5}" srcOrd="0" destOrd="0" presId="urn:microsoft.com/office/officeart/2018/2/layout/IconVerticalSolidList"/>
    <dgm:cxn modelId="{C5F82A29-6DE5-4CF3-B164-96B40AD4961C}" type="presParOf" srcId="{230BA01A-1AC8-45B0-9D10-EDB81B18841F}" destId="{13FC1BA7-FA10-4B59-BB2E-912D9AF83AB6}" srcOrd="1" destOrd="0" presId="urn:microsoft.com/office/officeart/2018/2/layout/IconVerticalSolidList"/>
    <dgm:cxn modelId="{E4FC4BD1-F5EE-4D52-B7B6-716375E2E0F2}" type="presParOf" srcId="{230BA01A-1AC8-45B0-9D10-EDB81B18841F}" destId="{1735E6B9-7E0C-461A-8470-741AB9E7D199}" srcOrd="2" destOrd="0" presId="urn:microsoft.com/office/officeart/2018/2/layout/IconVerticalSolidList"/>
    <dgm:cxn modelId="{C4505E21-4B2E-45E1-9AEF-D1198C446EEF}" type="presParOf" srcId="{230BA01A-1AC8-45B0-9D10-EDB81B18841F}" destId="{036136AF-3BE8-4D86-AA6E-4BEA1B219B52}" srcOrd="3" destOrd="0" presId="urn:microsoft.com/office/officeart/2018/2/layout/IconVerticalSolidList"/>
    <dgm:cxn modelId="{1242E258-8797-4F54-BFDE-499272DDA7F5}" type="presParOf" srcId="{230BA01A-1AC8-45B0-9D10-EDB81B18841F}" destId="{74DD34F9-81DE-4EB1-BC31-F26EE213C060}" srcOrd="4" destOrd="0" presId="urn:microsoft.com/office/officeart/2018/2/layout/IconVerticalSolidList"/>
    <dgm:cxn modelId="{E24B63B7-4C3D-45AE-91DD-BB720A0EDA2D}" type="presParOf" srcId="{E01F3DBD-5EBA-4573-94FD-993E74C32984}" destId="{29CD29F8-9D0E-4567-A05A-0DBF549364B8}" srcOrd="1" destOrd="0" presId="urn:microsoft.com/office/officeart/2018/2/layout/IconVerticalSolidList"/>
    <dgm:cxn modelId="{7F9071D2-B49A-47C7-967D-3503EC937F75}" type="presParOf" srcId="{E01F3DBD-5EBA-4573-94FD-993E74C32984}" destId="{9598B59C-21FF-4E8B-A4E8-C0128C0B2BAC}" srcOrd="2" destOrd="0" presId="urn:microsoft.com/office/officeart/2018/2/layout/IconVerticalSolidList"/>
    <dgm:cxn modelId="{6EE327F0-8750-415D-9D7D-648121C678F6}" type="presParOf" srcId="{9598B59C-21FF-4E8B-A4E8-C0128C0B2BAC}" destId="{D6168CDF-31C2-406F-BE2A-D06C9CF7A37C}" srcOrd="0" destOrd="0" presId="urn:microsoft.com/office/officeart/2018/2/layout/IconVerticalSolidList"/>
    <dgm:cxn modelId="{50005A5D-40BD-4A54-AB5E-215FEC36117C}" type="presParOf" srcId="{9598B59C-21FF-4E8B-A4E8-C0128C0B2BAC}" destId="{21F03C15-4674-42FF-90BC-15DEA1A3A853}" srcOrd="1" destOrd="0" presId="urn:microsoft.com/office/officeart/2018/2/layout/IconVerticalSolidList"/>
    <dgm:cxn modelId="{A045C2B0-10CB-4972-BCA5-3603B9FC9C2F}" type="presParOf" srcId="{9598B59C-21FF-4E8B-A4E8-C0128C0B2BAC}" destId="{D09C79C7-CCC5-4D75-8968-B500DF91D273}" srcOrd="2" destOrd="0" presId="urn:microsoft.com/office/officeart/2018/2/layout/IconVerticalSolidList"/>
    <dgm:cxn modelId="{3363AEE8-668E-43A9-BCB9-D03BC679847B}" type="presParOf" srcId="{9598B59C-21FF-4E8B-A4E8-C0128C0B2BAC}" destId="{2B4E8E6A-1544-4B17-BB21-01A1FEFC5089}" srcOrd="3" destOrd="0" presId="urn:microsoft.com/office/officeart/2018/2/layout/IconVerticalSolidList"/>
    <dgm:cxn modelId="{FA5A40A8-8A46-42C7-94C4-ADB24D74F1C2}" type="presParOf" srcId="{9598B59C-21FF-4E8B-A4E8-C0128C0B2BAC}" destId="{8C3D4139-D2CB-4EE8-A5CA-7BD274C74232}" srcOrd="4" destOrd="0" presId="urn:microsoft.com/office/officeart/2018/2/layout/IconVerticalSolidList"/>
    <dgm:cxn modelId="{63E8E635-B492-45AA-967B-5D58689A1971}" type="presParOf" srcId="{E01F3DBD-5EBA-4573-94FD-993E74C32984}" destId="{7367562A-0F87-43EA-9AA5-F783CB874BBD}" srcOrd="3" destOrd="0" presId="urn:microsoft.com/office/officeart/2018/2/layout/IconVerticalSolidList"/>
    <dgm:cxn modelId="{941F2848-D2AA-4D23-82CE-8111633033A3}" type="presParOf" srcId="{E01F3DBD-5EBA-4573-94FD-993E74C32984}" destId="{C4276505-0C3D-4B85-ACC6-CF7FD4B6823A}" srcOrd="4" destOrd="0" presId="urn:microsoft.com/office/officeart/2018/2/layout/IconVerticalSolidList"/>
    <dgm:cxn modelId="{E71730CE-6610-48C5-947C-5FA8668E08DB}" type="presParOf" srcId="{C4276505-0C3D-4B85-ACC6-CF7FD4B6823A}" destId="{89D720E4-D76E-4601-BEEB-E8FDFB788026}" srcOrd="0" destOrd="0" presId="urn:microsoft.com/office/officeart/2018/2/layout/IconVerticalSolidList"/>
    <dgm:cxn modelId="{2785B24F-E6AB-444E-8CBE-7BAC7165E878}" type="presParOf" srcId="{C4276505-0C3D-4B85-ACC6-CF7FD4B6823A}" destId="{C6D08C45-683A-41FA-ACB5-2C2A885B498B}" srcOrd="1" destOrd="0" presId="urn:microsoft.com/office/officeart/2018/2/layout/IconVerticalSolidList"/>
    <dgm:cxn modelId="{CD074E2A-164F-491B-93EE-4C10986ED325}" type="presParOf" srcId="{C4276505-0C3D-4B85-ACC6-CF7FD4B6823A}" destId="{5B3ECC1A-626D-4174-9B52-DBD683B1E6AB}" srcOrd="2" destOrd="0" presId="urn:microsoft.com/office/officeart/2018/2/layout/IconVerticalSolidList"/>
    <dgm:cxn modelId="{55182D7B-A2CB-446C-BBF5-75A03B59A5C2}" type="presParOf" srcId="{C4276505-0C3D-4B85-ACC6-CF7FD4B6823A}" destId="{B3F03E6B-2909-416C-803B-4AF41BF72BB5}" srcOrd="3" destOrd="0" presId="urn:microsoft.com/office/officeart/2018/2/layout/IconVerticalSolidList"/>
    <dgm:cxn modelId="{EDA85F00-E88E-482A-A14F-D2B5E0E79B6B}" type="presParOf" srcId="{C4276505-0C3D-4B85-ACC6-CF7FD4B6823A}" destId="{986F6944-359B-46E2-8853-F58FD90D45E2}" srcOrd="4" destOrd="0" presId="urn:microsoft.com/office/officeart/2018/2/layout/IconVerticalSolidList"/>
    <dgm:cxn modelId="{BFC60111-7917-4F10-81C4-71C028392A34}" type="presParOf" srcId="{E01F3DBD-5EBA-4573-94FD-993E74C32984}" destId="{4997C651-FA81-4D3B-98B9-4004FB5E6D8A}" srcOrd="5" destOrd="0" presId="urn:microsoft.com/office/officeart/2018/2/layout/IconVerticalSolidList"/>
    <dgm:cxn modelId="{40EC0E13-F232-48BA-9594-7FE98DD897DE}" type="presParOf" srcId="{E01F3DBD-5EBA-4573-94FD-993E74C32984}" destId="{AFF83994-ABD4-448F-9234-98D85D58B0D8}" srcOrd="6" destOrd="0" presId="urn:microsoft.com/office/officeart/2018/2/layout/IconVerticalSolidList"/>
    <dgm:cxn modelId="{35E1441B-6307-435C-8D34-DEE7B5C54056}" type="presParOf" srcId="{AFF83994-ABD4-448F-9234-98D85D58B0D8}" destId="{B265E127-FD00-4D6B-9022-68A18846D860}" srcOrd="0" destOrd="0" presId="urn:microsoft.com/office/officeart/2018/2/layout/IconVerticalSolidList"/>
    <dgm:cxn modelId="{DD03B996-66AB-4749-B5A9-B407C4C910A7}" type="presParOf" srcId="{AFF83994-ABD4-448F-9234-98D85D58B0D8}" destId="{97B84F24-5420-4666-8C9E-B95D1CA58A45}" srcOrd="1" destOrd="0" presId="urn:microsoft.com/office/officeart/2018/2/layout/IconVerticalSolidList"/>
    <dgm:cxn modelId="{E91A2E45-1026-494C-9269-966C35580C95}" type="presParOf" srcId="{AFF83994-ABD4-448F-9234-98D85D58B0D8}" destId="{C350D917-224D-44BD-95C1-01C72D35F652}" srcOrd="2" destOrd="0" presId="urn:microsoft.com/office/officeart/2018/2/layout/IconVerticalSolidList"/>
    <dgm:cxn modelId="{426B61D4-BDC0-4337-A918-9CC137E374C7}" type="presParOf" srcId="{AFF83994-ABD4-448F-9234-98D85D58B0D8}" destId="{86219723-9140-4F5A-A56B-1E8C74737EF2}" srcOrd="3" destOrd="0" presId="urn:microsoft.com/office/officeart/2018/2/layout/IconVerticalSolidList"/>
    <dgm:cxn modelId="{05D6C718-29E5-4D1A-BB3A-0502F455AD5A}" type="presParOf" srcId="{AFF83994-ABD4-448F-9234-98D85D58B0D8}" destId="{CB8AC612-2738-42F0-853E-ACFEC388CFB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4B43B-7FDA-4E3F-B465-11B11E5AE23E}">
      <dsp:nvSpPr>
        <dsp:cNvPr id="0" name=""/>
        <dsp:cNvSpPr/>
      </dsp:nvSpPr>
      <dsp:spPr>
        <a:xfrm>
          <a:off x="0" y="545"/>
          <a:ext cx="724360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D475E7-A3EA-43C5-B3A8-0225C0C2BE35}">
      <dsp:nvSpPr>
        <dsp:cNvPr id="0" name=""/>
        <dsp:cNvSpPr/>
      </dsp:nvSpPr>
      <dsp:spPr>
        <a:xfrm>
          <a:off x="0" y="545"/>
          <a:ext cx="7243603" cy="638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Garamond" panose="02020404030301010803" pitchFamily="18" charset="0"/>
            </a:rPr>
            <a:t>Abstract</a:t>
          </a:r>
        </a:p>
      </dsp:txBody>
      <dsp:txXfrm>
        <a:off x="0" y="545"/>
        <a:ext cx="7243603" cy="638729"/>
      </dsp:txXfrm>
    </dsp:sp>
    <dsp:sp modelId="{63B9F617-2EF6-4C35-9405-22A92E3DF7C8}">
      <dsp:nvSpPr>
        <dsp:cNvPr id="0" name=""/>
        <dsp:cNvSpPr/>
      </dsp:nvSpPr>
      <dsp:spPr>
        <a:xfrm>
          <a:off x="0" y="639275"/>
          <a:ext cx="724360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891DAF-A9C9-41B0-A2F7-662C60AA6892}">
      <dsp:nvSpPr>
        <dsp:cNvPr id="0" name=""/>
        <dsp:cNvSpPr/>
      </dsp:nvSpPr>
      <dsp:spPr>
        <a:xfrm>
          <a:off x="0" y="639275"/>
          <a:ext cx="7243603" cy="638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Garamond" panose="02020404030301010803" pitchFamily="18" charset="0"/>
            </a:rPr>
            <a:t>Introduction</a:t>
          </a:r>
        </a:p>
      </dsp:txBody>
      <dsp:txXfrm>
        <a:off x="0" y="639275"/>
        <a:ext cx="7243603" cy="638729"/>
      </dsp:txXfrm>
    </dsp:sp>
    <dsp:sp modelId="{8006BAF3-B55D-4D32-83EF-7E083A8425AB}">
      <dsp:nvSpPr>
        <dsp:cNvPr id="0" name=""/>
        <dsp:cNvSpPr/>
      </dsp:nvSpPr>
      <dsp:spPr>
        <a:xfrm>
          <a:off x="0" y="1278004"/>
          <a:ext cx="724360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DCFB65-474B-4A06-ABB1-3091387F6404}">
      <dsp:nvSpPr>
        <dsp:cNvPr id="0" name=""/>
        <dsp:cNvSpPr/>
      </dsp:nvSpPr>
      <dsp:spPr>
        <a:xfrm>
          <a:off x="0" y="1278004"/>
          <a:ext cx="7243603" cy="638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Garamond" panose="02020404030301010803" pitchFamily="18" charset="0"/>
            </a:rPr>
            <a:t>System Architecture</a:t>
          </a:r>
        </a:p>
      </dsp:txBody>
      <dsp:txXfrm>
        <a:off x="0" y="1278004"/>
        <a:ext cx="7243603" cy="638729"/>
      </dsp:txXfrm>
    </dsp:sp>
    <dsp:sp modelId="{DAE7E92A-65D9-448A-9675-15CFECFEB940}">
      <dsp:nvSpPr>
        <dsp:cNvPr id="0" name=""/>
        <dsp:cNvSpPr/>
      </dsp:nvSpPr>
      <dsp:spPr>
        <a:xfrm>
          <a:off x="0" y="1916733"/>
          <a:ext cx="724360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2EB8E3-DCA7-4917-B7B0-82EE6049AA16}">
      <dsp:nvSpPr>
        <dsp:cNvPr id="0" name=""/>
        <dsp:cNvSpPr/>
      </dsp:nvSpPr>
      <dsp:spPr>
        <a:xfrm>
          <a:off x="0" y="1916733"/>
          <a:ext cx="7243603" cy="638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Garamond" panose="02020404030301010803" pitchFamily="18" charset="0"/>
            </a:rPr>
            <a:t>Dockerization</a:t>
          </a:r>
        </a:p>
      </dsp:txBody>
      <dsp:txXfrm>
        <a:off x="0" y="1916733"/>
        <a:ext cx="7243603" cy="638729"/>
      </dsp:txXfrm>
    </dsp:sp>
    <dsp:sp modelId="{B6F18313-C6E7-46CC-97AC-993D307FC5F8}">
      <dsp:nvSpPr>
        <dsp:cNvPr id="0" name=""/>
        <dsp:cNvSpPr/>
      </dsp:nvSpPr>
      <dsp:spPr>
        <a:xfrm>
          <a:off x="0" y="2555462"/>
          <a:ext cx="724360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416D95-CF09-4663-9631-D4F318108894}">
      <dsp:nvSpPr>
        <dsp:cNvPr id="0" name=""/>
        <dsp:cNvSpPr/>
      </dsp:nvSpPr>
      <dsp:spPr>
        <a:xfrm>
          <a:off x="0" y="2555462"/>
          <a:ext cx="7243603" cy="638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Garamond" panose="02020404030301010803" pitchFamily="18" charset="0"/>
            </a:rPr>
            <a:t>Service Management</a:t>
          </a:r>
        </a:p>
      </dsp:txBody>
      <dsp:txXfrm>
        <a:off x="0" y="2555462"/>
        <a:ext cx="7243603" cy="638729"/>
      </dsp:txXfrm>
    </dsp:sp>
    <dsp:sp modelId="{4107D04E-7E28-482D-8E41-3D1742DC22BA}">
      <dsp:nvSpPr>
        <dsp:cNvPr id="0" name=""/>
        <dsp:cNvSpPr/>
      </dsp:nvSpPr>
      <dsp:spPr>
        <a:xfrm>
          <a:off x="0" y="3194191"/>
          <a:ext cx="724360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8EAD0A-AE05-4D18-A884-E5250DBB9B79}">
      <dsp:nvSpPr>
        <dsp:cNvPr id="0" name=""/>
        <dsp:cNvSpPr/>
      </dsp:nvSpPr>
      <dsp:spPr>
        <a:xfrm>
          <a:off x="0" y="3194191"/>
          <a:ext cx="7243603" cy="638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Garamond" panose="02020404030301010803" pitchFamily="18" charset="0"/>
            </a:rPr>
            <a:t>Conclusion</a:t>
          </a:r>
        </a:p>
      </dsp:txBody>
      <dsp:txXfrm>
        <a:off x="0" y="3194191"/>
        <a:ext cx="7243603" cy="638729"/>
      </dsp:txXfrm>
    </dsp:sp>
    <dsp:sp modelId="{E2738A37-487B-4823-A9A6-4BB061EB862A}">
      <dsp:nvSpPr>
        <dsp:cNvPr id="0" name=""/>
        <dsp:cNvSpPr/>
      </dsp:nvSpPr>
      <dsp:spPr>
        <a:xfrm>
          <a:off x="0" y="3832920"/>
          <a:ext cx="724360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DDBBF5-F73D-4F0E-8A87-4ACF17B5DFD5}">
      <dsp:nvSpPr>
        <dsp:cNvPr id="0" name=""/>
        <dsp:cNvSpPr/>
      </dsp:nvSpPr>
      <dsp:spPr>
        <a:xfrm>
          <a:off x="0" y="3832920"/>
          <a:ext cx="7243603" cy="638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Garamond" panose="02020404030301010803" pitchFamily="18" charset="0"/>
            </a:rPr>
            <a:t>Future Scope</a:t>
          </a:r>
        </a:p>
      </dsp:txBody>
      <dsp:txXfrm>
        <a:off x="0" y="3832920"/>
        <a:ext cx="7243603" cy="6387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93C15-3360-48C5-8C2B-01E6523F2D46}">
      <dsp:nvSpPr>
        <dsp:cNvPr id="0" name=""/>
        <dsp:cNvSpPr/>
      </dsp:nvSpPr>
      <dsp:spPr>
        <a:xfrm>
          <a:off x="471530" y="693976"/>
          <a:ext cx="768867" cy="768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9373C5-6C30-40E7-AD5B-ADC4C6117264}">
      <dsp:nvSpPr>
        <dsp:cNvPr id="0" name=""/>
        <dsp:cNvSpPr/>
      </dsp:nvSpPr>
      <dsp:spPr>
        <a:xfrm>
          <a:off x="1667" y="1719223"/>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User Interface</a:t>
          </a:r>
        </a:p>
      </dsp:txBody>
      <dsp:txXfrm>
        <a:off x="1667" y="1719223"/>
        <a:ext cx="1708593" cy="683437"/>
      </dsp:txXfrm>
    </dsp:sp>
    <dsp:sp modelId="{9984AAAB-63B5-4939-83B9-F9BCE4DE1EFC}">
      <dsp:nvSpPr>
        <dsp:cNvPr id="0" name=""/>
        <dsp:cNvSpPr/>
      </dsp:nvSpPr>
      <dsp:spPr>
        <a:xfrm>
          <a:off x="2479128" y="693976"/>
          <a:ext cx="768867" cy="768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7B3CA8-AF67-4F1E-9E77-BBCE8B2E0D87}">
      <dsp:nvSpPr>
        <dsp:cNvPr id="0" name=""/>
        <dsp:cNvSpPr/>
      </dsp:nvSpPr>
      <dsp:spPr>
        <a:xfrm>
          <a:off x="2009264" y="1719223"/>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Backend Processing</a:t>
          </a:r>
        </a:p>
      </dsp:txBody>
      <dsp:txXfrm>
        <a:off x="2009264" y="1719223"/>
        <a:ext cx="1708593" cy="683437"/>
      </dsp:txXfrm>
    </dsp:sp>
    <dsp:sp modelId="{96BDF7B5-734D-423E-9FFB-9C25EE4380A8}">
      <dsp:nvSpPr>
        <dsp:cNvPr id="0" name=""/>
        <dsp:cNvSpPr/>
      </dsp:nvSpPr>
      <dsp:spPr>
        <a:xfrm>
          <a:off x="4486725" y="693976"/>
          <a:ext cx="768867" cy="768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3B9931-C300-4571-9ABC-696C6A0DDC0C}">
      <dsp:nvSpPr>
        <dsp:cNvPr id="0" name=""/>
        <dsp:cNvSpPr/>
      </dsp:nvSpPr>
      <dsp:spPr>
        <a:xfrm>
          <a:off x="4016862" y="1719223"/>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Data Storage</a:t>
          </a:r>
        </a:p>
      </dsp:txBody>
      <dsp:txXfrm>
        <a:off x="4016862" y="1719223"/>
        <a:ext cx="1708593" cy="683437"/>
      </dsp:txXfrm>
    </dsp:sp>
    <dsp:sp modelId="{A6FCDB10-8B05-47C9-BF41-F26E4A96FDD1}">
      <dsp:nvSpPr>
        <dsp:cNvPr id="0" name=""/>
        <dsp:cNvSpPr/>
      </dsp:nvSpPr>
      <dsp:spPr>
        <a:xfrm>
          <a:off x="6494323" y="693976"/>
          <a:ext cx="768867" cy="7688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85AB47-2FC0-4116-AE22-A165C4D2E65B}">
      <dsp:nvSpPr>
        <dsp:cNvPr id="0" name=""/>
        <dsp:cNvSpPr/>
      </dsp:nvSpPr>
      <dsp:spPr>
        <a:xfrm>
          <a:off x="6024460" y="1719223"/>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Container Management</a:t>
          </a:r>
        </a:p>
      </dsp:txBody>
      <dsp:txXfrm>
        <a:off x="6024460" y="1719223"/>
        <a:ext cx="1708593" cy="683437"/>
      </dsp:txXfrm>
    </dsp:sp>
    <dsp:sp modelId="{ED01D306-0220-4BE1-A02A-706019FD7F48}">
      <dsp:nvSpPr>
        <dsp:cNvPr id="0" name=""/>
        <dsp:cNvSpPr/>
      </dsp:nvSpPr>
      <dsp:spPr>
        <a:xfrm>
          <a:off x="8501921" y="693976"/>
          <a:ext cx="768867" cy="7688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247D81-AC5F-4D84-90DD-A7021A4F5380}">
      <dsp:nvSpPr>
        <dsp:cNvPr id="0" name=""/>
        <dsp:cNvSpPr/>
      </dsp:nvSpPr>
      <dsp:spPr>
        <a:xfrm>
          <a:off x="8032057" y="1719223"/>
          <a:ext cx="1708593" cy="68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Cloud Hosting</a:t>
          </a:r>
        </a:p>
      </dsp:txBody>
      <dsp:txXfrm>
        <a:off x="8032057" y="1719223"/>
        <a:ext cx="1708593" cy="6834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BDDFC-367F-467E-8933-502C3A852AEA}">
      <dsp:nvSpPr>
        <dsp:cNvPr id="0" name=""/>
        <dsp:cNvSpPr/>
      </dsp:nvSpPr>
      <dsp:spPr>
        <a:xfrm>
          <a:off x="739601" y="1204"/>
          <a:ext cx="1797791" cy="8988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i="0" kern="1200"/>
            <a:t>Kubernetes Overview</a:t>
          </a:r>
          <a:r>
            <a:rPr lang="en-US" sz="1900" b="0" i="0" kern="1200"/>
            <a:t>:</a:t>
          </a:r>
          <a:endParaRPr lang="en-US" sz="1900" kern="1200"/>
        </a:p>
      </dsp:txBody>
      <dsp:txXfrm>
        <a:off x="765929" y="27532"/>
        <a:ext cx="1745135" cy="846239"/>
      </dsp:txXfrm>
    </dsp:sp>
    <dsp:sp modelId="{4F0DC157-C5E9-4E3D-973B-CB55923B53FB}">
      <dsp:nvSpPr>
        <dsp:cNvPr id="0" name=""/>
        <dsp:cNvSpPr/>
      </dsp:nvSpPr>
      <dsp:spPr>
        <a:xfrm>
          <a:off x="919380" y="900099"/>
          <a:ext cx="179779" cy="674171"/>
        </a:xfrm>
        <a:custGeom>
          <a:avLst/>
          <a:gdLst/>
          <a:ahLst/>
          <a:cxnLst/>
          <a:rect l="0" t="0" r="0" b="0"/>
          <a:pathLst>
            <a:path>
              <a:moveTo>
                <a:pt x="0" y="0"/>
              </a:moveTo>
              <a:lnTo>
                <a:pt x="0" y="674171"/>
              </a:lnTo>
              <a:lnTo>
                <a:pt x="179779" y="67417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FD72C3-1FAD-4518-800E-50211DC373E0}">
      <dsp:nvSpPr>
        <dsp:cNvPr id="0" name=""/>
        <dsp:cNvSpPr/>
      </dsp:nvSpPr>
      <dsp:spPr>
        <a:xfrm>
          <a:off x="1099159" y="1124823"/>
          <a:ext cx="1438233" cy="89889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i="0" kern="1200"/>
            <a:t>Master Node</a:t>
          </a:r>
          <a:r>
            <a:rPr lang="en-US" sz="1100" b="0" i="0" kern="1200"/>
            <a:t>: Manages the cluster and schedules workloads.</a:t>
          </a:r>
          <a:endParaRPr lang="en-US" sz="1100" kern="1200"/>
        </a:p>
      </dsp:txBody>
      <dsp:txXfrm>
        <a:off x="1125487" y="1151151"/>
        <a:ext cx="1385577" cy="846239"/>
      </dsp:txXfrm>
    </dsp:sp>
    <dsp:sp modelId="{39F265F2-0836-49EA-BE77-4B7477DBD9AF}">
      <dsp:nvSpPr>
        <dsp:cNvPr id="0" name=""/>
        <dsp:cNvSpPr/>
      </dsp:nvSpPr>
      <dsp:spPr>
        <a:xfrm>
          <a:off x="919380" y="900099"/>
          <a:ext cx="179779" cy="1797791"/>
        </a:xfrm>
        <a:custGeom>
          <a:avLst/>
          <a:gdLst/>
          <a:ahLst/>
          <a:cxnLst/>
          <a:rect l="0" t="0" r="0" b="0"/>
          <a:pathLst>
            <a:path>
              <a:moveTo>
                <a:pt x="0" y="0"/>
              </a:moveTo>
              <a:lnTo>
                <a:pt x="0" y="1797791"/>
              </a:lnTo>
              <a:lnTo>
                <a:pt x="179779" y="179779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224E7B-F061-4668-801E-F2C8010E4EC9}">
      <dsp:nvSpPr>
        <dsp:cNvPr id="0" name=""/>
        <dsp:cNvSpPr/>
      </dsp:nvSpPr>
      <dsp:spPr>
        <a:xfrm>
          <a:off x="1099159" y="2248443"/>
          <a:ext cx="1438233" cy="89889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i="0" kern="1200"/>
            <a:t>Worker Nodes</a:t>
          </a:r>
          <a:r>
            <a:rPr lang="en-US" sz="1100" b="0" i="0" kern="1200"/>
            <a:t>: Run the containerized applications.</a:t>
          </a:r>
          <a:endParaRPr lang="en-US" sz="1100" kern="1200"/>
        </a:p>
      </dsp:txBody>
      <dsp:txXfrm>
        <a:off x="1125487" y="2274771"/>
        <a:ext cx="1385577" cy="846239"/>
      </dsp:txXfrm>
    </dsp:sp>
    <dsp:sp modelId="{5B591502-BFD6-4CE7-BE77-12951E869452}">
      <dsp:nvSpPr>
        <dsp:cNvPr id="0" name=""/>
        <dsp:cNvSpPr/>
      </dsp:nvSpPr>
      <dsp:spPr>
        <a:xfrm>
          <a:off x="2986841" y="1204"/>
          <a:ext cx="1797791" cy="8988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i="0" kern="1200"/>
            <a:t>Service Management</a:t>
          </a:r>
          <a:r>
            <a:rPr lang="en-US" sz="1900" b="0" i="0" kern="1200"/>
            <a:t>:</a:t>
          </a:r>
          <a:endParaRPr lang="en-US" sz="1900" kern="1200"/>
        </a:p>
      </dsp:txBody>
      <dsp:txXfrm>
        <a:off x="3013169" y="27532"/>
        <a:ext cx="1745135" cy="846239"/>
      </dsp:txXfrm>
    </dsp:sp>
    <dsp:sp modelId="{8AD71D30-6BB6-4FC8-A9F1-12D7D58BF8B5}">
      <dsp:nvSpPr>
        <dsp:cNvPr id="0" name=""/>
        <dsp:cNvSpPr/>
      </dsp:nvSpPr>
      <dsp:spPr>
        <a:xfrm>
          <a:off x="3166620" y="900099"/>
          <a:ext cx="179779" cy="674171"/>
        </a:xfrm>
        <a:custGeom>
          <a:avLst/>
          <a:gdLst/>
          <a:ahLst/>
          <a:cxnLst/>
          <a:rect l="0" t="0" r="0" b="0"/>
          <a:pathLst>
            <a:path>
              <a:moveTo>
                <a:pt x="0" y="0"/>
              </a:moveTo>
              <a:lnTo>
                <a:pt x="0" y="674171"/>
              </a:lnTo>
              <a:lnTo>
                <a:pt x="179779" y="67417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ED8938-B173-4AB6-B483-219D71D1DC77}">
      <dsp:nvSpPr>
        <dsp:cNvPr id="0" name=""/>
        <dsp:cNvSpPr/>
      </dsp:nvSpPr>
      <dsp:spPr>
        <a:xfrm>
          <a:off x="3346399" y="1124823"/>
          <a:ext cx="1438233" cy="89889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i="0" kern="1200"/>
            <a:t>Service Types</a:t>
          </a:r>
          <a:r>
            <a:rPr lang="en-US" sz="1100" b="0" i="0" kern="1200"/>
            <a:t>: ClusterIP, NodePort, LoadBalancer.</a:t>
          </a:r>
          <a:endParaRPr lang="en-US" sz="1100" kern="1200"/>
        </a:p>
      </dsp:txBody>
      <dsp:txXfrm>
        <a:off x="3372727" y="1151151"/>
        <a:ext cx="1385577" cy="846239"/>
      </dsp:txXfrm>
    </dsp:sp>
    <dsp:sp modelId="{8F8241C7-156E-41E3-B32D-76DACB309F3E}">
      <dsp:nvSpPr>
        <dsp:cNvPr id="0" name=""/>
        <dsp:cNvSpPr/>
      </dsp:nvSpPr>
      <dsp:spPr>
        <a:xfrm>
          <a:off x="3166620" y="900099"/>
          <a:ext cx="179779" cy="1797791"/>
        </a:xfrm>
        <a:custGeom>
          <a:avLst/>
          <a:gdLst/>
          <a:ahLst/>
          <a:cxnLst/>
          <a:rect l="0" t="0" r="0" b="0"/>
          <a:pathLst>
            <a:path>
              <a:moveTo>
                <a:pt x="0" y="0"/>
              </a:moveTo>
              <a:lnTo>
                <a:pt x="0" y="1797791"/>
              </a:lnTo>
              <a:lnTo>
                <a:pt x="179779" y="179779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FDF1D8-FAA1-4246-A788-4575F503F801}">
      <dsp:nvSpPr>
        <dsp:cNvPr id="0" name=""/>
        <dsp:cNvSpPr/>
      </dsp:nvSpPr>
      <dsp:spPr>
        <a:xfrm>
          <a:off x="3346399" y="2248443"/>
          <a:ext cx="1438233" cy="89889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i="0" kern="1200"/>
            <a:t>Service Configuration</a:t>
          </a:r>
          <a:r>
            <a:rPr lang="en-US" sz="1100" b="0" i="0" kern="1200"/>
            <a:t>: Defines how services are exposed and accessed.</a:t>
          </a:r>
          <a:endParaRPr lang="en-US" sz="1100" kern="1200"/>
        </a:p>
      </dsp:txBody>
      <dsp:txXfrm>
        <a:off x="3372727" y="2274771"/>
        <a:ext cx="1385577" cy="846239"/>
      </dsp:txXfrm>
    </dsp:sp>
    <dsp:sp modelId="{40653530-F1BD-46D7-990C-1BBAE2CABABA}">
      <dsp:nvSpPr>
        <dsp:cNvPr id="0" name=""/>
        <dsp:cNvSpPr/>
      </dsp:nvSpPr>
      <dsp:spPr>
        <a:xfrm>
          <a:off x="5234080" y="1204"/>
          <a:ext cx="1797791" cy="8988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i="0" kern="1200"/>
            <a:t>Orchestration with Kubernetes</a:t>
          </a:r>
          <a:r>
            <a:rPr lang="en-US" sz="1900" b="0" i="0" kern="1200"/>
            <a:t>:</a:t>
          </a:r>
          <a:endParaRPr lang="en-US" sz="1900" kern="1200"/>
        </a:p>
      </dsp:txBody>
      <dsp:txXfrm>
        <a:off x="5260408" y="27532"/>
        <a:ext cx="1745135" cy="846239"/>
      </dsp:txXfrm>
    </dsp:sp>
    <dsp:sp modelId="{FA3DCB91-2069-4F24-922F-E5AD878CCA60}">
      <dsp:nvSpPr>
        <dsp:cNvPr id="0" name=""/>
        <dsp:cNvSpPr/>
      </dsp:nvSpPr>
      <dsp:spPr>
        <a:xfrm>
          <a:off x="5413859" y="900099"/>
          <a:ext cx="179779" cy="674171"/>
        </a:xfrm>
        <a:custGeom>
          <a:avLst/>
          <a:gdLst/>
          <a:ahLst/>
          <a:cxnLst/>
          <a:rect l="0" t="0" r="0" b="0"/>
          <a:pathLst>
            <a:path>
              <a:moveTo>
                <a:pt x="0" y="0"/>
              </a:moveTo>
              <a:lnTo>
                <a:pt x="0" y="674171"/>
              </a:lnTo>
              <a:lnTo>
                <a:pt x="179779" y="67417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A9AB75-8778-4ED2-BC17-2A15602FAF07}">
      <dsp:nvSpPr>
        <dsp:cNvPr id="0" name=""/>
        <dsp:cNvSpPr/>
      </dsp:nvSpPr>
      <dsp:spPr>
        <a:xfrm>
          <a:off x="5593638" y="1124823"/>
          <a:ext cx="1438233" cy="89889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i="0" kern="1200"/>
            <a:t>Deployments</a:t>
          </a:r>
          <a:r>
            <a:rPr lang="en-US" sz="1100" b="0" i="0" kern="1200"/>
            <a:t>: Define the desired state and manage updates.</a:t>
          </a:r>
          <a:endParaRPr lang="en-US" sz="1100" kern="1200"/>
        </a:p>
      </dsp:txBody>
      <dsp:txXfrm>
        <a:off x="5619966" y="1151151"/>
        <a:ext cx="1385577" cy="846239"/>
      </dsp:txXfrm>
    </dsp:sp>
    <dsp:sp modelId="{35D58EE2-D98C-4E62-B869-001E4BCAC0B5}">
      <dsp:nvSpPr>
        <dsp:cNvPr id="0" name=""/>
        <dsp:cNvSpPr/>
      </dsp:nvSpPr>
      <dsp:spPr>
        <a:xfrm>
          <a:off x="5413859" y="900099"/>
          <a:ext cx="179779" cy="1797791"/>
        </a:xfrm>
        <a:custGeom>
          <a:avLst/>
          <a:gdLst/>
          <a:ahLst/>
          <a:cxnLst/>
          <a:rect l="0" t="0" r="0" b="0"/>
          <a:pathLst>
            <a:path>
              <a:moveTo>
                <a:pt x="0" y="0"/>
              </a:moveTo>
              <a:lnTo>
                <a:pt x="0" y="1797791"/>
              </a:lnTo>
              <a:lnTo>
                <a:pt x="179779" y="179779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40FABA-F4B3-47D0-BE8A-CA12B976F642}">
      <dsp:nvSpPr>
        <dsp:cNvPr id="0" name=""/>
        <dsp:cNvSpPr/>
      </dsp:nvSpPr>
      <dsp:spPr>
        <a:xfrm>
          <a:off x="5593638" y="2248443"/>
          <a:ext cx="1438233" cy="89889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i="0" kern="1200"/>
            <a:t>Scaling</a:t>
          </a:r>
          <a:r>
            <a:rPr lang="en-US" sz="1100" b="0" i="0" kern="1200"/>
            <a:t>: Automatically scale applications based on resource usage.</a:t>
          </a:r>
          <a:endParaRPr lang="en-US" sz="1100" kern="1200"/>
        </a:p>
      </dsp:txBody>
      <dsp:txXfrm>
        <a:off x="5619966" y="2274771"/>
        <a:ext cx="1385577" cy="846239"/>
      </dsp:txXfrm>
    </dsp:sp>
    <dsp:sp modelId="{94A5930C-30EE-4769-9EDD-930E4E3C2402}">
      <dsp:nvSpPr>
        <dsp:cNvPr id="0" name=""/>
        <dsp:cNvSpPr/>
      </dsp:nvSpPr>
      <dsp:spPr>
        <a:xfrm>
          <a:off x="5413859" y="900099"/>
          <a:ext cx="179779" cy="2921411"/>
        </a:xfrm>
        <a:custGeom>
          <a:avLst/>
          <a:gdLst/>
          <a:ahLst/>
          <a:cxnLst/>
          <a:rect l="0" t="0" r="0" b="0"/>
          <a:pathLst>
            <a:path>
              <a:moveTo>
                <a:pt x="0" y="0"/>
              </a:moveTo>
              <a:lnTo>
                <a:pt x="0" y="2921411"/>
              </a:lnTo>
              <a:lnTo>
                <a:pt x="179779" y="292141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41EA0F-C574-4D25-8A37-F87BA3A37930}">
      <dsp:nvSpPr>
        <dsp:cNvPr id="0" name=""/>
        <dsp:cNvSpPr/>
      </dsp:nvSpPr>
      <dsp:spPr>
        <a:xfrm>
          <a:off x="5593638" y="3372063"/>
          <a:ext cx="1438233" cy="89889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i="0" kern="1200"/>
            <a:t>Load Balancing</a:t>
          </a:r>
          <a:r>
            <a:rPr lang="en-US" sz="1100" b="0" i="0" kern="1200"/>
            <a:t>: Distribute traffic across multiple pods.</a:t>
          </a:r>
          <a:endParaRPr lang="en-US" sz="1100" kern="1200"/>
        </a:p>
      </dsp:txBody>
      <dsp:txXfrm>
        <a:off x="5619966" y="3398391"/>
        <a:ext cx="1385577" cy="846239"/>
      </dsp:txXfrm>
    </dsp:sp>
    <dsp:sp modelId="{9AAECD29-E13E-4BE0-9611-5A415F1480D4}">
      <dsp:nvSpPr>
        <dsp:cNvPr id="0" name=""/>
        <dsp:cNvSpPr/>
      </dsp:nvSpPr>
      <dsp:spPr>
        <a:xfrm>
          <a:off x="5413859" y="900099"/>
          <a:ext cx="179779" cy="4045030"/>
        </a:xfrm>
        <a:custGeom>
          <a:avLst/>
          <a:gdLst/>
          <a:ahLst/>
          <a:cxnLst/>
          <a:rect l="0" t="0" r="0" b="0"/>
          <a:pathLst>
            <a:path>
              <a:moveTo>
                <a:pt x="0" y="0"/>
              </a:moveTo>
              <a:lnTo>
                <a:pt x="0" y="4045030"/>
              </a:lnTo>
              <a:lnTo>
                <a:pt x="179779" y="404503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163F47-4B11-4898-8830-C75ECF66D1C2}">
      <dsp:nvSpPr>
        <dsp:cNvPr id="0" name=""/>
        <dsp:cNvSpPr/>
      </dsp:nvSpPr>
      <dsp:spPr>
        <a:xfrm>
          <a:off x="5593638" y="4495683"/>
          <a:ext cx="1438233" cy="89889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i="0" kern="1200"/>
            <a:t>Rolling Updates and Rollbacks</a:t>
          </a:r>
          <a:r>
            <a:rPr lang="en-US" sz="1100" b="0" i="0" kern="1200"/>
            <a:t>: Ensure zero downtime and quick recovery.</a:t>
          </a:r>
          <a:endParaRPr lang="en-US" sz="1100" kern="1200"/>
        </a:p>
      </dsp:txBody>
      <dsp:txXfrm>
        <a:off x="5619966" y="4522011"/>
        <a:ext cx="1385577" cy="846239"/>
      </dsp:txXfrm>
    </dsp:sp>
    <dsp:sp modelId="{23009253-B01B-4BB0-805E-2FA589BD248E}">
      <dsp:nvSpPr>
        <dsp:cNvPr id="0" name=""/>
        <dsp:cNvSpPr/>
      </dsp:nvSpPr>
      <dsp:spPr>
        <a:xfrm>
          <a:off x="7481319" y="1204"/>
          <a:ext cx="1797791" cy="8988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i="0" kern="1200"/>
            <a:t>HELM for Kubernetes</a:t>
          </a:r>
          <a:r>
            <a:rPr lang="en-US" sz="1900" b="0" i="0" kern="1200"/>
            <a:t>:</a:t>
          </a:r>
          <a:endParaRPr lang="en-US" sz="1900" kern="1200"/>
        </a:p>
      </dsp:txBody>
      <dsp:txXfrm>
        <a:off x="7507647" y="27532"/>
        <a:ext cx="1745135" cy="846239"/>
      </dsp:txXfrm>
    </dsp:sp>
    <dsp:sp modelId="{4DB2E98A-588A-4F6B-AC68-57ED34B826DF}">
      <dsp:nvSpPr>
        <dsp:cNvPr id="0" name=""/>
        <dsp:cNvSpPr/>
      </dsp:nvSpPr>
      <dsp:spPr>
        <a:xfrm>
          <a:off x="7661098" y="900099"/>
          <a:ext cx="179779" cy="674171"/>
        </a:xfrm>
        <a:custGeom>
          <a:avLst/>
          <a:gdLst/>
          <a:ahLst/>
          <a:cxnLst/>
          <a:rect l="0" t="0" r="0" b="0"/>
          <a:pathLst>
            <a:path>
              <a:moveTo>
                <a:pt x="0" y="0"/>
              </a:moveTo>
              <a:lnTo>
                <a:pt x="0" y="674171"/>
              </a:lnTo>
              <a:lnTo>
                <a:pt x="179779" y="67417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DA196A-5A58-4AB1-A2C5-CF2FE04DC228}">
      <dsp:nvSpPr>
        <dsp:cNvPr id="0" name=""/>
        <dsp:cNvSpPr/>
      </dsp:nvSpPr>
      <dsp:spPr>
        <a:xfrm>
          <a:off x="7840878" y="1124823"/>
          <a:ext cx="1438233" cy="89889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i="0" kern="1200"/>
            <a:t>HELM Charts</a:t>
          </a:r>
          <a:r>
            <a:rPr lang="en-US" sz="1100" b="0" i="0" kern="1200"/>
            <a:t>: Package and deploy applications.</a:t>
          </a:r>
          <a:endParaRPr lang="en-US" sz="1100" kern="1200"/>
        </a:p>
      </dsp:txBody>
      <dsp:txXfrm>
        <a:off x="7867206" y="1151151"/>
        <a:ext cx="1385577" cy="846239"/>
      </dsp:txXfrm>
    </dsp:sp>
    <dsp:sp modelId="{7CA186A7-EB47-4472-BB4B-63E5CC4C3A69}">
      <dsp:nvSpPr>
        <dsp:cNvPr id="0" name=""/>
        <dsp:cNvSpPr/>
      </dsp:nvSpPr>
      <dsp:spPr>
        <a:xfrm>
          <a:off x="7661098" y="900099"/>
          <a:ext cx="179779" cy="1797791"/>
        </a:xfrm>
        <a:custGeom>
          <a:avLst/>
          <a:gdLst/>
          <a:ahLst/>
          <a:cxnLst/>
          <a:rect l="0" t="0" r="0" b="0"/>
          <a:pathLst>
            <a:path>
              <a:moveTo>
                <a:pt x="0" y="0"/>
              </a:moveTo>
              <a:lnTo>
                <a:pt x="0" y="1797791"/>
              </a:lnTo>
              <a:lnTo>
                <a:pt x="179779" y="179779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4AB139-8F55-4943-875D-A9903BE95000}">
      <dsp:nvSpPr>
        <dsp:cNvPr id="0" name=""/>
        <dsp:cNvSpPr/>
      </dsp:nvSpPr>
      <dsp:spPr>
        <a:xfrm>
          <a:off x="7840878" y="2248443"/>
          <a:ext cx="1438233" cy="89889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b="1" i="0" kern="1200"/>
            <a:t>Using HELM</a:t>
          </a:r>
          <a:r>
            <a:rPr lang="en-US" sz="1100" b="0" i="0" kern="1200"/>
            <a:t>: Install, upgrade, and rollback applications easily.</a:t>
          </a:r>
          <a:endParaRPr lang="en-US" sz="1100" kern="1200"/>
        </a:p>
      </dsp:txBody>
      <dsp:txXfrm>
        <a:off x="7867206" y="2274771"/>
        <a:ext cx="1385577" cy="8462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B86E1-3C42-438F-AEB2-5AEBA000AF2C}">
      <dsp:nvSpPr>
        <dsp:cNvPr id="0" name=""/>
        <dsp:cNvSpPr/>
      </dsp:nvSpPr>
      <dsp:spPr>
        <a:xfrm>
          <a:off x="842235" y="1463451"/>
          <a:ext cx="900703" cy="900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E836F-80E0-4AD7-89BD-2ED6AEE5B888}">
      <dsp:nvSpPr>
        <dsp:cNvPr id="0" name=""/>
        <dsp:cNvSpPr/>
      </dsp:nvSpPr>
      <dsp:spPr>
        <a:xfrm>
          <a:off x="5868" y="2467128"/>
          <a:ext cx="2573437" cy="434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Enhanced Scalability and Performance:</a:t>
          </a:r>
        </a:p>
      </dsp:txBody>
      <dsp:txXfrm>
        <a:off x="5868" y="2467128"/>
        <a:ext cx="2573437" cy="434267"/>
      </dsp:txXfrm>
    </dsp:sp>
    <dsp:sp modelId="{F57C734A-DDA6-4983-8C1C-A789C3002634}">
      <dsp:nvSpPr>
        <dsp:cNvPr id="0" name=""/>
        <dsp:cNvSpPr/>
      </dsp:nvSpPr>
      <dsp:spPr>
        <a:xfrm>
          <a:off x="5868" y="2949291"/>
          <a:ext cx="2573437" cy="908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Implement advanced auto-scaling policies.</a:t>
          </a:r>
        </a:p>
        <a:p>
          <a:pPr marL="0" lvl="0" indent="0" algn="ctr" defTabSz="488950">
            <a:lnSpc>
              <a:spcPct val="100000"/>
            </a:lnSpc>
            <a:spcBef>
              <a:spcPct val="0"/>
            </a:spcBef>
            <a:spcAft>
              <a:spcPct val="35000"/>
            </a:spcAft>
            <a:buNone/>
          </a:pPr>
          <a:r>
            <a:rPr lang="en-US" sz="1100" kern="1200"/>
            <a:t>Conduct comprehensive load testing.</a:t>
          </a:r>
        </a:p>
      </dsp:txBody>
      <dsp:txXfrm>
        <a:off x="5868" y="2949291"/>
        <a:ext cx="2573437" cy="908900"/>
      </dsp:txXfrm>
    </dsp:sp>
    <dsp:sp modelId="{3DBE0FC3-9DCE-4A66-89C7-5D02A3A9CABF}">
      <dsp:nvSpPr>
        <dsp:cNvPr id="0" name=""/>
        <dsp:cNvSpPr/>
      </dsp:nvSpPr>
      <dsp:spPr>
        <a:xfrm>
          <a:off x="3866024" y="1463451"/>
          <a:ext cx="900703" cy="900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2143CD-DFB5-4FD5-AA1E-6C79418EE4F2}">
      <dsp:nvSpPr>
        <dsp:cNvPr id="0" name=""/>
        <dsp:cNvSpPr/>
      </dsp:nvSpPr>
      <dsp:spPr>
        <a:xfrm>
          <a:off x="3029657" y="2467128"/>
          <a:ext cx="2573437" cy="434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Advanced Monitoring and Logging:</a:t>
          </a:r>
        </a:p>
      </dsp:txBody>
      <dsp:txXfrm>
        <a:off x="3029657" y="2467128"/>
        <a:ext cx="2573437" cy="434267"/>
      </dsp:txXfrm>
    </dsp:sp>
    <dsp:sp modelId="{DC724A15-754B-49F3-851A-F1B2721F1179}">
      <dsp:nvSpPr>
        <dsp:cNvPr id="0" name=""/>
        <dsp:cNvSpPr/>
      </dsp:nvSpPr>
      <dsp:spPr>
        <a:xfrm>
          <a:off x="3029657" y="2949291"/>
          <a:ext cx="2573437" cy="908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Integrate distributed tracing tools like Jaeger or Zipkin.</a:t>
          </a:r>
        </a:p>
        <a:p>
          <a:pPr marL="0" lvl="0" indent="0" algn="ctr" defTabSz="488950">
            <a:lnSpc>
              <a:spcPct val="100000"/>
            </a:lnSpc>
            <a:spcBef>
              <a:spcPct val="0"/>
            </a:spcBef>
            <a:spcAft>
              <a:spcPct val="35000"/>
            </a:spcAft>
            <a:buNone/>
          </a:pPr>
          <a:r>
            <a:rPr lang="en-US" sz="1100" kern="1200"/>
            <a:t>Enhance logging with the ELK Stack (Elasticsearch, Logstash, Kibana).</a:t>
          </a:r>
        </a:p>
      </dsp:txBody>
      <dsp:txXfrm>
        <a:off x="3029657" y="2949291"/>
        <a:ext cx="2573437" cy="908900"/>
      </dsp:txXfrm>
    </dsp:sp>
    <dsp:sp modelId="{6A8E93F2-3432-4CC9-8D18-508FC865BA7B}">
      <dsp:nvSpPr>
        <dsp:cNvPr id="0" name=""/>
        <dsp:cNvSpPr/>
      </dsp:nvSpPr>
      <dsp:spPr>
        <a:xfrm>
          <a:off x="6889813" y="1463451"/>
          <a:ext cx="900703" cy="9007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E6F7D5-B6A2-43D7-BB6F-DC81BCDD8529}">
      <dsp:nvSpPr>
        <dsp:cNvPr id="0" name=""/>
        <dsp:cNvSpPr/>
      </dsp:nvSpPr>
      <dsp:spPr>
        <a:xfrm>
          <a:off x="6053446" y="2467128"/>
          <a:ext cx="2573437" cy="434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Security Enhancements:</a:t>
          </a:r>
        </a:p>
      </dsp:txBody>
      <dsp:txXfrm>
        <a:off x="6053446" y="2467128"/>
        <a:ext cx="2573437" cy="434267"/>
      </dsp:txXfrm>
    </dsp:sp>
    <dsp:sp modelId="{EA5E62DF-D713-4C51-81F0-AE3D4C513CD4}">
      <dsp:nvSpPr>
        <dsp:cNvPr id="0" name=""/>
        <dsp:cNvSpPr/>
      </dsp:nvSpPr>
      <dsp:spPr>
        <a:xfrm>
          <a:off x="6053446" y="2949291"/>
          <a:ext cx="2573437" cy="908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Apply security best practices for containerized applications.</a:t>
          </a:r>
        </a:p>
        <a:p>
          <a:pPr marL="0" lvl="0" indent="0" algn="ctr" defTabSz="488950">
            <a:lnSpc>
              <a:spcPct val="100000"/>
            </a:lnSpc>
            <a:spcBef>
              <a:spcPct val="0"/>
            </a:spcBef>
            <a:spcAft>
              <a:spcPct val="35000"/>
            </a:spcAft>
            <a:buNone/>
          </a:pPr>
          <a:r>
            <a:rPr lang="en-US" sz="1100" kern="1200"/>
            <a:t>Define and enforce network policies in Kubernetes.</a:t>
          </a:r>
        </a:p>
      </dsp:txBody>
      <dsp:txXfrm>
        <a:off x="6053446" y="2949291"/>
        <a:ext cx="2573437" cy="908900"/>
      </dsp:txXfrm>
    </dsp:sp>
    <dsp:sp modelId="{FF3500BB-6C34-4369-A84F-93E666C29602}">
      <dsp:nvSpPr>
        <dsp:cNvPr id="0" name=""/>
        <dsp:cNvSpPr/>
      </dsp:nvSpPr>
      <dsp:spPr>
        <a:xfrm>
          <a:off x="9913602" y="1463451"/>
          <a:ext cx="900703" cy="9007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E09B9C-2FD1-4DFF-994B-1C8331AB03D0}">
      <dsp:nvSpPr>
        <dsp:cNvPr id="0" name=""/>
        <dsp:cNvSpPr/>
      </dsp:nvSpPr>
      <dsp:spPr>
        <a:xfrm>
          <a:off x="9077235" y="2467128"/>
          <a:ext cx="2573437" cy="434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CI/CD Pipelines:</a:t>
          </a:r>
        </a:p>
      </dsp:txBody>
      <dsp:txXfrm>
        <a:off x="9077235" y="2467128"/>
        <a:ext cx="2573437" cy="434267"/>
      </dsp:txXfrm>
    </dsp:sp>
    <dsp:sp modelId="{D0BA500E-DFA7-4E49-B440-FF4FE3FB4315}">
      <dsp:nvSpPr>
        <dsp:cNvPr id="0" name=""/>
        <dsp:cNvSpPr/>
      </dsp:nvSpPr>
      <dsp:spPr>
        <a:xfrm>
          <a:off x="9077235" y="2949291"/>
          <a:ext cx="2573437" cy="908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Set up CI/CD pipelines using Jenkins, GitLab CI, or GitHub Actions.</a:t>
          </a:r>
        </a:p>
        <a:p>
          <a:pPr marL="0" lvl="0" indent="0" algn="ctr" defTabSz="488950">
            <a:lnSpc>
              <a:spcPct val="100000"/>
            </a:lnSpc>
            <a:spcBef>
              <a:spcPct val="0"/>
            </a:spcBef>
            <a:spcAft>
              <a:spcPct val="35000"/>
            </a:spcAft>
            <a:buNone/>
          </a:pPr>
          <a:r>
            <a:rPr lang="en-US" sz="1100" kern="1200"/>
            <a:t>Integrate automated testing frameworks.</a:t>
          </a:r>
        </a:p>
      </dsp:txBody>
      <dsp:txXfrm>
        <a:off x="9077235" y="2949291"/>
        <a:ext cx="2573437" cy="908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133D2-73BF-4122-B126-BEC230EB0AF5}">
      <dsp:nvSpPr>
        <dsp:cNvPr id="0" name=""/>
        <dsp:cNvSpPr/>
      </dsp:nvSpPr>
      <dsp:spPr>
        <a:xfrm>
          <a:off x="0" y="2174"/>
          <a:ext cx="6749521" cy="11022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FC1BA7-FA10-4B59-BB2E-912D9AF83AB6}">
      <dsp:nvSpPr>
        <dsp:cNvPr id="0" name=""/>
        <dsp:cNvSpPr/>
      </dsp:nvSpPr>
      <dsp:spPr>
        <a:xfrm>
          <a:off x="333416" y="250170"/>
          <a:ext cx="606210" cy="606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6136AF-3BE8-4D86-AA6E-4BEA1B219B52}">
      <dsp:nvSpPr>
        <dsp:cNvPr id="0" name=""/>
        <dsp:cNvSpPr/>
      </dsp:nvSpPr>
      <dsp:spPr>
        <a:xfrm>
          <a:off x="1273043" y="2174"/>
          <a:ext cx="3037284" cy="110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50" tIns="116650" rIns="116650" bIns="116650" numCol="1" spcCol="1270" anchor="ctr" anchorCtr="0">
          <a:noAutofit/>
        </a:bodyPr>
        <a:lstStyle/>
        <a:p>
          <a:pPr marL="0" lvl="0" indent="0" algn="l" defTabSz="977900">
            <a:lnSpc>
              <a:spcPct val="100000"/>
            </a:lnSpc>
            <a:spcBef>
              <a:spcPct val="0"/>
            </a:spcBef>
            <a:spcAft>
              <a:spcPct val="35000"/>
            </a:spcAft>
            <a:buNone/>
          </a:pPr>
          <a:r>
            <a:rPr lang="en-US" sz="2200" kern="1200"/>
            <a:t>5. Multi-Cloud and Hybrid Deployments:</a:t>
          </a:r>
        </a:p>
      </dsp:txBody>
      <dsp:txXfrm>
        <a:off x="1273043" y="2174"/>
        <a:ext cx="3037284" cy="1102201"/>
      </dsp:txXfrm>
    </dsp:sp>
    <dsp:sp modelId="{74DD34F9-81DE-4EB1-BC31-F26EE213C060}">
      <dsp:nvSpPr>
        <dsp:cNvPr id="0" name=""/>
        <dsp:cNvSpPr/>
      </dsp:nvSpPr>
      <dsp:spPr>
        <a:xfrm>
          <a:off x="4310327" y="2174"/>
          <a:ext cx="2439193" cy="110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50" tIns="116650" rIns="116650" bIns="116650" numCol="1" spcCol="1270" anchor="ctr" anchorCtr="0">
          <a:noAutofit/>
        </a:bodyPr>
        <a:lstStyle/>
        <a:p>
          <a:pPr marL="0" lvl="0" indent="0" algn="l" defTabSz="533400">
            <a:lnSpc>
              <a:spcPct val="100000"/>
            </a:lnSpc>
            <a:spcBef>
              <a:spcPct val="0"/>
            </a:spcBef>
            <a:spcAft>
              <a:spcPct val="35000"/>
            </a:spcAft>
            <a:buNone/>
          </a:pPr>
          <a:r>
            <a:rPr lang="en-US" sz="1200" kern="1200"/>
            <a:t>Explore multi-cloud strategies to enhance redundancy.</a:t>
          </a:r>
        </a:p>
        <a:p>
          <a:pPr marL="0" lvl="0" indent="0" algn="l" defTabSz="533400">
            <a:lnSpc>
              <a:spcPct val="100000"/>
            </a:lnSpc>
            <a:spcBef>
              <a:spcPct val="0"/>
            </a:spcBef>
            <a:spcAft>
              <a:spcPct val="35000"/>
            </a:spcAft>
            <a:buNone/>
          </a:pPr>
          <a:r>
            <a:rPr lang="en-US" sz="1200" kern="1200"/>
            <a:t>Implement hybrid cloud solutions for better flexibility.</a:t>
          </a:r>
        </a:p>
      </dsp:txBody>
      <dsp:txXfrm>
        <a:off x="4310327" y="2174"/>
        <a:ext cx="2439193" cy="1102201"/>
      </dsp:txXfrm>
    </dsp:sp>
    <dsp:sp modelId="{D6168CDF-31C2-406F-BE2A-D06C9CF7A37C}">
      <dsp:nvSpPr>
        <dsp:cNvPr id="0" name=""/>
        <dsp:cNvSpPr/>
      </dsp:nvSpPr>
      <dsp:spPr>
        <a:xfrm>
          <a:off x="0" y="1379926"/>
          <a:ext cx="6749521" cy="11022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F03C15-4674-42FF-90BC-15DEA1A3A853}">
      <dsp:nvSpPr>
        <dsp:cNvPr id="0" name=""/>
        <dsp:cNvSpPr/>
      </dsp:nvSpPr>
      <dsp:spPr>
        <a:xfrm>
          <a:off x="333416" y="1627922"/>
          <a:ext cx="606210" cy="606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4E8E6A-1544-4B17-BB21-01A1FEFC5089}">
      <dsp:nvSpPr>
        <dsp:cNvPr id="0" name=""/>
        <dsp:cNvSpPr/>
      </dsp:nvSpPr>
      <dsp:spPr>
        <a:xfrm>
          <a:off x="1273043" y="1379926"/>
          <a:ext cx="3037284" cy="110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50" tIns="116650" rIns="116650" bIns="116650" numCol="1" spcCol="1270" anchor="ctr" anchorCtr="0">
          <a:noAutofit/>
        </a:bodyPr>
        <a:lstStyle/>
        <a:p>
          <a:pPr marL="0" lvl="0" indent="0" algn="l" defTabSz="977900">
            <a:lnSpc>
              <a:spcPct val="100000"/>
            </a:lnSpc>
            <a:spcBef>
              <a:spcPct val="0"/>
            </a:spcBef>
            <a:spcAft>
              <a:spcPct val="35000"/>
            </a:spcAft>
            <a:buNone/>
          </a:pPr>
          <a:r>
            <a:rPr lang="en-US" sz="2200" kern="1200"/>
            <a:t>6. Microservices Architecture:</a:t>
          </a:r>
        </a:p>
      </dsp:txBody>
      <dsp:txXfrm>
        <a:off x="1273043" y="1379926"/>
        <a:ext cx="3037284" cy="1102201"/>
      </dsp:txXfrm>
    </dsp:sp>
    <dsp:sp modelId="{8C3D4139-D2CB-4EE8-A5CA-7BD274C74232}">
      <dsp:nvSpPr>
        <dsp:cNvPr id="0" name=""/>
        <dsp:cNvSpPr/>
      </dsp:nvSpPr>
      <dsp:spPr>
        <a:xfrm>
          <a:off x="4310327" y="1379926"/>
          <a:ext cx="2439193" cy="110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50" tIns="116650" rIns="116650" bIns="116650" numCol="1" spcCol="1270" anchor="ctr" anchorCtr="0">
          <a:noAutofit/>
        </a:bodyPr>
        <a:lstStyle/>
        <a:p>
          <a:pPr marL="0" lvl="0" indent="0" algn="l" defTabSz="533400">
            <a:lnSpc>
              <a:spcPct val="100000"/>
            </a:lnSpc>
            <a:spcBef>
              <a:spcPct val="0"/>
            </a:spcBef>
            <a:spcAft>
              <a:spcPct val="35000"/>
            </a:spcAft>
            <a:buNone/>
          </a:pPr>
          <a:r>
            <a:rPr lang="en-US" sz="1200" kern="1200"/>
            <a:t>Decompose the monolithic application into microservices.</a:t>
          </a:r>
        </a:p>
        <a:p>
          <a:pPr marL="0" lvl="0" indent="0" algn="l" defTabSz="533400">
            <a:lnSpc>
              <a:spcPct val="100000"/>
            </a:lnSpc>
            <a:spcBef>
              <a:spcPct val="0"/>
            </a:spcBef>
            <a:spcAft>
              <a:spcPct val="35000"/>
            </a:spcAft>
            <a:buNone/>
          </a:pPr>
          <a:r>
            <a:rPr lang="en-US" sz="1200" kern="1200"/>
            <a:t>Implement a service mesh like Istio for better management.</a:t>
          </a:r>
        </a:p>
      </dsp:txBody>
      <dsp:txXfrm>
        <a:off x="4310327" y="1379926"/>
        <a:ext cx="2439193" cy="1102201"/>
      </dsp:txXfrm>
    </dsp:sp>
    <dsp:sp modelId="{89D720E4-D76E-4601-BEEB-E8FDFB788026}">
      <dsp:nvSpPr>
        <dsp:cNvPr id="0" name=""/>
        <dsp:cNvSpPr/>
      </dsp:nvSpPr>
      <dsp:spPr>
        <a:xfrm>
          <a:off x="0" y="2757679"/>
          <a:ext cx="6749521" cy="11022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D08C45-683A-41FA-ACB5-2C2A885B498B}">
      <dsp:nvSpPr>
        <dsp:cNvPr id="0" name=""/>
        <dsp:cNvSpPr/>
      </dsp:nvSpPr>
      <dsp:spPr>
        <a:xfrm>
          <a:off x="333416" y="3005674"/>
          <a:ext cx="606210" cy="6062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03E6B-2909-416C-803B-4AF41BF72BB5}">
      <dsp:nvSpPr>
        <dsp:cNvPr id="0" name=""/>
        <dsp:cNvSpPr/>
      </dsp:nvSpPr>
      <dsp:spPr>
        <a:xfrm>
          <a:off x="1273043" y="2757679"/>
          <a:ext cx="3037284" cy="110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50" tIns="116650" rIns="116650" bIns="116650" numCol="1" spcCol="1270" anchor="ctr" anchorCtr="0">
          <a:noAutofit/>
        </a:bodyPr>
        <a:lstStyle/>
        <a:p>
          <a:pPr marL="0" lvl="0" indent="0" algn="l" defTabSz="977900">
            <a:lnSpc>
              <a:spcPct val="100000"/>
            </a:lnSpc>
            <a:spcBef>
              <a:spcPct val="0"/>
            </a:spcBef>
            <a:spcAft>
              <a:spcPct val="35000"/>
            </a:spcAft>
            <a:buNone/>
          </a:pPr>
          <a:r>
            <a:rPr lang="en-US" sz="2200" kern="1200"/>
            <a:t>7. User Experience Improvements:</a:t>
          </a:r>
        </a:p>
      </dsp:txBody>
      <dsp:txXfrm>
        <a:off x="1273043" y="2757679"/>
        <a:ext cx="3037284" cy="1102201"/>
      </dsp:txXfrm>
    </dsp:sp>
    <dsp:sp modelId="{986F6944-359B-46E2-8853-F58FD90D45E2}">
      <dsp:nvSpPr>
        <dsp:cNvPr id="0" name=""/>
        <dsp:cNvSpPr/>
      </dsp:nvSpPr>
      <dsp:spPr>
        <a:xfrm>
          <a:off x="4310327" y="2757679"/>
          <a:ext cx="2439193" cy="110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50" tIns="116650" rIns="116650" bIns="116650" numCol="1" spcCol="1270" anchor="ctr" anchorCtr="0">
          <a:noAutofit/>
        </a:bodyPr>
        <a:lstStyle/>
        <a:p>
          <a:pPr marL="0" lvl="0" indent="0" algn="l" defTabSz="533400">
            <a:lnSpc>
              <a:spcPct val="100000"/>
            </a:lnSpc>
            <a:spcBef>
              <a:spcPct val="0"/>
            </a:spcBef>
            <a:spcAft>
              <a:spcPct val="35000"/>
            </a:spcAft>
            <a:buNone/>
          </a:pPr>
          <a:r>
            <a:rPr lang="en-US" sz="1200" kern="1200"/>
            <a:t>Continuously improve the UI/UX based on user feedback.</a:t>
          </a:r>
        </a:p>
        <a:p>
          <a:pPr marL="0" lvl="0" indent="0" algn="l" defTabSz="533400">
            <a:lnSpc>
              <a:spcPct val="100000"/>
            </a:lnSpc>
            <a:spcBef>
              <a:spcPct val="0"/>
            </a:spcBef>
            <a:spcAft>
              <a:spcPct val="35000"/>
            </a:spcAft>
            <a:buNone/>
          </a:pPr>
          <a:r>
            <a:rPr lang="en-US" sz="1200" kern="1200"/>
            <a:t>Develop a mobile version of the TaskFolio application.</a:t>
          </a:r>
        </a:p>
      </dsp:txBody>
      <dsp:txXfrm>
        <a:off x="4310327" y="2757679"/>
        <a:ext cx="2439193" cy="1102201"/>
      </dsp:txXfrm>
    </dsp:sp>
    <dsp:sp modelId="{B265E127-FD00-4D6B-9022-68A18846D860}">
      <dsp:nvSpPr>
        <dsp:cNvPr id="0" name=""/>
        <dsp:cNvSpPr/>
      </dsp:nvSpPr>
      <dsp:spPr>
        <a:xfrm>
          <a:off x="0" y="4135431"/>
          <a:ext cx="6749521" cy="11022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B84F24-5420-4666-8C9E-B95D1CA58A45}">
      <dsp:nvSpPr>
        <dsp:cNvPr id="0" name=""/>
        <dsp:cNvSpPr/>
      </dsp:nvSpPr>
      <dsp:spPr>
        <a:xfrm>
          <a:off x="333416" y="4383426"/>
          <a:ext cx="606210" cy="6062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219723-9140-4F5A-A56B-1E8C74737EF2}">
      <dsp:nvSpPr>
        <dsp:cNvPr id="0" name=""/>
        <dsp:cNvSpPr/>
      </dsp:nvSpPr>
      <dsp:spPr>
        <a:xfrm>
          <a:off x="1273043" y="4135431"/>
          <a:ext cx="3037284" cy="110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50" tIns="116650" rIns="116650" bIns="116650" numCol="1" spcCol="1270" anchor="ctr" anchorCtr="0">
          <a:noAutofit/>
        </a:bodyPr>
        <a:lstStyle/>
        <a:p>
          <a:pPr marL="0" lvl="0" indent="0" algn="l" defTabSz="977900">
            <a:lnSpc>
              <a:spcPct val="100000"/>
            </a:lnSpc>
            <a:spcBef>
              <a:spcPct val="0"/>
            </a:spcBef>
            <a:spcAft>
              <a:spcPct val="35000"/>
            </a:spcAft>
            <a:buNone/>
          </a:pPr>
          <a:r>
            <a:rPr lang="en-US" sz="2200" kern="1200"/>
            <a:t>8. Data Analytics and Insights:</a:t>
          </a:r>
        </a:p>
      </dsp:txBody>
      <dsp:txXfrm>
        <a:off x="1273043" y="4135431"/>
        <a:ext cx="3037284" cy="1102201"/>
      </dsp:txXfrm>
    </dsp:sp>
    <dsp:sp modelId="{CB8AC612-2738-42F0-853E-ACFEC388CFBC}">
      <dsp:nvSpPr>
        <dsp:cNvPr id="0" name=""/>
        <dsp:cNvSpPr/>
      </dsp:nvSpPr>
      <dsp:spPr>
        <a:xfrm>
          <a:off x="4310327" y="4135431"/>
          <a:ext cx="2439193" cy="110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650" tIns="116650" rIns="116650" bIns="116650" numCol="1" spcCol="1270" anchor="ctr" anchorCtr="0">
          <a:noAutofit/>
        </a:bodyPr>
        <a:lstStyle/>
        <a:p>
          <a:pPr marL="0" lvl="0" indent="0" algn="l" defTabSz="533400">
            <a:lnSpc>
              <a:spcPct val="100000"/>
            </a:lnSpc>
            <a:spcBef>
              <a:spcPct val="0"/>
            </a:spcBef>
            <a:spcAft>
              <a:spcPct val="35000"/>
            </a:spcAft>
            <a:buNone/>
          </a:pPr>
          <a:r>
            <a:rPr lang="en-US" sz="1200" kern="1200"/>
            <a:t>Integrate analytics tools for user behavior insights.</a:t>
          </a:r>
        </a:p>
        <a:p>
          <a:pPr marL="0" lvl="0" indent="0" algn="l" defTabSz="533400">
            <a:lnSpc>
              <a:spcPct val="100000"/>
            </a:lnSpc>
            <a:spcBef>
              <a:spcPct val="0"/>
            </a:spcBef>
            <a:spcAft>
              <a:spcPct val="35000"/>
            </a:spcAft>
            <a:buNone/>
          </a:pPr>
          <a:r>
            <a:rPr lang="en-US" sz="1200" kern="1200"/>
            <a:t>Implement data warehousing solutions for business intelligence.</a:t>
          </a:r>
        </a:p>
      </dsp:txBody>
      <dsp:txXfrm>
        <a:off x="4310327" y="4135431"/>
        <a:ext cx="2439193" cy="11022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0AB27E-BC47-49FE-AC3E-205926B09D2A}" type="datetimeFigureOut">
              <a:rPr lang="en-US" smtClean="0"/>
              <a:t>8/30/2024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132232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0AB27E-BC47-49FE-AC3E-205926B09D2A}"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266960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AB27E-BC47-49FE-AC3E-205926B09D2A}"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2085466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AB27E-BC47-49FE-AC3E-205926B09D2A}"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898244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AB27E-BC47-49FE-AC3E-205926B09D2A}"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3013919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AB27E-BC47-49FE-AC3E-205926B09D2A}"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2650627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AB27E-BC47-49FE-AC3E-205926B09D2A}"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1851478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0AB27E-BC47-49FE-AC3E-205926B09D2A}"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3107705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0AB27E-BC47-49FE-AC3E-205926B09D2A}"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3535257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0AB27E-BC47-49FE-AC3E-205926B09D2A}"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178839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AB27E-BC47-49FE-AC3E-205926B09D2A}"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18094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0AB27E-BC47-49FE-AC3E-205926B09D2A}"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902661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0AB27E-BC47-49FE-AC3E-205926B09D2A}"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391232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0AB27E-BC47-49FE-AC3E-205926B09D2A}"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410442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0AB27E-BC47-49FE-AC3E-205926B09D2A}"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366027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0AB27E-BC47-49FE-AC3E-205926B09D2A}"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111880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0AB27E-BC47-49FE-AC3E-205926B09D2A}"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D854A5-986D-4F60-B05C-AC627CFEE501}" type="slidenum">
              <a:rPr lang="en-US" smtClean="0"/>
              <a:t>‹#›</a:t>
            </a:fld>
            <a:endParaRPr lang="en-US"/>
          </a:p>
        </p:txBody>
      </p:sp>
    </p:spTree>
    <p:extLst>
      <p:ext uri="{BB962C8B-B14F-4D97-AF65-F5344CB8AC3E}">
        <p14:creationId xmlns:p14="http://schemas.microsoft.com/office/powerpoint/2010/main" val="42586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0AB27E-BC47-49FE-AC3E-205926B09D2A}" type="datetimeFigureOut">
              <a:rPr lang="en-US" smtClean="0"/>
              <a:t>8/30/2024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D854A5-986D-4F60-B05C-AC627CFEE501}" type="slidenum">
              <a:rPr lang="en-US" smtClean="0"/>
              <a:t>‹#›</a:t>
            </a:fld>
            <a:endParaRPr lang="en-US"/>
          </a:p>
        </p:txBody>
      </p:sp>
    </p:spTree>
    <p:extLst>
      <p:ext uri="{BB962C8B-B14F-4D97-AF65-F5344CB8AC3E}">
        <p14:creationId xmlns:p14="http://schemas.microsoft.com/office/powerpoint/2010/main" val="1821387609"/>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 id="214748398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cid:ii_m0gkc7p31" TargetMode="External"/><Relationship Id="rId5" Type="http://schemas.openxmlformats.org/officeDocument/2006/relationships/image" Target="../media/image17.png"/><Relationship Id="rId4" Type="http://schemas.openxmlformats.org/officeDocument/2006/relationships/image" Target="cid:ii_m0glwc9g0"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5"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6"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7"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9"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7"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8"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36EF7743-69A6-BC7C-FB2B-DB24800CD4CE}"/>
              </a:ext>
            </a:extLst>
          </p:cNvPr>
          <p:cNvSpPr>
            <a:spLocks noGrp="1"/>
          </p:cNvSpPr>
          <p:nvPr>
            <p:ph type="ctrTitle"/>
          </p:nvPr>
        </p:nvSpPr>
        <p:spPr>
          <a:xfrm>
            <a:off x="1018190" y="2439857"/>
            <a:ext cx="8174971" cy="1178574"/>
          </a:xfrm>
        </p:spPr>
        <p:txBody>
          <a:bodyPr>
            <a:normAutofit/>
          </a:bodyPr>
          <a:lstStyle/>
          <a:p>
            <a:pPr algn="l"/>
            <a:r>
              <a:rPr lang="en-US" sz="6200" dirty="0" err="1">
                <a:latin typeface="Garamond" panose="02020404030301010803" pitchFamily="18" charset="0"/>
              </a:rPr>
              <a:t>TaskFolio</a:t>
            </a:r>
            <a:endParaRPr lang="en-US" sz="6200" dirty="0">
              <a:latin typeface="Garamond" panose="02020404030301010803" pitchFamily="18" charset="0"/>
            </a:endParaRPr>
          </a:p>
        </p:txBody>
      </p:sp>
      <p:sp>
        <p:nvSpPr>
          <p:cNvPr id="3" name="Subtitle 2">
            <a:extLst>
              <a:ext uri="{FF2B5EF4-FFF2-40B4-BE49-F238E27FC236}">
                <a16:creationId xmlns:a16="http://schemas.microsoft.com/office/drawing/2014/main" id="{779E5609-3A20-455B-E0F3-4117CDB87AEC}"/>
              </a:ext>
            </a:extLst>
          </p:cNvPr>
          <p:cNvSpPr>
            <a:spLocks noGrp="1"/>
          </p:cNvSpPr>
          <p:nvPr>
            <p:ph type="subTitle" idx="1"/>
          </p:nvPr>
        </p:nvSpPr>
        <p:spPr>
          <a:xfrm>
            <a:off x="1018190" y="3723133"/>
            <a:ext cx="7178070" cy="863348"/>
          </a:xfrm>
        </p:spPr>
        <p:txBody>
          <a:bodyPr>
            <a:normAutofit/>
          </a:bodyPr>
          <a:lstStyle/>
          <a:p>
            <a:pPr algn="l"/>
            <a:r>
              <a:rPr lang="en-US" sz="2400" i="1" dirty="0">
                <a:latin typeface="Garamond" panose="02020404030301010803" pitchFamily="18" charset="0"/>
              </a:rPr>
              <a:t>Crafting your To-Dos into </a:t>
            </a:r>
            <a:r>
              <a:rPr lang="en-US" sz="2400" i="1" dirty="0" err="1">
                <a:latin typeface="Garamond" panose="02020404030301010803" pitchFamily="18" charset="0"/>
              </a:rPr>
              <a:t>Dones</a:t>
            </a:r>
            <a:r>
              <a:rPr lang="en-US" sz="2400" i="1" dirty="0">
                <a:latin typeface="Garamond" panose="02020404030301010803" pitchFamily="18" charset="0"/>
              </a:rPr>
              <a:t> with Style</a:t>
            </a:r>
          </a:p>
        </p:txBody>
      </p:sp>
      <p:sp>
        <p:nvSpPr>
          <p:cNvPr id="123" name="TextBox 122">
            <a:extLst>
              <a:ext uri="{FF2B5EF4-FFF2-40B4-BE49-F238E27FC236}">
                <a16:creationId xmlns:a16="http://schemas.microsoft.com/office/drawing/2014/main" id="{8594A097-64B7-4140-9CBB-672C36A42565}"/>
              </a:ext>
            </a:extLst>
          </p:cNvPr>
          <p:cNvSpPr txBox="1"/>
          <p:nvPr/>
        </p:nvSpPr>
        <p:spPr>
          <a:xfrm>
            <a:off x="9681967" y="5577017"/>
            <a:ext cx="2306832" cy="1200329"/>
          </a:xfrm>
          <a:prstGeom prst="rect">
            <a:avLst/>
          </a:prstGeom>
          <a:noFill/>
        </p:spPr>
        <p:txBody>
          <a:bodyPr wrap="square" rtlCol="0">
            <a:spAutoFit/>
          </a:bodyPr>
          <a:lstStyle/>
          <a:p>
            <a:r>
              <a:rPr lang="en-US" i="1" dirty="0">
                <a:latin typeface="Garamond" panose="02020404030301010803" pitchFamily="18" charset="0"/>
              </a:rPr>
              <a:t>Presented By:</a:t>
            </a:r>
          </a:p>
          <a:p>
            <a:pPr marL="285750" indent="-285750">
              <a:buFont typeface="Arial" panose="020B0604020202020204" pitchFamily="34" charset="0"/>
              <a:buChar char="•"/>
            </a:pPr>
            <a:r>
              <a:rPr lang="en-US" dirty="0">
                <a:latin typeface="Garamond" panose="02020404030301010803" pitchFamily="18" charset="0"/>
              </a:rPr>
              <a:t>Prerna Sharma</a:t>
            </a:r>
          </a:p>
          <a:p>
            <a:pPr marL="285750" indent="-285750">
              <a:buFont typeface="Arial" panose="020B0604020202020204" pitchFamily="34" charset="0"/>
              <a:buChar char="•"/>
            </a:pPr>
            <a:r>
              <a:rPr lang="en-US" dirty="0">
                <a:latin typeface="Garamond" panose="02020404030301010803" pitchFamily="18" charset="0"/>
              </a:rPr>
              <a:t>Rudra Pratap Singh</a:t>
            </a:r>
          </a:p>
          <a:p>
            <a:pPr marL="285750" indent="-285750">
              <a:buFont typeface="Arial" panose="020B0604020202020204" pitchFamily="34" charset="0"/>
              <a:buChar char="•"/>
            </a:pPr>
            <a:r>
              <a:rPr lang="en-US" dirty="0">
                <a:latin typeface="Garamond" panose="02020404030301010803" pitchFamily="18" charset="0"/>
              </a:rPr>
              <a:t>Saransh Singh</a:t>
            </a:r>
          </a:p>
        </p:txBody>
      </p:sp>
    </p:spTree>
    <p:extLst>
      <p:ext uri="{BB962C8B-B14F-4D97-AF65-F5344CB8AC3E}">
        <p14:creationId xmlns:p14="http://schemas.microsoft.com/office/powerpoint/2010/main" val="11588247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3D0D-2A63-3AF9-8C25-87BB52182BE1}"/>
              </a:ext>
            </a:extLst>
          </p:cNvPr>
          <p:cNvSpPr>
            <a:spLocks noGrp="1"/>
          </p:cNvSpPr>
          <p:nvPr>
            <p:ph type="title"/>
          </p:nvPr>
        </p:nvSpPr>
        <p:spPr>
          <a:xfrm>
            <a:off x="1554760" y="775386"/>
            <a:ext cx="9742318" cy="1752599"/>
          </a:xfrm>
        </p:spPr>
        <p:txBody>
          <a:bodyPr>
            <a:normAutofit/>
          </a:bodyPr>
          <a:lstStyle/>
          <a:p>
            <a:r>
              <a:rPr lang="en-US" dirty="0">
                <a:latin typeface="Garamond" panose="02020404030301010803" pitchFamily="18" charset="0"/>
              </a:rPr>
              <a:t>User Interaction Flow</a:t>
            </a:r>
            <a:br>
              <a:rPr lang="en-US" dirty="0">
                <a:latin typeface="Garamond" panose="02020404030301010803" pitchFamily="18" charset="0"/>
              </a:rPr>
            </a:br>
            <a:endParaRPr lang="en-US" dirty="0">
              <a:latin typeface="Garamond" panose="02020404030301010803" pitchFamily="18" charset="0"/>
            </a:endParaRPr>
          </a:p>
        </p:txBody>
      </p:sp>
      <p:graphicFrame>
        <p:nvGraphicFramePr>
          <p:cNvPr id="5" name="Content Placeholder 2">
            <a:extLst>
              <a:ext uri="{FF2B5EF4-FFF2-40B4-BE49-F238E27FC236}">
                <a16:creationId xmlns:a16="http://schemas.microsoft.com/office/drawing/2014/main" id="{27CD8CDF-DE45-F6E6-3CAB-E4F43568A468}"/>
              </a:ext>
            </a:extLst>
          </p:cNvPr>
          <p:cNvGraphicFramePr>
            <a:graphicFrameLocks noGrp="1"/>
          </p:cNvGraphicFramePr>
          <p:nvPr>
            <p:ph idx="1"/>
            <p:extLst>
              <p:ext uri="{D42A27DB-BD31-4B8C-83A1-F6EECF244321}">
                <p14:modId xmlns:p14="http://schemas.microsoft.com/office/powerpoint/2010/main" val="3695242824"/>
              </p:ext>
            </p:extLst>
          </p:nvPr>
        </p:nvGraphicFramePr>
        <p:xfrm>
          <a:off x="1439429" y="2109676"/>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576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DEAF4540-D363-4763-210F-F4787E0D9413}"/>
              </a:ext>
            </a:extLst>
          </p:cNvPr>
          <p:cNvSpPr>
            <a:spLocks noGrp="1"/>
          </p:cNvSpPr>
          <p:nvPr>
            <p:ph type="title"/>
          </p:nvPr>
        </p:nvSpPr>
        <p:spPr>
          <a:xfrm>
            <a:off x="4500328" y="281116"/>
            <a:ext cx="3191344" cy="1052384"/>
          </a:xfrm>
        </p:spPr>
        <p:txBody>
          <a:bodyPr>
            <a:normAutofit/>
          </a:bodyPr>
          <a:lstStyle/>
          <a:p>
            <a:pPr algn="l"/>
            <a:r>
              <a:rPr lang="en-US" dirty="0" err="1">
                <a:latin typeface="Garamond" panose="02020404030301010803" pitchFamily="18" charset="0"/>
              </a:rPr>
              <a:t>Dockerization</a:t>
            </a:r>
            <a:endParaRPr lang="en-US" dirty="0">
              <a:latin typeface="Garamond" panose="02020404030301010803" pitchFamily="18" charset="0"/>
            </a:endParaRPr>
          </a:p>
        </p:txBody>
      </p:sp>
      <p:sp>
        <p:nvSpPr>
          <p:cNvPr id="4" name="Rectangle 1">
            <a:extLst>
              <a:ext uri="{FF2B5EF4-FFF2-40B4-BE49-F238E27FC236}">
                <a16:creationId xmlns:a16="http://schemas.microsoft.com/office/drawing/2014/main" id="{53F2BFF7-E6F8-3DFB-D43D-30BE5D212D55}"/>
              </a:ext>
            </a:extLst>
          </p:cNvPr>
          <p:cNvSpPr>
            <a:spLocks noGrp="1" noChangeArrowheads="1"/>
          </p:cNvSpPr>
          <p:nvPr>
            <p:ph idx="1"/>
          </p:nvPr>
        </p:nvSpPr>
        <p:spPr bwMode="auto">
          <a:xfrm>
            <a:off x="1075381" y="1527814"/>
            <a:ext cx="10080623" cy="458587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err="1">
                <a:solidFill>
                  <a:schemeClr val="bg1"/>
                </a:solidFill>
                <a:latin typeface="Garamond" panose="02020404030301010803" pitchFamily="18" charset="0"/>
              </a:rPr>
              <a:t>Dockerization</a:t>
            </a:r>
            <a:r>
              <a:rPr lang="en-US" altLang="en-US" dirty="0">
                <a:solidFill>
                  <a:schemeClr val="bg1"/>
                </a:solidFill>
                <a:latin typeface="Garamond" panose="02020404030301010803" pitchFamily="18" charset="0"/>
              </a:rPr>
              <a:t> involves packaging the application and its dependencies into Docker containers to ensure consistent operation across different environments.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b="1" dirty="0">
                <a:solidFill>
                  <a:schemeClr val="bg1"/>
                </a:solidFill>
                <a:latin typeface="Garamond" panose="02020404030301010803" pitchFamily="18" charset="0"/>
              </a:rPr>
              <a:t>Flask Application: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err="1">
                <a:solidFill>
                  <a:schemeClr val="bg1"/>
                </a:solidFill>
                <a:latin typeface="Garamond" panose="02020404030301010803" pitchFamily="18" charset="0"/>
              </a:rPr>
              <a:t>Dockerfile</a:t>
            </a:r>
            <a:r>
              <a:rPr lang="en-US" altLang="en-US" dirty="0">
                <a:solidFill>
                  <a:schemeClr val="bg1"/>
                </a:solidFill>
                <a:latin typeface="Garamond" panose="02020404030301010803" pitchFamily="18" charset="0"/>
              </a:rPr>
              <a:t>: Defines the environment and dependencies for the Flask application.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Garamond" panose="02020404030301010803" pitchFamily="18" charset="0"/>
              </a:rPr>
              <a:t>Build and Run: Use Docker CLI to build the image and run the container.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b="1" dirty="0">
                <a:solidFill>
                  <a:schemeClr val="bg1"/>
                </a:solidFill>
                <a:latin typeface="Garamond" panose="02020404030301010803" pitchFamily="18" charset="0"/>
              </a:rPr>
              <a:t>MySQL Database: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err="1">
                <a:solidFill>
                  <a:schemeClr val="bg1"/>
                </a:solidFill>
                <a:latin typeface="Garamond" panose="02020404030301010803" pitchFamily="18" charset="0"/>
              </a:rPr>
              <a:t>Dockerfile</a:t>
            </a:r>
            <a:r>
              <a:rPr lang="en-US" altLang="en-US" dirty="0">
                <a:solidFill>
                  <a:schemeClr val="bg1"/>
                </a:solidFill>
                <a:latin typeface="Garamond" panose="02020404030301010803" pitchFamily="18" charset="0"/>
              </a:rPr>
              <a:t>: Defines the environment and dependencies for the MySQL database (or use the official MySQL image).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Garamond" panose="02020404030301010803" pitchFamily="18" charset="0"/>
              </a:rPr>
              <a:t>Build and Run: Use Docker CLI to build the image (if custom) and run the container.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b="1" dirty="0">
                <a:solidFill>
                  <a:schemeClr val="bg1"/>
                </a:solidFill>
                <a:latin typeface="Garamond" panose="02020404030301010803" pitchFamily="18" charset="0"/>
              </a:rPr>
              <a:t>Docker Compose: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Garamond" panose="02020404030301010803" pitchFamily="18" charset="0"/>
              </a:rPr>
              <a:t>Multi-Container Management: Use Docker Compose to define and run both the Flask and MySQL containers together.</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bg1"/>
                </a:solidFill>
                <a:latin typeface="Garamond" panose="02020404030301010803" pitchFamily="18" charset="0"/>
              </a:rPr>
              <a:t>Configuration: docker-</a:t>
            </a:r>
            <a:r>
              <a:rPr lang="en-US" altLang="en-US" dirty="0" err="1">
                <a:solidFill>
                  <a:schemeClr val="bg1"/>
                </a:solidFill>
                <a:latin typeface="Garamond" panose="02020404030301010803" pitchFamily="18" charset="0"/>
              </a:rPr>
              <a:t>compose.yml</a:t>
            </a:r>
            <a:r>
              <a:rPr lang="en-US" altLang="en-US" dirty="0">
                <a:solidFill>
                  <a:schemeClr val="bg1"/>
                </a:solidFill>
                <a:latin typeface="Garamond" panose="02020404030301010803" pitchFamily="18" charset="0"/>
              </a:rPr>
              <a:t> file specifies the services and their configurations.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374299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AF9095DF-B3EB-685D-F13B-ACDFF68D4D1D}"/>
              </a:ext>
            </a:extLst>
          </p:cNvPr>
          <p:cNvSpPr>
            <a:spLocks noGrp="1"/>
          </p:cNvSpPr>
          <p:nvPr>
            <p:ph type="title"/>
          </p:nvPr>
        </p:nvSpPr>
        <p:spPr>
          <a:xfrm>
            <a:off x="3507668" y="85110"/>
            <a:ext cx="5176663" cy="1039286"/>
          </a:xfrm>
        </p:spPr>
        <p:txBody>
          <a:bodyPr>
            <a:normAutofit/>
          </a:bodyPr>
          <a:lstStyle/>
          <a:p>
            <a:pPr algn="l"/>
            <a:r>
              <a:rPr lang="en-US" dirty="0">
                <a:latin typeface="Garamond" panose="02020404030301010803" pitchFamily="18" charset="0"/>
              </a:rPr>
              <a:t>Service Management</a:t>
            </a:r>
          </a:p>
        </p:txBody>
      </p:sp>
      <p:pic>
        <p:nvPicPr>
          <p:cNvPr id="1026" name="Picture 2">
            <a:extLst>
              <a:ext uri="{FF2B5EF4-FFF2-40B4-BE49-F238E27FC236}">
                <a16:creationId xmlns:a16="http://schemas.microsoft.com/office/drawing/2014/main" id="{482165C9-8694-3AF4-A3F5-1DCBD0E12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14" y="1297512"/>
            <a:ext cx="5979197" cy="257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2AFB7340-B07C-890E-F8E4-D7B0BDDAAAC5}"/>
              </a:ext>
            </a:extLst>
          </p:cNvPr>
          <p:cNvPicPr>
            <a:picLocks noChangeAspect="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919227" y="1383205"/>
            <a:ext cx="4844406" cy="2045795"/>
          </a:xfrm>
          <a:prstGeom prst="rect">
            <a:avLst/>
          </a:prstGeom>
          <a:noFill/>
          <a:ln>
            <a:noFill/>
          </a:ln>
        </p:spPr>
      </p:pic>
      <p:pic>
        <p:nvPicPr>
          <p:cNvPr id="5" name="Picture 4">
            <a:extLst>
              <a:ext uri="{FF2B5EF4-FFF2-40B4-BE49-F238E27FC236}">
                <a16:creationId xmlns:a16="http://schemas.microsoft.com/office/drawing/2014/main" id="{C31B4FB5-B5AE-0A12-6572-01B95B96FBD1}"/>
              </a:ext>
            </a:extLst>
          </p:cNvPr>
          <p:cNvPicPr>
            <a:picLocks noChangeAspect="1"/>
          </p:cNvPicPr>
          <p:nvPr/>
        </p:nvPicPr>
        <p:blipFill>
          <a:blip r:embed="rId5" r:link="rId6" cstate="print">
            <a:extLst>
              <a:ext uri="{28A0092B-C50C-407E-A947-70E740481C1C}">
                <a14:useLocalDpi xmlns:a14="http://schemas.microsoft.com/office/drawing/2010/main" val="0"/>
              </a:ext>
            </a:extLst>
          </a:blip>
          <a:srcRect/>
          <a:stretch>
            <a:fillRect/>
          </a:stretch>
        </p:blipFill>
        <p:spPr bwMode="auto">
          <a:xfrm>
            <a:off x="3163577" y="3972989"/>
            <a:ext cx="5583015" cy="2752052"/>
          </a:xfrm>
          <a:prstGeom prst="rect">
            <a:avLst/>
          </a:prstGeom>
          <a:noFill/>
          <a:ln>
            <a:noFill/>
          </a:ln>
        </p:spPr>
      </p:pic>
    </p:spTree>
    <p:extLst>
      <p:ext uri="{BB962C8B-B14F-4D97-AF65-F5344CB8AC3E}">
        <p14:creationId xmlns:p14="http://schemas.microsoft.com/office/powerpoint/2010/main" val="299654295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0849-2F95-8EED-0DC6-89E61812BE3A}"/>
              </a:ext>
            </a:extLst>
          </p:cNvPr>
          <p:cNvSpPr>
            <a:spLocks noGrp="1"/>
          </p:cNvSpPr>
          <p:nvPr>
            <p:ph type="title"/>
          </p:nvPr>
        </p:nvSpPr>
        <p:spPr>
          <a:xfrm>
            <a:off x="3394739" y="323336"/>
            <a:ext cx="5402521" cy="813486"/>
          </a:xfrm>
        </p:spPr>
        <p:txBody>
          <a:bodyPr/>
          <a:lstStyle/>
          <a:p>
            <a:r>
              <a:rPr lang="en-US">
                <a:latin typeface="Garamond" panose="02020404030301010803" pitchFamily="18" charset="0"/>
              </a:rPr>
              <a:t>Service Management</a:t>
            </a:r>
            <a:endParaRPr lang="en-US" dirty="0"/>
          </a:p>
        </p:txBody>
      </p:sp>
      <p:graphicFrame>
        <p:nvGraphicFramePr>
          <p:cNvPr id="7" name="Content Placeholder 2">
            <a:extLst>
              <a:ext uri="{FF2B5EF4-FFF2-40B4-BE49-F238E27FC236}">
                <a16:creationId xmlns:a16="http://schemas.microsoft.com/office/drawing/2014/main" id="{BA7EA1B8-1FA6-414C-807A-6614FC58D240}"/>
              </a:ext>
            </a:extLst>
          </p:cNvPr>
          <p:cNvGraphicFramePr>
            <a:graphicFrameLocks noGrp="1"/>
          </p:cNvGraphicFramePr>
          <p:nvPr>
            <p:ph idx="1"/>
            <p:extLst>
              <p:ext uri="{D42A27DB-BD31-4B8C-83A1-F6EECF244321}">
                <p14:modId xmlns:p14="http://schemas.microsoft.com/office/powerpoint/2010/main" val="887719572"/>
              </p:ext>
            </p:extLst>
          </p:nvPr>
        </p:nvGraphicFramePr>
        <p:xfrm>
          <a:off x="1484310" y="1219200"/>
          <a:ext cx="10018713" cy="5395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514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E80B9E-88BB-87B3-C990-EC6B55A6F142}"/>
              </a:ext>
            </a:extLst>
          </p:cNvPr>
          <p:cNvPicPr>
            <a:picLocks noChangeAspect="1"/>
          </p:cNvPicPr>
          <p:nvPr/>
        </p:nvPicPr>
        <p:blipFill>
          <a:blip r:embed="rId2"/>
          <a:stretch>
            <a:fillRect/>
          </a:stretch>
        </p:blipFill>
        <p:spPr>
          <a:xfrm>
            <a:off x="1682926" y="364509"/>
            <a:ext cx="9339301" cy="6128981"/>
          </a:xfrm>
          <a:prstGeom prst="rect">
            <a:avLst/>
          </a:prstGeom>
        </p:spPr>
      </p:pic>
    </p:spTree>
    <p:extLst>
      <p:ext uri="{BB962C8B-B14F-4D97-AF65-F5344CB8AC3E}">
        <p14:creationId xmlns:p14="http://schemas.microsoft.com/office/powerpoint/2010/main" val="3173358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52CCEA3D-9EB3-F330-A0B8-D1B1CD428728}"/>
              </a:ext>
            </a:extLst>
          </p:cNvPr>
          <p:cNvSpPr>
            <a:spLocks noGrp="1"/>
          </p:cNvSpPr>
          <p:nvPr>
            <p:ph type="title"/>
          </p:nvPr>
        </p:nvSpPr>
        <p:spPr>
          <a:xfrm>
            <a:off x="4801008" y="221908"/>
            <a:ext cx="2532317" cy="945292"/>
          </a:xfrm>
        </p:spPr>
        <p:txBody>
          <a:bodyPr>
            <a:normAutofit/>
          </a:bodyPr>
          <a:lstStyle/>
          <a:p>
            <a:pPr algn="l"/>
            <a:r>
              <a:rPr lang="en-US" dirty="0">
                <a:latin typeface="Garamond" panose="02020404030301010803" pitchFamily="18" charset="0"/>
              </a:rPr>
              <a:t>Conclusion</a:t>
            </a:r>
          </a:p>
        </p:txBody>
      </p:sp>
      <p:sp>
        <p:nvSpPr>
          <p:cNvPr id="3" name="Content Placeholder 2">
            <a:extLst>
              <a:ext uri="{FF2B5EF4-FFF2-40B4-BE49-F238E27FC236}">
                <a16:creationId xmlns:a16="http://schemas.microsoft.com/office/drawing/2014/main" id="{A08CDCAD-1BFA-BD5A-306A-5F09EF371489}"/>
              </a:ext>
            </a:extLst>
          </p:cNvPr>
          <p:cNvSpPr>
            <a:spLocks noGrp="1"/>
          </p:cNvSpPr>
          <p:nvPr>
            <p:ph idx="1"/>
          </p:nvPr>
        </p:nvSpPr>
        <p:spPr>
          <a:xfrm>
            <a:off x="304800" y="1352551"/>
            <a:ext cx="11524735" cy="5320098"/>
          </a:xfrm>
        </p:spPr>
        <p:txBody>
          <a:bodyPr anchor="t">
            <a:normAutofit fontScale="62500" lnSpcReduction="20000"/>
          </a:bodyPr>
          <a:lstStyle/>
          <a:p>
            <a:pPr algn="just">
              <a:lnSpc>
                <a:spcPct val="160000"/>
              </a:lnSpc>
            </a:pPr>
            <a:r>
              <a:rPr lang="en-US" sz="2600" dirty="0">
                <a:latin typeface="Garamond" panose="02020404030301010803" pitchFamily="18" charset="0"/>
              </a:rPr>
              <a:t>The deployment of </a:t>
            </a:r>
            <a:r>
              <a:rPr lang="en-US" sz="2600" dirty="0" err="1">
                <a:latin typeface="Garamond" panose="02020404030301010803" pitchFamily="18" charset="0"/>
              </a:rPr>
              <a:t>TaskFolio</a:t>
            </a:r>
            <a:r>
              <a:rPr lang="en-US" sz="2600" dirty="0">
                <a:latin typeface="Garamond" panose="02020404030301010803" pitchFamily="18" charset="0"/>
              </a:rPr>
              <a:t> using Docker, Kubernetes, HELM, and AWS represents a modern, scalable, and efficient approach to application management. By containerizing the Flask application and MySQL database, you ensure consistency across different environments. Kubernetes provides robust orchestration, managing the deployment, scaling, and maintenance of your containers. HELM simplifies the packaging and deployment process, making it easier to manage complex Kubernetes applications. AWS offers a reliable and scalable cloud infrastructure, ensuring high availability and performance.</a:t>
            </a:r>
          </a:p>
          <a:p>
            <a:pPr algn="just">
              <a:lnSpc>
                <a:spcPct val="160000"/>
              </a:lnSpc>
            </a:pPr>
            <a:endParaRPr lang="en-US" sz="2600" dirty="0">
              <a:latin typeface="Garamond" panose="02020404030301010803" pitchFamily="18" charset="0"/>
            </a:endParaRPr>
          </a:p>
          <a:p>
            <a:pPr algn="just">
              <a:lnSpc>
                <a:spcPct val="160000"/>
              </a:lnSpc>
            </a:pPr>
            <a:r>
              <a:rPr lang="en-US" sz="2600" dirty="0">
                <a:latin typeface="Garamond" panose="02020404030301010803" pitchFamily="18" charset="0"/>
              </a:rPr>
              <a:t>This architecture not only enhances the application’s scalability and reliability but also simplifies the deployment and management processes. The use of monitoring and logging tools like Kubernetes Dashboard, AWS CloudWatch, Prometheus, Grafana, and the ELK Stack ensures that you can maintain visibility into the application’s performance and quickly address any issues that arise.</a:t>
            </a:r>
          </a:p>
          <a:p>
            <a:pPr marL="0" indent="0" algn="just">
              <a:lnSpc>
                <a:spcPct val="160000"/>
              </a:lnSpc>
              <a:buNone/>
            </a:pPr>
            <a:endParaRPr lang="en-US" sz="2600" dirty="0">
              <a:latin typeface="Garamond" panose="02020404030301010803" pitchFamily="18" charset="0"/>
            </a:endParaRPr>
          </a:p>
          <a:p>
            <a:pPr algn="just">
              <a:lnSpc>
                <a:spcPct val="160000"/>
              </a:lnSpc>
            </a:pPr>
            <a:r>
              <a:rPr lang="en-US" sz="2600" dirty="0">
                <a:latin typeface="Garamond" panose="02020404030301010803" pitchFamily="18" charset="0"/>
              </a:rPr>
              <a:t>Overall, this project demonstrates a comprehensive and modern approach to deploying and managing a 2-Tier application, leveraging the best practices and tools available in the industry. It sets a strong foundation for future enhancements and scalability, ensuring that the application can grow and adapt to changing requirements.</a:t>
            </a:r>
          </a:p>
          <a:p>
            <a:endParaRPr lang="en-US" sz="1800" dirty="0"/>
          </a:p>
        </p:txBody>
      </p:sp>
    </p:spTree>
    <p:extLst>
      <p:ext uri="{BB962C8B-B14F-4D97-AF65-F5344CB8AC3E}">
        <p14:creationId xmlns:p14="http://schemas.microsoft.com/office/powerpoint/2010/main" val="19375665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B4AEF5E5-F4FE-2C3F-EB71-0261ED8660E4}"/>
              </a:ext>
            </a:extLst>
          </p:cNvPr>
          <p:cNvSpPr>
            <a:spLocks noGrp="1"/>
          </p:cNvSpPr>
          <p:nvPr>
            <p:ph type="title"/>
          </p:nvPr>
        </p:nvSpPr>
        <p:spPr>
          <a:xfrm>
            <a:off x="4541517" y="409183"/>
            <a:ext cx="3108966" cy="786008"/>
          </a:xfrm>
        </p:spPr>
        <p:txBody>
          <a:bodyPr>
            <a:normAutofit/>
          </a:bodyPr>
          <a:lstStyle/>
          <a:p>
            <a:pPr algn="l"/>
            <a:r>
              <a:rPr lang="en-US" dirty="0">
                <a:latin typeface="Garamond" panose="02020404030301010803" pitchFamily="18" charset="0"/>
              </a:rPr>
              <a:t>Future Scope</a:t>
            </a:r>
          </a:p>
        </p:txBody>
      </p:sp>
      <p:graphicFrame>
        <p:nvGraphicFramePr>
          <p:cNvPr id="18" name="Content Placeholder 2">
            <a:extLst>
              <a:ext uri="{FF2B5EF4-FFF2-40B4-BE49-F238E27FC236}">
                <a16:creationId xmlns:a16="http://schemas.microsoft.com/office/drawing/2014/main" id="{111174F6-BDDF-883C-21E7-D1FE141954BB}"/>
              </a:ext>
            </a:extLst>
          </p:cNvPr>
          <p:cNvGraphicFramePr>
            <a:graphicFrameLocks noGrp="1"/>
          </p:cNvGraphicFramePr>
          <p:nvPr>
            <p:ph idx="1"/>
          </p:nvPr>
        </p:nvGraphicFramePr>
        <p:xfrm>
          <a:off x="238897" y="1392195"/>
          <a:ext cx="11656541" cy="5321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138378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BA2F4-ED14-D29D-F9C5-5A789DA76BF9}"/>
              </a:ext>
            </a:extLst>
          </p:cNvPr>
          <p:cNvSpPr>
            <a:spLocks noGrp="1"/>
          </p:cNvSpPr>
          <p:nvPr>
            <p:ph type="title"/>
          </p:nvPr>
        </p:nvSpPr>
        <p:spPr>
          <a:xfrm>
            <a:off x="9171392" y="1074392"/>
            <a:ext cx="2443433" cy="4377961"/>
          </a:xfrm>
        </p:spPr>
        <p:txBody>
          <a:bodyPr>
            <a:normAutofit/>
          </a:bodyPr>
          <a:lstStyle/>
          <a:p>
            <a:r>
              <a:rPr lang="en-US">
                <a:solidFill>
                  <a:srgbClr val="000000"/>
                </a:solidFill>
                <a:latin typeface="Garamond" panose="02020404030301010803" pitchFamily="18" charset="0"/>
              </a:rPr>
              <a:t>Future Scope</a:t>
            </a:r>
            <a:endParaRPr lang="en-US">
              <a:solidFill>
                <a:srgbClr val="000000"/>
              </a:solidFill>
            </a:endParaRPr>
          </a:p>
        </p:txBody>
      </p:sp>
      <p:sp useBgFill="1">
        <p:nvSpPr>
          <p:cNvPr id="29" name="Freeform: Shape 28">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1" name="Group 30">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32"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3"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34"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35"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36"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37"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7" name="Content Placeholder 2">
            <a:extLst>
              <a:ext uri="{FF2B5EF4-FFF2-40B4-BE49-F238E27FC236}">
                <a16:creationId xmlns:a16="http://schemas.microsoft.com/office/drawing/2014/main" id="{1BCE5E25-43EF-F506-B3A0-27A5AE870EE2}"/>
              </a:ext>
            </a:extLst>
          </p:cNvPr>
          <p:cNvGraphicFramePr>
            <a:graphicFrameLocks noGrp="1"/>
          </p:cNvGraphicFramePr>
          <p:nvPr>
            <p:ph idx="1"/>
            <p:extLst>
              <p:ext uri="{D42A27DB-BD31-4B8C-83A1-F6EECF244321}">
                <p14:modId xmlns:p14="http://schemas.microsoft.com/office/powerpoint/2010/main" val="203688270"/>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78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1B2244E5-AF9F-4075-6762-71CCFE1EBBAE}"/>
              </a:ext>
            </a:extLst>
          </p:cNvPr>
          <p:cNvSpPr>
            <a:spLocks noGrp="1"/>
          </p:cNvSpPr>
          <p:nvPr>
            <p:ph type="title"/>
          </p:nvPr>
        </p:nvSpPr>
        <p:spPr>
          <a:xfrm>
            <a:off x="2755497" y="789802"/>
            <a:ext cx="6437052" cy="5278395"/>
          </a:xfrm>
        </p:spPr>
        <p:txBody>
          <a:bodyPr>
            <a:normAutofit/>
          </a:bodyPr>
          <a:lstStyle/>
          <a:p>
            <a:r>
              <a:rPr lang="en-US" sz="9600" i="1" dirty="0">
                <a:latin typeface="Garamond" panose="02020404030301010803" pitchFamily="18" charset="0"/>
              </a:rPr>
              <a:t>Thank You</a:t>
            </a:r>
          </a:p>
        </p:txBody>
      </p:sp>
    </p:spTree>
    <p:extLst>
      <p:ext uri="{BB962C8B-B14F-4D97-AF65-F5344CB8AC3E}">
        <p14:creationId xmlns:p14="http://schemas.microsoft.com/office/powerpoint/2010/main" val="42773342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6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6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6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6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6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6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ACDE3E9F-4DFE-B2C1-26C3-73838EFFB728}"/>
              </a:ext>
            </a:extLst>
          </p:cNvPr>
          <p:cNvSpPr>
            <a:spLocks noGrp="1"/>
          </p:cNvSpPr>
          <p:nvPr>
            <p:ph type="title"/>
          </p:nvPr>
        </p:nvSpPr>
        <p:spPr>
          <a:xfrm>
            <a:off x="899502" y="410871"/>
            <a:ext cx="7411825" cy="660190"/>
          </a:xfrm>
        </p:spPr>
        <p:txBody>
          <a:bodyPr vert="horz" lIns="91440" tIns="45720" rIns="91440" bIns="45720" rtlCol="0">
            <a:normAutofit fontScale="90000"/>
          </a:bodyPr>
          <a:lstStyle/>
          <a:p>
            <a:r>
              <a:rPr lang="en-US" dirty="0">
                <a:latin typeface="Garamond" panose="02020404030301010803" pitchFamily="18" charset="0"/>
              </a:rPr>
              <a:t>Table of </a:t>
            </a:r>
            <a:r>
              <a:rPr lang="en-US" sz="4400" dirty="0">
                <a:latin typeface="Garamond" panose="02020404030301010803" pitchFamily="18" charset="0"/>
              </a:rPr>
              <a:t>Contents</a:t>
            </a:r>
            <a:endParaRPr lang="en-US" dirty="0">
              <a:latin typeface="Garamond" panose="02020404030301010803" pitchFamily="18" charset="0"/>
            </a:endParaRPr>
          </a:p>
        </p:txBody>
      </p:sp>
      <p:graphicFrame>
        <p:nvGraphicFramePr>
          <p:cNvPr id="52" name="Content Placeholder 36">
            <a:extLst>
              <a:ext uri="{FF2B5EF4-FFF2-40B4-BE49-F238E27FC236}">
                <a16:creationId xmlns:a16="http://schemas.microsoft.com/office/drawing/2014/main" id="{02FF2982-F78A-7521-ADE7-6D41DEF1F7B0}"/>
              </a:ext>
            </a:extLst>
          </p:cNvPr>
          <p:cNvGraphicFramePr>
            <a:graphicFrameLocks noGrp="1"/>
          </p:cNvGraphicFramePr>
          <p:nvPr>
            <p:ph idx="1"/>
            <p:extLst>
              <p:ext uri="{D42A27DB-BD31-4B8C-83A1-F6EECF244321}">
                <p14:modId xmlns:p14="http://schemas.microsoft.com/office/powerpoint/2010/main" val="4285630067"/>
              </p:ext>
            </p:extLst>
          </p:nvPr>
        </p:nvGraphicFramePr>
        <p:xfrm>
          <a:off x="983614" y="1391444"/>
          <a:ext cx="7243603" cy="4472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50655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DC9B8232-5583-B0BB-E77A-61A92E624025}"/>
              </a:ext>
            </a:extLst>
          </p:cNvPr>
          <p:cNvSpPr>
            <a:spLocks noGrp="1"/>
          </p:cNvSpPr>
          <p:nvPr>
            <p:ph type="title"/>
          </p:nvPr>
        </p:nvSpPr>
        <p:spPr>
          <a:xfrm>
            <a:off x="3520990" y="431853"/>
            <a:ext cx="1963906" cy="786008"/>
          </a:xfrm>
        </p:spPr>
        <p:txBody>
          <a:bodyPr>
            <a:normAutofit/>
          </a:bodyPr>
          <a:lstStyle/>
          <a:p>
            <a:pPr algn="l"/>
            <a:r>
              <a:rPr lang="en-US" dirty="0">
                <a:latin typeface="Garamond" panose="02020404030301010803" pitchFamily="18" charset="0"/>
              </a:rPr>
              <a:t>Abstract</a:t>
            </a:r>
          </a:p>
        </p:txBody>
      </p:sp>
      <p:sp>
        <p:nvSpPr>
          <p:cNvPr id="3" name="Content Placeholder 2">
            <a:extLst>
              <a:ext uri="{FF2B5EF4-FFF2-40B4-BE49-F238E27FC236}">
                <a16:creationId xmlns:a16="http://schemas.microsoft.com/office/drawing/2014/main" id="{41A3F1F8-BD1F-D2A1-EE90-81A1D3ACD13D}"/>
              </a:ext>
            </a:extLst>
          </p:cNvPr>
          <p:cNvSpPr>
            <a:spLocks noGrp="1"/>
          </p:cNvSpPr>
          <p:nvPr>
            <p:ph idx="1"/>
          </p:nvPr>
        </p:nvSpPr>
        <p:spPr>
          <a:xfrm>
            <a:off x="322241" y="1336675"/>
            <a:ext cx="8361405" cy="4926226"/>
          </a:xfrm>
        </p:spPr>
        <p:txBody>
          <a:bodyPr anchor="t">
            <a:normAutofit fontScale="70000" lnSpcReduction="20000"/>
          </a:bodyPr>
          <a:lstStyle/>
          <a:p>
            <a:pPr marL="0" indent="0" algn="just">
              <a:lnSpc>
                <a:spcPct val="170000"/>
              </a:lnSpc>
              <a:buNone/>
            </a:pPr>
            <a:r>
              <a:rPr lang="en-US" dirty="0" err="1">
                <a:latin typeface="Garamond" panose="02020404030301010803" pitchFamily="18" charset="0"/>
              </a:rPr>
              <a:t>TaskFolio</a:t>
            </a:r>
            <a:r>
              <a:rPr lang="en-US" dirty="0">
                <a:latin typeface="Garamond" panose="02020404030301010803" pitchFamily="18" charset="0"/>
              </a:rPr>
              <a:t> is an advanced task management application designed to enhance productivity through a seamless integration of functionality and aesthetic appeal. The application features a user-friendly interface, real-time synchronization, advanced task categorization, reminders, notifications, and analytics to optimize task management. The backend is powered by Flask, with data stored in a MySQL database, all containerized using Docker for consistent development and deployment. HELM and Kubernetes streamline application management, while AWS provides a scalable and reliable cloud hosting environment. </a:t>
            </a:r>
            <a:r>
              <a:rPr lang="en-US" dirty="0" err="1">
                <a:latin typeface="Garamond" panose="02020404030301010803" pitchFamily="18" charset="0"/>
              </a:rPr>
              <a:t>TaskFolio</a:t>
            </a:r>
            <a:r>
              <a:rPr lang="en-US" dirty="0">
                <a:latin typeface="Garamond" panose="02020404030301010803" pitchFamily="18" charset="0"/>
              </a:rPr>
              <a:t> addresses the need for a comprehensive and visually appealing task management solution, transforming the task management process into an engaging and efficient experience. </a:t>
            </a:r>
          </a:p>
          <a:p>
            <a:pPr marL="0" indent="0">
              <a:lnSpc>
                <a:spcPct val="170000"/>
              </a:lnSpc>
              <a:buNone/>
            </a:pPr>
            <a:r>
              <a:rPr lang="en-US" b="1" u="sng" dirty="0">
                <a:latin typeface="Garamond" panose="02020404030301010803" pitchFamily="18" charset="0"/>
              </a:rPr>
              <a:t>Keywords:</a:t>
            </a:r>
            <a:r>
              <a:rPr lang="en-US" b="1" dirty="0">
                <a:latin typeface="Garamond" panose="02020404030301010803" pitchFamily="18" charset="0"/>
              </a:rPr>
              <a:t> </a:t>
            </a:r>
            <a:r>
              <a:rPr lang="en-US" b="1" i="1" dirty="0">
                <a:latin typeface="Garamond" panose="02020404030301010803" pitchFamily="18" charset="0"/>
              </a:rPr>
              <a:t>Task Management, Productivity, Docker, Kubernetes, AWS.</a:t>
            </a:r>
          </a:p>
        </p:txBody>
      </p:sp>
    </p:spTree>
    <p:extLst>
      <p:ext uri="{BB962C8B-B14F-4D97-AF65-F5344CB8AC3E}">
        <p14:creationId xmlns:p14="http://schemas.microsoft.com/office/powerpoint/2010/main" val="234491285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AD26E3E5-C23A-07F7-AA76-703DF6C4100D}"/>
              </a:ext>
            </a:extLst>
          </p:cNvPr>
          <p:cNvSpPr>
            <a:spLocks noGrp="1"/>
          </p:cNvSpPr>
          <p:nvPr>
            <p:ph type="title"/>
          </p:nvPr>
        </p:nvSpPr>
        <p:spPr>
          <a:xfrm>
            <a:off x="4665084" y="89624"/>
            <a:ext cx="2861831" cy="1035908"/>
          </a:xfrm>
        </p:spPr>
        <p:txBody>
          <a:bodyPr>
            <a:normAutofit/>
          </a:bodyPr>
          <a:lstStyle/>
          <a:p>
            <a:pPr algn="l"/>
            <a:r>
              <a:rPr lang="en-US" dirty="0">
                <a:latin typeface="Garamond" panose="02020404030301010803" pitchFamily="18" charset="0"/>
              </a:rPr>
              <a:t>Introduction</a:t>
            </a:r>
          </a:p>
        </p:txBody>
      </p:sp>
      <p:sp>
        <p:nvSpPr>
          <p:cNvPr id="3" name="Content Placeholder 2">
            <a:extLst>
              <a:ext uri="{FF2B5EF4-FFF2-40B4-BE49-F238E27FC236}">
                <a16:creationId xmlns:a16="http://schemas.microsoft.com/office/drawing/2014/main" id="{2413223E-ACD8-32FB-7678-81FFC5D8B3F8}"/>
              </a:ext>
            </a:extLst>
          </p:cNvPr>
          <p:cNvSpPr>
            <a:spLocks noGrp="1"/>
          </p:cNvSpPr>
          <p:nvPr>
            <p:ph idx="1"/>
          </p:nvPr>
        </p:nvSpPr>
        <p:spPr>
          <a:xfrm>
            <a:off x="287236" y="1093760"/>
            <a:ext cx="11690580" cy="5587662"/>
          </a:xfrm>
        </p:spPr>
        <p:txBody>
          <a:bodyPr anchor="t">
            <a:normAutofit fontScale="70000" lnSpcReduction="20000"/>
          </a:bodyPr>
          <a:lstStyle/>
          <a:p>
            <a:pPr algn="just">
              <a:lnSpc>
                <a:spcPct val="170000"/>
              </a:lnSpc>
            </a:pPr>
            <a:r>
              <a:rPr lang="en-US" sz="2600" dirty="0">
                <a:latin typeface="Garamond" panose="02020404030301010803" pitchFamily="18" charset="0"/>
              </a:rPr>
              <a:t>In today’s fast-paced world, effective task management is crucial for both personal and professional success. </a:t>
            </a:r>
            <a:r>
              <a:rPr lang="en-US" sz="2600" dirty="0" err="1">
                <a:latin typeface="Garamond" panose="02020404030301010803" pitchFamily="18" charset="0"/>
              </a:rPr>
              <a:t>TaskFolio</a:t>
            </a:r>
            <a:r>
              <a:rPr lang="en-US" sz="2600" dirty="0">
                <a:latin typeface="Garamond" panose="02020404030301010803" pitchFamily="18" charset="0"/>
              </a:rPr>
              <a:t> is an innovative task management application designed to meet this need by combining robust functionality with an elegant user experience. It aims to transform the way users handle their tasks, providing a seamless and intuitive platform that enhances productivity and organization.</a:t>
            </a:r>
          </a:p>
          <a:p>
            <a:pPr algn="just">
              <a:lnSpc>
                <a:spcPct val="170000"/>
              </a:lnSpc>
            </a:pPr>
            <a:r>
              <a:rPr lang="en-US" sz="2600" dirty="0">
                <a:latin typeface="Garamond" panose="02020404030301010803" pitchFamily="18" charset="0"/>
              </a:rPr>
              <a:t>The application is built on a two-tier architecture, leveraging modern technologies to ensure reliability and scalability. The backend is powered by Flask, a lightweight web framework that handles the core logic and API endpoints. Data is securely stored in a MySQL database, ensuring efficient data management and retrieval. Both Flask and MySQL are containerized using Docker, which facilitates consistent development environments and streamlined deployment processes.</a:t>
            </a:r>
          </a:p>
          <a:p>
            <a:pPr algn="just">
              <a:lnSpc>
                <a:spcPct val="170000"/>
              </a:lnSpc>
            </a:pPr>
            <a:r>
              <a:rPr lang="en-US" sz="2600" dirty="0">
                <a:latin typeface="Garamond" panose="02020404030301010803" pitchFamily="18" charset="0"/>
              </a:rPr>
              <a:t>To manage and deploy the application, HELM and Kubernetes are utilized, simplifying the orchestration of containerized applications. The final deployment is hosted on AWS (Amazon Web Services), providing a scalable and reliable cloud infrastructure capable of handling a growing user base.</a:t>
            </a:r>
          </a:p>
          <a:p>
            <a:endParaRPr lang="en-US" sz="1800" dirty="0"/>
          </a:p>
        </p:txBody>
      </p:sp>
    </p:spTree>
    <p:extLst>
      <p:ext uri="{BB962C8B-B14F-4D97-AF65-F5344CB8AC3E}">
        <p14:creationId xmlns:p14="http://schemas.microsoft.com/office/powerpoint/2010/main" val="371280492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C6350820-F509-6782-01C5-627620FA240E}"/>
              </a:ext>
            </a:extLst>
          </p:cNvPr>
          <p:cNvSpPr>
            <a:spLocks noGrp="1"/>
          </p:cNvSpPr>
          <p:nvPr>
            <p:ph type="title"/>
          </p:nvPr>
        </p:nvSpPr>
        <p:spPr>
          <a:xfrm>
            <a:off x="2337010" y="142103"/>
            <a:ext cx="7411825" cy="1167714"/>
          </a:xfrm>
        </p:spPr>
        <p:txBody>
          <a:bodyPr>
            <a:normAutofit/>
          </a:bodyPr>
          <a:lstStyle/>
          <a:p>
            <a:r>
              <a:rPr lang="en-US" dirty="0">
                <a:latin typeface="Garamond" panose="02020404030301010803" pitchFamily="18" charset="0"/>
              </a:rPr>
              <a:t>System Architecture</a:t>
            </a:r>
          </a:p>
        </p:txBody>
      </p:sp>
      <p:pic>
        <p:nvPicPr>
          <p:cNvPr id="7" name="Picture 6">
            <a:extLst>
              <a:ext uri="{FF2B5EF4-FFF2-40B4-BE49-F238E27FC236}">
                <a16:creationId xmlns:a16="http://schemas.microsoft.com/office/drawing/2014/main" id="{43B1BC7E-9B2F-912F-D12E-7898D2849E94}"/>
              </a:ext>
            </a:extLst>
          </p:cNvPr>
          <p:cNvPicPr>
            <a:picLocks noChangeAspect="1"/>
          </p:cNvPicPr>
          <p:nvPr/>
        </p:nvPicPr>
        <p:blipFill>
          <a:blip r:embed="rId2"/>
          <a:stretch>
            <a:fillRect/>
          </a:stretch>
        </p:blipFill>
        <p:spPr>
          <a:xfrm>
            <a:off x="292999" y="1391444"/>
            <a:ext cx="11499845" cy="4580238"/>
          </a:xfrm>
          <a:prstGeom prst="rect">
            <a:avLst/>
          </a:prstGeom>
        </p:spPr>
      </p:pic>
    </p:spTree>
    <p:extLst>
      <p:ext uri="{BB962C8B-B14F-4D97-AF65-F5344CB8AC3E}">
        <p14:creationId xmlns:p14="http://schemas.microsoft.com/office/powerpoint/2010/main" val="364254121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BBCB6B32-DFAA-DDF1-802C-6FA0F19C5764}"/>
              </a:ext>
            </a:extLst>
          </p:cNvPr>
          <p:cNvSpPr>
            <a:spLocks noGrp="1"/>
          </p:cNvSpPr>
          <p:nvPr>
            <p:ph type="title"/>
          </p:nvPr>
        </p:nvSpPr>
        <p:spPr>
          <a:xfrm>
            <a:off x="3923679" y="162697"/>
            <a:ext cx="4344641" cy="780535"/>
          </a:xfrm>
        </p:spPr>
        <p:txBody>
          <a:bodyPr>
            <a:normAutofit/>
          </a:bodyPr>
          <a:lstStyle/>
          <a:p>
            <a:pPr algn="l"/>
            <a:r>
              <a:rPr lang="en-US" dirty="0">
                <a:latin typeface="Garamond" panose="02020404030301010803" pitchFamily="18" charset="0"/>
              </a:rPr>
              <a:t>System Architecture</a:t>
            </a:r>
            <a:endParaRPr lang="en-US" dirty="0"/>
          </a:p>
        </p:txBody>
      </p:sp>
      <p:sp>
        <p:nvSpPr>
          <p:cNvPr id="3" name="Content Placeholder 2">
            <a:extLst>
              <a:ext uri="{FF2B5EF4-FFF2-40B4-BE49-F238E27FC236}">
                <a16:creationId xmlns:a16="http://schemas.microsoft.com/office/drawing/2014/main" id="{9F45FF8B-CFD6-B0FF-5F05-59C7830C2103}"/>
              </a:ext>
            </a:extLst>
          </p:cNvPr>
          <p:cNvSpPr>
            <a:spLocks noGrp="1"/>
          </p:cNvSpPr>
          <p:nvPr>
            <p:ph idx="1"/>
          </p:nvPr>
        </p:nvSpPr>
        <p:spPr>
          <a:xfrm>
            <a:off x="255374" y="1105929"/>
            <a:ext cx="11500022" cy="5752071"/>
          </a:xfrm>
        </p:spPr>
        <p:txBody>
          <a:bodyPr anchor="t">
            <a:normAutofit fontScale="92500" lnSpcReduction="20000"/>
          </a:bodyPr>
          <a:lstStyle/>
          <a:p>
            <a:pPr marL="457200" indent="-457200" algn="just">
              <a:lnSpc>
                <a:spcPct val="150000"/>
              </a:lnSpc>
              <a:buFont typeface="+mj-lt"/>
              <a:buAutoNum type="arabicPeriod"/>
            </a:pPr>
            <a:r>
              <a:rPr lang="en-US" b="1" u="sng" dirty="0">
                <a:latin typeface="Garamond" panose="02020404030301010803" pitchFamily="18" charset="0"/>
              </a:rPr>
              <a:t>Frontend (User Interface):</a:t>
            </a:r>
          </a:p>
          <a:p>
            <a:pPr lvl="1" algn="just">
              <a:lnSpc>
                <a:spcPct val="150000"/>
              </a:lnSpc>
            </a:pPr>
            <a:r>
              <a:rPr lang="en-US" i="1" dirty="0" err="1">
                <a:latin typeface="Garamond" panose="02020404030301010803" pitchFamily="18" charset="0"/>
              </a:rPr>
              <a:t>TaskFolio</a:t>
            </a:r>
            <a:r>
              <a:rPr lang="en-US" i="1" dirty="0">
                <a:latin typeface="Garamond" panose="02020404030301010803" pitchFamily="18" charset="0"/>
              </a:rPr>
              <a:t> Interface: </a:t>
            </a:r>
            <a:r>
              <a:rPr lang="en-US" dirty="0">
                <a:latin typeface="Garamond" panose="02020404030301010803" pitchFamily="18" charset="0"/>
              </a:rPr>
              <a:t>This is the web application interface where users interact with the system. It includes features like adding tasks, viewing tasks, and managing them. The interface is built using HTML, CSS, and JavaScript for a responsive and interactive user experience.</a:t>
            </a:r>
          </a:p>
          <a:p>
            <a:pPr marL="457200" indent="-457200" algn="just">
              <a:lnSpc>
                <a:spcPct val="150000"/>
              </a:lnSpc>
              <a:buFont typeface="+mj-lt"/>
              <a:buAutoNum type="arabicPeriod"/>
            </a:pPr>
            <a:r>
              <a:rPr lang="en-US" b="1" u="sng" dirty="0">
                <a:latin typeface="Garamond" panose="02020404030301010803" pitchFamily="18" charset="0"/>
              </a:rPr>
              <a:t>Backend (Application Logic):</a:t>
            </a:r>
          </a:p>
          <a:p>
            <a:pPr lvl="1" algn="just">
              <a:lnSpc>
                <a:spcPct val="150000"/>
              </a:lnSpc>
            </a:pPr>
            <a:r>
              <a:rPr lang="en-US" i="1" dirty="0">
                <a:latin typeface="Garamond" panose="02020404030301010803" pitchFamily="18" charset="0"/>
              </a:rPr>
              <a:t>Flask Application:</a:t>
            </a:r>
            <a:r>
              <a:rPr lang="en-US" dirty="0">
                <a:latin typeface="Garamond" panose="02020404030301010803" pitchFamily="18" charset="0"/>
              </a:rPr>
              <a:t> The backend is developed using Flask, a Python web framework. Flask handles the application logic, processes user requests, and interacts with the database. It serves the web pages and APIs required for the frontend to function.</a:t>
            </a:r>
          </a:p>
          <a:p>
            <a:pPr marL="457200" indent="-457200" algn="just">
              <a:lnSpc>
                <a:spcPct val="150000"/>
              </a:lnSpc>
              <a:buFont typeface="+mj-lt"/>
              <a:buAutoNum type="arabicPeriod"/>
            </a:pPr>
            <a:r>
              <a:rPr lang="en-US" b="1" u="sng" dirty="0">
                <a:latin typeface="Garamond" panose="02020404030301010803" pitchFamily="18" charset="0"/>
              </a:rPr>
              <a:t>Database:</a:t>
            </a:r>
          </a:p>
          <a:p>
            <a:pPr lvl="1" algn="just">
              <a:lnSpc>
                <a:spcPct val="150000"/>
              </a:lnSpc>
            </a:pPr>
            <a:r>
              <a:rPr lang="en-US" i="1" dirty="0">
                <a:latin typeface="Garamond" panose="02020404030301010803" pitchFamily="18" charset="0"/>
              </a:rPr>
              <a:t>MySQL Database:</a:t>
            </a:r>
            <a:r>
              <a:rPr lang="en-US" dirty="0">
                <a:latin typeface="Garamond" panose="02020404030301010803" pitchFamily="18" charset="0"/>
              </a:rPr>
              <a:t> The application uses MySQL to store task data. This includes task titles, descriptions, completion status, and other relevant information. The database ensures data persistence and supports CRUD (Create, Read, Update, Delete) operations.</a:t>
            </a:r>
          </a:p>
          <a:p>
            <a:endParaRPr lang="en-US" sz="1800" dirty="0"/>
          </a:p>
        </p:txBody>
      </p:sp>
    </p:spTree>
    <p:extLst>
      <p:ext uri="{BB962C8B-B14F-4D97-AF65-F5344CB8AC3E}">
        <p14:creationId xmlns:p14="http://schemas.microsoft.com/office/powerpoint/2010/main" val="262432677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DAFFE875-536F-816F-D678-6D91F04FA997}"/>
              </a:ext>
            </a:extLst>
          </p:cNvPr>
          <p:cNvSpPr>
            <a:spLocks noGrp="1"/>
          </p:cNvSpPr>
          <p:nvPr>
            <p:ph type="title"/>
          </p:nvPr>
        </p:nvSpPr>
        <p:spPr>
          <a:xfrm>
            <a:off x="3931917" y="34667"/>
            <a:ext cx="4319928" cy="722870"/>
          </a:xfrm>
        </p:spPr>
        <p:txBody>
          <a:bodyPr>
            <a:normAutofit/>
          </a:bodyPr>
          <a:lstStyle/>
          <a:p>
            <a:pPr algn="l"/>
            <a:r>
              <a:rPr lang="en-US" dirty="0">
                <a:latin typeface="Garamond" panose="02020404030301010803" pitchFamily="18" charset="0"/>
              </a:rPr>
              <a:t>System Architecture</a:t>
            </a:r>
            <a:endParaRPr lang="en-US" dirty="0"/>
          </a:p>
        </p:txBody>
      </p:sp>
      <p:sp>
        <p:nvSpPr>
          <p:cNvPr id="3" name="Content Placeholder 2">
            <a:extLst>
              <a:ext uri="{FF2B5EF4-FFF2-40B4-BE49-F238E27FC236}">
                <a16:creationId xmlns:a16="http://schemas.microsoft.com/office/drawing/2014/main" id="{40FFA1E6-1AEF-27DD-05D3-4971AA1EDC30}"/>
              </a:ext>
            </a:extLst>
          </p:cNvPr>
          <p:cNvSpPr>
            <a:spLocks noGrp="1"/>
          </p:cNvSpPr>
          <p:nvPr>
            <p:ph idx="1"/>
          </p:nvPr>
        </p:nvSpPr>
        <p:spPr>
          <a:xfrm>
            <a:off x="271849" y="792204"/>
            <a:ext cx="11640065" cy="5962823"/>
          </a:xfrm>
        </p:spPr>
        <p:txBody>
          <a:bodyPr anchor="t">
            <a:normAutofit fontScale="92500" lnSpcReduction="10000"/>
          </a:bodyPr>
          <a:lstStyle/>
          <a:p>
            <a:pPr marL="0" indent="0" algn="just">
              <a:lnSpc>
                <a:spcPct val="160000"/>
              </a:lnSpc>
              <a:buNone/>
            </a:pPr>
            <a:r>
              <a:rPr lang="en-US" b="1" dirty="0">
                <a:solidFill>
                  <a:schemeClr val="accent1"/>
                </a:solidFill>
                <a:latin typeface="Garamond" panose="02020404030301010803" pitchFamily="18" charset="0"/>
              </a:rPr>
              <a:t>4.</a:t>
            </a:r>
            <a:r>
              <a:rPr lang="en-US" b="1" dirty="0">
                <a:latin typeface="Garamond" panose="02020404030301010803" pitchFamily="18" charset="0"/>
              </a:rPr>
              <a:t>   </a:t>
            </a:r>
            <a:r>
              <a:rPr lang="en-US" b="1" u="sng" dirty="0">
                <a:latin typeface="Garamond" panose="02020404030301010803" pitchFamily="18" charset="0"/>
              </a:rPr>
              <a:t>Containerization:</a:t>
            </a:r>
          </a:p>
          <a:p>
            <a:pPr marL="457200" lvl="1" indent="0" algn="just">
              <a:lnSpc>
                <a:spcPct val="160000"/>
              </a:lnSpc>
              <a:buNone/>
            </a:pPr>
            <a:r>
              <a:rPr lang="en-US" i="1" dirty="0">
                <a:latin typeface="Garamond" panose="02020404030301010803" pitchFamily="18" charset="0"/>
              </a:rPr>
              <a:t>Docker: </a:t>
            </a:r>
            <a:r>
              <a:rPr lang="en-US" dirty="0">
                <a:latin typeface="Garamond" panose="02020404030301010803" pitchFamily="18" charset="0"/>
              </a:rPr>
              <a:t>Both the Flask application and MySQL database are containerized using Docker. Docker ensures that the application runs consistently across different environments by packaging the application and its dependencies into containers.</a:t>
            </a:r>
          </a:p>
          <a:p>
            <a:pPr marL="0" indent="0" algn="just">
              <a:lnSpc>
                <a:spcPct val="160000"/>
              </a:lnSpc>
              <a:buNone/>
            </a:pPr>
            <a:r>
              <a:rPr lang="en-US" b="1" dirty="0">
                <a:solidFill>
                  <a:schemeClr val="accent1"/>
                </a:solidFill>
                <a:latin typeface="Garamond" panose="02020404030301010803" pitchFamily="18" charset="0"/>
              </a:rPr>
              <a:t>5.   </a:t>
            </a:r>
            <a:r>
              <a:rPr lang="en-US" b="1" u="sng" dirty="0">
                <a:latin typeface="Garamond" panose="02020404030301010803" pitchFamily="18" charset="0"/>
              </a:rPr>
              <a:t>Container Registry</a:t>
            </a:r>
            <a:r>
              <a:rPr lang="en-US" b="1" dirty="0">
                <a:latin typeface="Garamond" panose="02020404030301010803" pitchFamily="18" charset="0"/>
              </a:rPr>
              <a:t>:</a:t>
            </a:r>
          </a:p>
          <a:p>
            <a:pPr marL="457200" lvl="1" indent="0" algn="just">
              <a:lnSpc>
                <a:spcPct val="170000"/>
              </a:lnSpc>
              <a:buNone/>
            </a:pPr>
            <a:r>
              <a:rPr lang="en-US" i="1" dirty="0" err="1">
                <a:latin typeface="Garamond" panose="02020404030301010803" pitchFamily="18" charset="0"/>
              </a:rPr>
              <a:t>DockerHub</a:t>
            </a:r>
            <a:r>
              <a:rPr lang="en-US" i="1" dirty="0">
                <a:latin typeface="Garamond" panose="02020404030301010803" pitchFamily="18" charset="0"/>
              </a:rPr>
              <a:t>:</a:t>
            </a:r>
            <a:r>
              <a:rPr lang="en-US" dirty="0">
                <a:latin typeface="Garamond" panose="02020404030301010803" pitchFamily="18" charset="0"/>
              </a:rPr>
              <a:t> The Docker images of the Flask application and MySQL database are stored in </a:t>
            </a:r>
            <a:r>
              <a:rPr lang="en-US" dirty="0" err="1">
                <a:latin typeface="Garamond" panose="02020404030301010803" pitchFamily="18" charset="0"/>
              </a:rPr>
              <a:t>DockerHub</a:t>
            </a:r>
            <a:r>
              <a:rPr lang="en-US" dirty="0">
                <a:latin typeface="Garamond" panose="02020404030301010803" pitchFamily="18" charset="0"/>
              </a:rPr>
              <a:t>. This allows for easy distribution and deployment of the application containers.</a:t>
            </a:r>
          </a:p>
          <a:p>
            <a:pPr marL="0" indent="0" algn="just">
              <a:lnSpc>
                <a:spcPct val="160000"/>
              </a:lnSpc>
              <a:buNone/>
            </a:pPr>
            <a:r>
              <a:rPr lang="en-US" b="1" dirty="0">
                <a:solidFill>
                  <a:schemeClr val="accent1"/>
                </a:solidFill>
                <a:latin typeface="Garamond" panose="02020404030301010803" pitchFamily="18" charset="0"/>
              </a:rPr>
              <a:t>6.   </a:t>
            </a:r>
            <a:r>
              <a:rPr lang="en-US" b="1" u="sng" dirty="0">
                <a:latin typeface="Garamond" panose="02020404030301010803" pitchFamily="18" charset="0"/>
              </a:rPr>
              <a:t>Orchestration:</a:t>
            </a:r>
          </a:p>
          <a:p>
            <a:pPr marL="457200" lvl="1" indent="0" algn="just">
              <a:lnSpc>
                <a:spcPct val="160000"/>
              </a:lnSpc>
              <a:buNone/>
            </a:pPr>
            <a:r>
              <a:rPr lang="en-US" dirty="0">
                <a:latin typeface="Garamond" panose="02020404030301010803" pitchFamily="18" charset="0"/>
              </a:rPr>
              <a:t>Kubernetes: Kubernetes is used to manage and orchestrate the deployment of the Docker containers. It handles the scaling, load balancing, and management of the containerized applications. Kubernetes ensures high availability and reliability of the application.</a:t>
            </a:r>
          </a:p>
          <a:p>
            <a:pPr algn="just">
              <a:lnSpc>
                <a:spcPct val="160000"/>
              </a:lnSpc>
            </a:pPr>
            <a:endParaRPr lang="en-US" sz="1800" dirty="0"/>
          </a:p>
        </p:txBody>
      </p:sp>
    </p:spTree>
    <p:extLst>
      <p:ext uri="{BB962C8B-B14F-4D97-AF65-F5344CB8AC3E}">
        <p14:creationId xmlns:p14="http://schemas.microsoft.com/office/powerpoint/2010/main" val="301276265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11"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A6E1DD2A-84FC-E449-5194-69AEA353E276}"/>
              </a:ext>
            </a:extLst>
          </p:cNvPr>
          <p:cNvSpPr>
            <a:spLocks noGrp="1"/>
          </p:cNvSpPr>
          <p:nvPr>
            <p:ph type="title"/>
          </p:nvPr>
        </p:nvSpPr>
        <p:spPr>
          <a:xfrm>
            <a:off x="3923679" y="139896"/>
            <a:ext cx="4344642" cy="1752599"/>
          </a:xfrm>
        </p:spPr>
        <p:txBody>
          <a:bodyPr>
            <a:normAutofit/>
          </a:bodyPr>
          <a:lstStyle/>
          <a:p>
            <a:pPr algn="l"/>
            <a:r>
              <a:rPr lang="en-US" dirty="0">
                <a:latin typeface="Garamond" panose="02020404030301010803" pitchFamily="18" charset="0"/>
              </a:rPr>
              <a:t>System Architecture</a:t>
            </a:r>
            <a:endParaRPr lang="en-US" dirty="0"/>
          </a:p>
        </p:txBody>
      </p:sp>
      <p:sp>
        <p:nvSpPr>
          <p:cNvPr id="3" name="Content Placeholder 2">
            <a:extLst>
              <a:ext uri="{FF2B5EF4-FFF2-40B4-BE49-F238E27FC236}">
                <a16:creationId xmlns:a16="http://schemas.microsoft.com/office/drawing/2014/main" id="{9FD31368-F438-4C74-EDBF-B981C1D4CACB}"/>
              </a:ext>
            </a:extLst>
          </p:cNvPr>
          <p:cNvSpPr>
            <a:spLocks noGrp="1"/>
          </p:cNvSpPr>
          <p:nvPr>
            <p:ph idx="1"/>
          </p:nvPr>
        </p:nvSpPr>
        <p:spPr>
          <a:xfrm>
            <a:off x="1018190" y="1911545"/>
            <a:ext cx="7886913" cy="4275138"/>
          </a:xfrm>
        </p:spPr>
        <p:txBody>
          <a:bodyPr anchor="t">
            <a:normAutofit lnSpcReduction="10000"/>
          </a:bodyPr>
          <a:lstStyle/>
          <a:p>
            <a:pPr marL="0" indent="0">
              <a:lnSpc>
                <a:spcPct val="160000"/>
              </a:lnSpc>
              <a:buNone/>
            </a:pPr>
            <a:r>
              <a:rPr lang="en-US" sz="1700" b="1" dirty="0">
                <a:solidFill>
                  <a:schemeClr val="accent1"/>
                </a:solidFill>
                <a:latin typeface="Garamond" panose="02020404030301010803" pitchFamily="18" charset="0"/>
              </a:rPr>
              <a:t>7.   </a:t>
            </a:r>
            <a:r>
              <a:rPr lang="en-US" sz="1700" b="1" u="sng" dirty="0">
                <a:latin typeface="Garamond" panose="02020404030301010803" pitchFamily="18" charset="0"/>
              </a:rPr>
              <a:t>Package Management:</a:t>
            </a:r>
          </a:p>
          <a:p>
            <a:pPr marL="457200" lvl="1" indent="0">
              <a:lnSpc>
                <a:spcPct val="160000"/>
              </a:lnSpc>
              <a:buNone/>
            </a:pPr>
            <a:r>
              <a:rPr lang="en-US" sz="1700" i="1" dirty="0">
                <a:latin typeface="Garamond" panose="02020404030301010803" pitchFamily="18" charset="0"/>
              </a:rPr>
              <a:t>HELM:</a:t>
            </a:r>
            <a:r>
              <a:rPr lang="en-US" sz="1700" dirty="0">
                <a:latin typeface="Garamond" panose="02020404030301010803" pitchFamily="18" charset="0"/>
              </a:rPr>
              <a:t> HELM is used as a package manager for Kubernetes. It simplifies the deployment and management of Kubernetes applications by using Helm charts. These charts define, install, and upgrade the Kubernetes applications.</a:t>
            </a:r>
          </a:p>
          <a:p>
            <a:pPr marL="0" indent="0">
              <a:lnSpc>
                <a:spcPct val="160000"/>
              </a:lnSpc>
              <a:buNone/>
            </a:pPr>
            <a:r>
              <a:rPr lang="en-US" sz="1700" b="1" dirty="0">
                <a:solidFill>
                  <a:schemeClr val="accent1"/>
                </a:solidFill>
                <a:latin typeface="Garamond" panose="02020404030301010803" pitchFamily="18" charset="0"/>
              </a:rPr>
              <a:t>8.   </a:t>
            </a:r>
            <a:r>
              <a:rPr lang="en-US" sz="1700" b="1" u="sng" dirty="0">
                <a:latin typeface="Garamond" panose="02020404030301010803" pitchFamily="18" charset="0"/>
              </a:rPr>
              <a:t>Cloud Infrastructure:</a:t>
            </a:r>
          </a:p>
          <a:p>
            <a:pPr marL="457200" lvl="1" indent="0">
              <a:lnSpc>
                <a:spcPct val="160000"/>
              </a:lnSpc>
              <a:buNone/>
            </a:pPr>
            <a:r>
              <a:rPr lang="en-US" sz="1700" i="1" dirty="0">
                <a:latin typeface="Garamond" panose="02020404030301010803" pitchFamily="18" charset="0"/>
              </a:rPr>
              <a:t>AWS (Amazon Web Services): </a:t>
            </a:r>
            <a:r>
              <a:rPr lang="en-US" sz="1700" dirty="0">
                <a:latin typeface="Garamond" panose="02020404030301010803" pitchFamily="18" charset="0"/>
              </a:rPr>
              <a:t>The entire application is deployed on AWS, which provides the cloud infrastructure. AWS services like EC2 (Elastic Compute Cloud) are used to host the Kubernetes cluster. AWS ensures scalability, security, and reliability of the infrastructure.</a:t>
            </a:r>
          </a:p>
          <a:p>
            <a:pPr>
              <a:lnSpc>
                <a:spcPct val="90000"/>
              </a:lnSpc>
            </a:pPr>
            <a:endParaRPr lang="en-US" sz="1700" dirty="0"/>
          </a:p>
        </p:txBody>
      </p:sp>
    </p:spTree>
    <p:extLst>
      <p:ext uri="{BB962C8B-B14F-4D97-AF65-F5344CB8AC3E}">
        <p14:creationId xmlns:p14="http://schemas.microsoft.com/office/powerpoint/2010/main" val="111068250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DD1F-4211-0B8B-D06A-37E80DFFBD63}"/>
              </a:ext>
            </a:extLst>
          </p:cNvPr>
          <p:cNvSpPr>
            <a:spLocks noGrp="1"/>
          </p:cNvSpPr>
          <p:nvPr>
            <p:ph type="title"/>
          </p:nvPr>
        </p:nvSpPr>
        <p:spPr>
          <a:xfrm>
            <a:off x="1484311" y="685800"/>
            <a:ext cx="10018713" cy="1752599"/>
          </a:xfrm>
        </p:spPr>
        <p:txBody>
          <a:bodyPr>
            <a:normAutofit/>
          </a:bodyPr>
          <a:lstStyle/>
          <a:p>
            <a:r>
              <a:rPr lang="en-US" dirty="0">
                <a:latin typeface="Garamond" panose="02020404030301010803" pitchFamily="18" charset="0"/>
              </a:rPr>
              <a:t>Deployment Flow</a:t>
            </a:r>
            <a:br>
              <a:rPr lang="en-US" b="1" i="0" dirty="0">
                <a:effectLst/>
                <a:highlight>
                  <a:srgbClr val="F7F7F7"/>
                </a:highlight>
                <a:latin typeface="-apple-system"/>
              </a:rPr>
            </a:br>
            <a:endParaRPr lang="en-US" dirty="0"/>
          </a:p>
        </p:txBody>
      </p:sp>
      <p:pic>
        <p:nvPicPr>
          <p:cNvPr id="20" name="Graphic 19" descr="Deploy">
            <a:extLst>
              <a:ext uri="{FF2B5EF4-FFF2-40B4-BE49-F238E27FC236}">
                <a16:creationId xmlns:a16="http://schemas.microsoft.com/office/drawing/2014/main" id="{50983CA4-A274-4228-BD0E-EA998ABB9A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7761" y="2743199"/>
            <a:ext cx="3047999" cy="30479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ABE273E3-F62B-CA8C-79EC-143FEEC95639}"/>
              </a:ext>
            </a:extLst>
          </p:cNvPr>
          <p:cNvSpPr>
            <a:spLocks noGrp="1"/>
          </p:cNvSpPr>
          <p:nvPr>
            <p:ph idx="1"/>
          </p:nvPr>
        </p:nvSpPr>
        <p:spPr>
          <a:xfrm>
            <a:off x="6016336" y="2666999"/>
            <a:ext cx="5486687" cy="3124201"/>
          </a:xfrm>
        </p:spPr>
        <p:txBody>
          <a:bodyPr anchor="t">
            <a:normAutofit/>
          </a:bodyPr>
          <a:lstStyle/>
          <a:p>
            <a:pPr>
              <a:buFont typeface="Wingdings" panose="05000000000000000000" pitchFamily="2" charset="2"/>
              <a:buChar char="§"/>
            </a:pPr>
            <a:r>
              <a:rPr lang="en-US" dirty="0"/>
              <a:t>Development</a:t>
            </a:r>
          </a:p>
          <a:p>
            <a:pPr>
              <a:buFont typeface="Wingdings" panose="05000000000000000000" pitchFamily="2" charset="2"/>
              <a:buChar char="§"/>
            </a:pPr>
            <a:r>
              <a:rPr lang="en-US" dirty="0"/>
              <a:t>Containerization</a:t>
            </a:r>
          </a:p>
          <a:p>
            <a:pPr>
              <a:buFont typeface="Wingdings" panose="05000000000000000000" pitchFamily="2" charset="2"/>
              <a:buChar char="§"/>
            </a:pPr>
            <a:r>
              <a:rPr lang="en-US" dirty="0"/>
              <a:t>Pushing to </a:t>
            </a:r>
            <a:r>
              <a:rPr lang="en-US" dirty="0" err="1"/>
              <a:t>DockerHub</a:t>
            </a:r>
            <a:endParaRPr lang="en-US" dirty="0"/>
          </a:p>
          <a:p>
            <a:pPr>
              <a:buFont typeface="Wingdings" panose="05000000000000000000" pitchFamily="2" charset="2"/>
              <a:buChar char="§"/>
            </a:pPr>
            <a:r>
              <a:rPr lang="en-US" dirty="0"/>
              <a:t>Kubernetes Setup</a:t>
            </a:r>
          </a:p>
          <a:p>
            <a:pPr>
              <a:buFont typeface="Wingdings" panose="05000000000000000000" pitchFamily="2" charset="2"/>
              <a:buChar char="§"/>
            </a:pPr>
            <a:r>
              <a:rPr lang="en-US" dirty="0"/>
              <a:t>HELM Packaging</a:t>
            </a:r>
          </a:p>
          <a:p>
            <a:pPr>
              <a:buFont typeface="Wingdings" panose="05000000000000000000" pitchFamily="2" charset="2"/>
              <a:buChar char="§"/>
            </a:pPr>
            <a:r>
              <a:rPr lang="en-US" dirty="0"/>
              <a:t>Deployment</a:t>
            </a:r>
          </a:p>
        </p:txBody>
      </p:sp>
    </p:spTree>
    <p:extLst>
      <p:ext uri="{BB962C8B-B14F-4D97-AF65-F5344CB8AC3E}">
        <p14:creationId xmlns:p14="http://schemas.microsoft.com/office/powerpoint/2010/main" val="3896661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Metadata/LabelInfo.xml><?xml version="1.0" encoding="utf-8"?>
<clbl:labelList xmlns:clbl="http://schemas.microsoft.com/office/2020/mipLabelMetadata">
  <clbl:label id="{9d258917-277f-42cd-a3cd-14c4e9ee58bc}" enabled="1" method="Standar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emplate/>
  <TotalTime>0</TotalTime>
  <Words>1377</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Corbel</vt:lpstr>
      <vt:lpstr>Garamond</vt:lpstr>
      <vt:lpstr>Wingdings</vt:lpstr>
      <vt:lpstr>Parallax</vt:lpstr>
      <vt:lpstr>TaskFolio</vt:lpstr>
      <vt:lpstr>Table of Contents</vt:lpstr>
      <vt:lpstr>Abstract</vt:lpstr>
      <vt:lpstr>Introduction</vt:lpstr>
      <vt:lpstr>System Architecture</vt:lpstr>
      <vt:lpstr>System Architecture</vt:lpstr>
      <vt:lpstr>System Architecture</vt:lpstr>
      <vt:lpstr>System Architecture</vt:lpstr>
      <vt:lpstr>Deployment Flow </vt:lpstr>
      <vt:lpstr>User Interaction Flow </vt:lpstr>
      <vt:lpstr>Dockerization</vt:lpstr>
      <vt:lpstr>Service Management</vt:lpstr>
      <vt:lpstr>Service Management</vt:lpstr>
      <vt:lpstr>PowerPoint Presentation</vt:lpstr>
      <vt:lpstr>Conclusion</vt:lpstr>
      <vt:lpstr>Future Scope</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Sharma, Prerna (ADV D IN PAMC NM DH1)</dc:creator>
  <cp:lastModifiedBy>Sharma, Prerna (ADV D IN PAMC NM DH1)</cp:lastModifiedBy>
  <cp:revision>2</cp:revision>
  <dcterms:created xsi:type="dcterms:W3CDTF">2024-08-30T08:24:03Z</dcterms:created>
  <dcterms:modified xsi:type="dcterms:W3CDTF">2024-08-30T11:39:08Z</dcterms:modified>
</cp:coreProperties>
</file>