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3701-DA26-4CD5-98F4-324FF46316E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AB3F3-F335-43C2-9F4A-37952333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71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46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21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82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11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5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B97-5A82-4C71-95B7-2C0EC1FD7C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FBBA-B250-4BEB-A2DA-5B8B41CA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109788" y="1657530"/>
            <a:ext cx="8253412" cy="29957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lvl="0">
              <a:buSzPts val="440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sz="36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910264" y="4586288"/>
            <a:ext cx="4605337" cy="198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dirty="0">
                <a:solidFill>
                  <a:schemeClr val="tx1"/>
                </a:solidFill>
              </a:rPr>
              <a:t>Batch 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888888"/>
              </a:buClr>
              <a:buSzPct val="100000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888888"/>
              </a:buClr>
              <a:buSzPct val="100000"/>
            </a:pPr>
            <a:r>
              <a:rPr lang="en-US" dirty="0" smtClean="0">
                <a:solidFill>
                  <a:schemeClr val="tx1"/>
                </a:solidFill>
              </a:rPr>
              <a:t>Student </a:t>
            </a:r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Reg. </a:t>
            </a:r>
            <a:r>
              <a:rPr lang="en-US" dirty="0">
                <a:solidFill>
                  <a:schemeClr val="tx1"/>
                </a:solidFill>
              </a:rPr>
              <a:t>No</a:t>
            </a:r>
            <a:r>
              <a:rPr lang="en-US" dirty="0" smtClean="0">
                <a:solidFill>
                  <a:schemeClr val="tx1"/>
                </a:solidFill>
              </a:rPr>
              <a:t>: RA2011003010177</a:t>
            </a:r>
          </a:p>
          <a:p>
            <a:pPr>
              <a:spcBef>
                <a:spcPts val="0"/>
              </a:spcBef>
              <a:buSzPct val="100000"/>
            </a:pPr>
            <a:r>
              <a:rPr lang="en-US" dirty="0" smtClean="0">
                <a:solidFill>
                  <a:schemeClr val="tx1"/>
                </a:solidFill>
              </a:rPr>
              <a:t>Student 1 </a:t>
            </a:r>
            <a:r>
              <a:rPr lang="en-US" dirty="0">
                <a:solidFill>
                  <a:schemeClr val="tx1"/>
                </a:solidFill>
              </a:rPr>
              <a:t>Name: </a:t>
            </a:r>
            <a:r>
              <a:rPr lang="en-US" dirty="0" err="1">
                <a:solidFill>
                  <a:schemeClr val="tx1"/>
                </a:solidFill>
              </a:rPr>
              <a:t>Sambhav</a:t>
            </a:r>
            <a:r>
              <a:rPr lang="en-US" dirty="0">
                <a:solidFill>
                  <a:schemeClr val="tx1"/>
                </a:solidFill>
              </a:rPr>
              <a:t> Jindal</a:t>
            </a:r>
          </a:p>
          <a:p>
            <a:pPr>
              <a:spcBef>
                <a:spcPts val="0"/>
              </a:spcBef>
              <a:buClr>
                <a:srgbClr val="888888"/>
              </a:buClr>
              <a:buSzPct val="100000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592"/>
              </a:spcBef>
              <a:buClr>
                <a:srgbClr val="888888"/>
              </a:buClr>
              <a:buSzPct val="100000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592"/>
              </a:spcBef>
              <a:buClr>
                <a:srgbClr val="888888"/>
              </a:buClr>
              <a:buSzPct val="100000"/>
            </a:pPr>
            <a:r>
              <a:rPr lang="en-US" dirty="0" smtClean="0">
                <a:solidFill>
                  <a:schemeClr val="tx1"/>
                </a:solidFill>
              </a:rPr>
              <a:t>Student 2 Reg. No: RA2011003010163</a:t>
            </a:r>
          </a:p>
          <a:p>
            <a:pPr>
              <a:spcBef>
                <a:spcPts val="592"/>
              </a:spcBef>
              <a:buSzPct val="100000"/>
            </a:pPr>
            <a:r>
              <a:rPr lang="en-US" dirty="0" smtClean="0">
                <a:solidFill>
                  <a:schemeClr val="tx1"/>
                </a:solidFill>
              </a:rPr>
              <a:t>Student </a:t>
            </a:r>
            <a:r>
              <a:rPr lang="en-US" dirty="0">
                <a:solidFill>
                  <a:schemeClr val="tx1"/>
                </a:solidFill>
              </a:rPr>
              <a:t>2 Name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Saransh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Singh</a:t>
            </a:r>
          </a:p>
          <a:p>
            <a:pPr>
              <a:spcBef>
                <a:spcPts val="592"/>
              </a:spcBef>
              <a:buSzPct val="100000"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4343400" y="457201"/>
            <a:ext cx="6172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SRM INSTITUTE OF SCIENCE AND TECHNOLOGY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COMPUTING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COMPUTING TECHNOLOGIES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18CSP107L /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18CSP108L -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PROJECT / INTERNSHIP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752600" y="5243513"/>
            <a:ext cx="4140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592"/>
              </a:spcBef>
              <a:buSzPct val="100000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K. MADHUMITHA</a:t>
            </a:r>
          </a:p>
          <a:p>
            <a:pPr marL="0" indent="0">
              <a:spcBef>
                <a:spcPts val="592"/>
              </a:spcBef>
              <a:buSzPct val="100000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CTECH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368800" y="396558"/>
            <a:ext cx="6299200" cy="883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4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sz="1800" b="1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machine learning-based system for predicting used car prices.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Python libraries for data analysis and Flask for web development.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 Random Forest regression model into a user-friendly web interface.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preprocessing and exploration of a dataset containing various car attributes.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providing fair market valuations, transparency, and informed decision-making for sellers and buyers.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6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297680" y="416878"/>
            <a:ext cx="6370320" cy="9140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lvl="0">
              <a:buSzPts val="44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sz="1800" b="1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889760" y="1544322"/>
            <a:ext cx="8158480" cy="34035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246880" y="416878"/>
            <a:ext cx="6339840" cy="8734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lvl="0">
              <a:buSzPts val="44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sz="1800" b="1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981200" y="1493521"/>
            <a:ext cx="8229600" cy="46326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Literature Survey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56C9F5E-1BCE-1435-332C-EF7EDDD2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28294"/>
              </p:ext>
            </p:extLst>
          </p:nvPr>
        </p:nvGraphicFramePr>
        <p:xfrm>
          <a:off x="1757045" y="1996412"/>
          <a:ext cx="8910956" cy="472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7739">
                  <a:extLst>
                    <a:ext uri="{9D8B030D-6E8A-4147-A177-3AD203B41FA5}">
                      <a16:colId xmlns="" xmlns:a16="http://schemas.microsoft.com/office/drawing/2014/main" val="2437733356"/>
                    </a:ext>
                  </a:extLst>
                </a:gridCol>
                <a:gridCol w="2227739">
                  <a:extLst>
                    <a:ext uri="{9D8B030D-6E8A-4147-A177-3AD203B41FA5}">
                      <a16:colId xmlns="" xmlns:a16="http://schemas.microsoft.com/office/drawing/2014/main" val="200301335"/>
                    </a:ext>
                  </a:extLst>
                </a:gridCol>
                <a:gridCol w="2227739">
                  <a:extLst>
                    <a:ext uri="{9D8B030D-6E8A-4147-A177-3AD203B41FA5}">
                      <a16:colId xmlns="" xmlns:a16="http://schemas.microsoft.com/office/drawing/2014/main" val="1209940314"/>
                    </a:ext>
                  </a:extLst>
                </a:gridCol>
                <a:gridCol w="2227739">
                  <a:extLst>
                    <a:ext uri="{9D8B030D-6E8A-4147-A177-3AD203B41FA5}">
                      <a16:colId xmlns="" xmlns:a16="http://schemas.microsoft.com/office/drawing/2014/main" val="1217674782"/>
                    </a:ext>
                  </a:extLst>
                </a:gridCol>
              </a:tblGrid>
              <a:tr h="2497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 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7835683"/>
                  </a:ext>
                </a:extLst>
              </a:tr>
              <a:tr h="885534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"Predicting Used Car Prices Using Machine Learning"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Doe, 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Utilized Random Forest Regression for price prediction, limited data 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91792605"/>
                  </a:ext>
                </a:extLst>
              </a:tr>
              <a:tr h="129424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"Comparative Study of Regression Models for Used Car Valuation"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Johnson, S. Patel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Random Forest, Gradient Boosting, and Linear Regression, highlighted RF's superior performance.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63210745"/>
                  </a:ext>
                </a:extLst>
              </a:tr>
              <a:tr h="149859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"Machine Learning in Automobile Industry: A Comprehensive Review"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Singh, R. Gupta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Explored various ML applications in the automotive sector, emphasized the importance of data quality in price prediction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9178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;p2"/>
          <p:cNvSpPr txBox="1">
            <a:spLocks noGrp="1"/>
          </p:cNvSpPr>
          <p:nvPr>
            <p:ph type="title"/>
          </p:nvPr>
        </p:nvSpPr>
        <p:spPr>
          <a:xfrm>
            <a:off x="4297680" y="416878"/>
            <a:ext cx="6268720" cy="9344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lvl="0">
              <a:buSzPts val="44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sz="1800" dirty="0"/>
          </a:p>
        </p:txBody>
      </p:sp>
      <p:sp>
        <p:nvSpPr>
          <p:cNvPr id="6" name="Google Shape;97;p2"/>
          <p:cNvSpPr txBox="1">
            <a:spLocks noGrp="1"/>
          </p:cNvSpPr>
          <p:nvPr>
            <p:ph type="body" idx="1"/>
          </p:nvPr>
        </p:nvSpPr>
        <p:spPr>
          <a:xfrm>
            <a:off x="1727200" y="1544321"/>
            <a:ext cx="8646160" cy="37487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 Integration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and Deployment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9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0;p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 dirty="0"/>
          </a:p>
        </p:txBody>
      </p:sp>
      <p:sp>
        <p:nvSpPr>
          <p:cNvPr id="10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7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175760" y="274638"/>
            <a:ext cx="6299200" cy="11071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lang="en-US" sz="18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dirty="0"/>
              <a:t>         </a:t>
            </a:r>
            <a:endParaRPr lang="en-US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 smtClean="0"/>
              <a:t>       </a:t>
            </a: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3907" t="20694" r="31953" b="8194"/>
          <a:stretch/>
        </p:blipFill>
        <p:spPr>
          <a:xfrm>
            <a:off x="3086100" y="1419224"/>
            <a:ext cx="5633889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5520" y="1390650"/>
            <a:ext cx="7670800" cy="4298950"/>
          </a:xfrm>
        </p:spPr>
        <p:txBody>
          <a:bodyPr>
            <a:normAutofit fontScale="25000" lnSpcReduction="20000"/>
          </a:bodyPr>
          <a:lstStyle/>
          <a:p>
            <a:pPr marL="114300" indent="0" algn="ctr"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114300" indent="0" algn="ctr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pPr marL="114300" indent="0" algn="just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114300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Regression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114300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  <a:p>
            <a:pPr marL="114300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User Interaction Module: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Prediction Mechanism</a:t>
            </a:r>
          </a:p>
          <a:p>
            <a:pPr marL="0" indent="0" algn="just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Display Predictions</a:t>
            </a:r>
          </a:p>
          <a:p>
            <a:pPr marL="114300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Google Shape;96;p2"/>
          <p:cNvSpPr txBox="1">
            <a:spLocks/>
          </p:cNvSpPr>
          <p:nvPr/>
        </p:nvSpPr>
        <p:spPr>
          <a:xfrm>
            <a:off x="4175760" y="274638"/>
            <a:ext cx="6258560" cy="116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lang="en-US" sz="1800" dirty="0"/>
          </a:p>
        </p:txBody>
      </p:sp>
      <p:pic>
        <p:nvPicPr>
          <p:cNvPr id="6" name="Google Shape;9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;p2"/>
          <p:cNvSpPr txBox="1">
            <a:spLocks noGrp="1"/>
          </p:cNvSpPr>
          <p:nvPr>
            <p:ph type="title"/>
          </p:nvPr>
        </p:nvSpPr>
        <p:spPr>
          <a:xfrm>
            <a:off x="4175760" y="274638"/>
            <a:ext cx="6289040" cy="1137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Used Car Prices using Machine Learning with Flask Integration</a:t>
            </a:r>
            <a:endParaRPr lang="en-US" sz="1800" dirty="0"/>
          </a:p>
        </p:txBody>
      </p:sp>
      <p:sp>
        <p:nvSpPr>
          <p:cNvPr id="12" name="Google Shape;97;p2"/>
          <p:cNvSpPr txBox="1">
            <a:spLocks noGrp="1"/>
          </p:cNvSpPr>
          <p:nvPr>
            <p:ph type="body" idx="1"/>
          </p:nvPr>
        </p:nvSpPr>
        <p:spPr>
          <a:xfrm>
            <a:off x="1981200" y="514351"/>
            <a:ext cx="8229600" cy="56118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 ( Timeline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 and Data Collection</a:t>
            </a: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Exploratory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114300" indent="0" algn="just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 Integration and Web Interface</a:t>
            </a:r>
          </a:p>
          <a:p>
            <a:pPr marL="11430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and Feedback</a:t>
            </a:r>
          </a:p>
          <a:p>
            <a:pPr marL="11430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9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2600" y="553354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00;p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/>
          </a:p>
        </p:txBody>
      </p:sp>
      <p:sp>
        <p:nvSpPr>
          <p:cNvPr id="16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1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0080" y="2159001"/>
            <a:ext cx="8229600" cy="4525963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pPr marL="11430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317</Words>
  <Application>Microsoft Office PowerPoint</Application>
  <PresentationFormat>Widescreen</PresentationFormat>
  <Paragraphs>110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Predicting Used Car Prices using Machine Learning with Flask Integration</vt:lpstr>
      <vt:lpstr>Predicting Used Car Prices using Machine Learning with Flask Integration</vt:lpstr>
      <vt:lpstr>Predicting Used Car Prices using Machine Learning with Flask Integration</vt:lpstr>
      <vt:lpstr>Predicting Used Car Prices using Machine Learning with Flask Integration</vt:lpstr>
      <vt:lpstr>Predicting Used Car Prices using Machine Learning with Flask Integration</vt:lpstr>
      <vt:lpstr>Predicting Used Car Prices using Machine Learning with Flask Integration</vt:lpstr>
      <vt:lpstr>PowerPoint Presentation</vt:lpstr>
      <vt:lpstr>Predicting Used Car Prices using Machine Learning with Flask Integration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Prices using Machine Learning with Flask Integration</dc:title>
  <dc:creator>Windows User</dc:creator>
  <cp:lastModifiedBy>Windows User</cp:lastModifiedBy>
  <cp:revision>9</cp:revision>
  <dcterms:created xsi:type="dcterms:W3CDTF">2024-01-07T16:01:20Z</dcterms:created>
  <dcterms:modified xsi:type="dcterms:W3CDTF">2024-01-08T06:57:43Z</dcterms:modified>
</cp:coreProperties>
</file>