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2" r:id="rId13"/>
    <p:sldId id="266" r:id="rId14"/>
    <p:sldId id="268" r:id="rId15"/>
    <p:sldId id="273" r:id="rId16"/>
    <p:sldId id="271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41C5-ADC3-429C-98AF-3C774F402BB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3389-AA8E-428E-873C-4F5AC4215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5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41C5-ADC3-429C-98AF-3C774F402BB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3389-AA8E-428E-873C-4F5AC4215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0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41C5-ADC3-429C-98AF-3C774F402BB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3389-AA8E-428E-873C-4F5AC4215D1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2566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41C5-ADC3-429C-98AF-3C774F402BB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3389-AA8E-428E-873C-4F5AC4215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33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41C5-ADC3-429C-98AF-3C774F402BB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3389-AA8E-428E-873C-4F5AC4215D1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7465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41C5-ADC3-429C-98AF-3C774F402BB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3389-AA8E-428E-873C-4F5AC4215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2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41C5-ADC3-429C-98AF-3C774F402BB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3389-AA8E-428E-873C-4F5AC4215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58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41C5-ADC3-429C-98AF-3C774F402BB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3389-AA8E-428E-873C-4F5AC4215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0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41C5-ADC3-429C-98AF-3C774F402BB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3389-AA8E-428E-873C-4F5AC4215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0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41C5-ADC3-429C-98AF-3C774F402BB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3389-AA8E-428E-873C-4F5AC4215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8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41C5-ADC3-429C-98AF-3C774F402BB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3389-AA8E-428E-873C-4F5AC4215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5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41C5-ADC3-429C-98AF-3C774F402BB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3389-AA8E-428E-873C-4F5AC4215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0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41C5-ADC3-429C-98AF-3C774F402BB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3389-AA8E-428E-873C-4F5AC4215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8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41C5-ADC3-429C-98AF-3C774F402BB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3389-AA8E-428E-873C-4F5AC4215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41C5-ADC3-429C-98AF-3C774F402BB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3389-AA8E-428E-873C-4F5AC4215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1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41C5-ADC3-429C-98AF-3C774F402BB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3389-AA8E-428E-873C-4F5AC4215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6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F41C5-ADC3-429C-98AF-3C774F402BB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F13389-AA8E-428E-873C-4F5AC4215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1326-062D-49D6-9379-93D84986F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535" y="1710268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Lynx Demo</a:t>
            </a:r>
          </a:p>
        </p:txBody>
      </p:sp>
    </p:spTree>
    <p:extLst>
      <p:ext uri="{BB962C8B-B14F-4D97-AF65-F5344CB8AC3E}">
        <p14:creationId xmlns:p14="http://schemas.microsoft.com/office/powerpoint/2010/main" val="2004627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A11DFB-C9E1-46C6-982D-C644DDD38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907" y="0"/>
            <a:ext cx="3850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7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999A6C-A234-4DB5-BB3E-EBA29FAF8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534" y="0"/>
            <a:ext cx="3850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35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9BAB4B-1877-4109-9F05-78A1EFBC4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497" y="71021"/>
            <a:ext cx="3850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C1B6B0-5D67-4749-8F01-709816F87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95" y="0"/>
            <a:ext cx="3850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27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0EF5ED-2C00-42CC-85D9-86CA860CF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928" y="55485"/>
            <a:ext cx="3850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94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C1B6B0-5D67-4749-8F01-709816F87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95" y="0"/>
            <a:ext cx="3850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62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661D50-2242-41AB-B585-947BE11ED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72" y="0"/>
            <a:ext cx="3850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54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B2633D-2098-49CE-8E6E-63DDF6AD6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381" y="0"/>
            <a:ext cx="3850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5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A656BC-1D59-459F-91A9-6BE605D88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598" y="71022"/>
            <a:ext cx="3850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3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31DDB9-A817-4865-84B5-15E2E3BF3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901" y="0"/>
            <a:ext cx="3850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2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16E780-2109-445C-8B98-A8486B7CC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343" y="0"/>
            <a:ext cx="3850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5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D6857E-1009-4769-86BA-1CBEDDE31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173" y="0"/>
            <a:ext cx="3850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0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53E314-13FA-4803-961E-1441E4C7A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94" y="0"/>
            <a:ext cx="3850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5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C825DB-7CD5-4998-9E2B-D6E3D3A24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455" y="0"/>
            <a:ext cx="3850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6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468DB2-EF0D-41D6-9356-756D4EA7A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247" y="0"/>
            <a:ext cx="3850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43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438CFE-41E7-4889-9408-043B89E3D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684" y="0"/>
            <a:ext cx="3850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995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0000"/>
      </a:accent1>
      <a:accent2>
        <a:srgbClr val="B2B2B2"/>
      </a:accent2>
      <a:accent3>
        <a:srgbClr val="000000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97</TotalTime>
  <Words>2</Words>
  <Application>Microsoft Office PowerPoint</Application>
  <PresentationFormat>Widescreen</PresentationFormat>
  <Paragraphs>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Lynx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Lynx Demo</dc:title>
  <dc:creator>Aswad</dc:creator>
  <cp:lastModifiedBy>Aswad</cp:lastModifiedBy>
  <cp:revision>4</cp:revision>
  <dcterms:created xsi:type="dcterms:W3CDTF">2017-12-11T14:57:46Z</dcterms:created>
  <dcterms:modified xsi:type="dcterms:W3CDTF">2017-12-11T16:35:44Z</dcterms:modified>
</cp:coreProperties>
</file>