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65" r:id="rId6"/>
    <p:sldId id="261" r:id="rId7"/>
    <p:sldId id="258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3" d="100"/>
          <a:sy n="83" d="100"/>
        </p:scale>
        <p:origin x="-80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76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27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2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8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3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9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4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8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4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7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BF3B-475A-4DC9-8B64-6381E2D866F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86B9-8A92-4E5F-ADB4-88D9B396F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868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708" y="0"/>
            <a:ext cx="9184759" cy="6888569"/>
          </a:xfrm>
        </p:spPr>
      </p:pic>
    </p:spTree>
    <p:extLst>
      <p:ext uri="{BB962C8B-B14F-4D97-AF65-F5344CB8AC3E}">
        <p14:creationId xmlns:p14="http://schemas.microsoft.com/office/powerpoint/2010/main" xmlns="" val="18979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TAM/BEACH HEAD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7709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91613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176"/>
            <a:ext cx="9148233" cy="6861175"/>
          </a:xfrm>
        </p:spPr>
      </p:pic>
    </p:spTree>
    <p:extLst>
      <p:ext uri="{BB962C8B-B14F-4D97-AF65-F5344CB8AC3E}">
        <p14:creationId xmlns:p14="http://schemas.microsoft.com/office/powerpoint/2010/main" xmlns="" val="39827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14430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00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4008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14046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57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6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PROBLEM</vt:lpstr>
      <vt:lpstr>TAM/BEACH HEAD</vt:lpstr>
      <vt:lpstr>Slide 4</vt:lpstr>
      <vt:lpstr>Methodology</vt:lpstr>
      <vt:lpstr>Slide 6</vt:lpstr>
      <vt:lpstr>Slide 7</vt:lpstr>
      <vt:lpstr>Future plans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Yang</dc:creator>
  <cp:lastModifiedBy>Saransh Gupta</cp:lastModifiedBy>
  <cp:revision>21</cp:revision>
  <dcterms:created xsi:type="dcterms:W3CDTF">2015-08-04T00:19:20Z</dcterms:created>
  <dcterms:modified xsi:type="dcterms:W3CDTF">2015-08-05T02:43:52Z</dcterms:modified>
</cp:coreProperties>
</file>