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08" r:id="rId5"/>
  </p:sldMasterIdLst>
  <p:notesMasterIdLst>
    <p:notesMasterId r:id="rId17"/>
  </p:notesMasterIdLst>
  <p:sldIdLst>
    <p:sldId id="298" r:id="rId6"/>
    <p:sldId id="420" r:id="rId7"/>
    <p:sldId id="441" r:id="rId8"/>
    <p:sldId id="437" r:id="rId9"/>
    <p:sldId id="316" r:id="rId10"/>
    <p:sldId id="421" r:id="rId11"/>
    <p:sldId id="433" r:id="rId12"/>
    <p:sldId id="442" r:id="rId13"/>
    <p:sldId id="443" r:id="rId14"/>
    <p:sldId id="34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3674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2024" userDrawn="1">
          <p15:clr>
            <a:srgbClr val="A4A3A4"/>
          </p15:clr>
        </p15:guide>
        <p15:guide id="5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AF5"/>
    <a:srgbClr val="D73C5F"/>
    <a:srgbClr val="D6C5E2"/>
    <a:srgbClr val="5A287D"/>
    <a:srgbClr val="42145F"/>
    <a:srgbClr val="A58CC3"/>
    <a:srgbClr val="E6A000"/>
    <a:srgbClr val="82B400"/>
    <a:srgbClr val="D75F19"/>
    <a:srgbClr val="45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C9A10-7FC7-A6AC-0582-61540FD4CEBA}" v="12" dt="2020-08-14T11:13:17.619"/>
    <p1510:client id="{7781A515-3650-4844-9098-A0EAA5DE0ECA}" v="574" dt="2020-08-14T09:58:09.262"/>
    <p1510:client id="{922B6D31-49F1-45B7-A51D-70AAB32EB0C0}" v="10" dt="2020-08-14T11:07:27.464"/>
    <p1510:client id="{C256945F-0236-478A-8801-DF047670559E}" v="629" dt="2020-08-13T14:53:3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84"/>
      </p:cViewPr>
      <p:guideLst>
        <p:guide orient="horz" pos="3906"/>
        <p:guide pos="3674"/>
        <p:guide pos="226"/>
        <p:guide orient="horz" pos="2024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CB7BD-F910-4436-A6E7-98F88577E1F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8DAAE-9707-440C-942E-56BA6695FF9B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Confluence, JIRA</a:t>
          </a:r>
          <a:endParaRPr lang="en-US"/>
        </a:p>
      </dgm:t>
    </dgm:pt>
    <dgm:pt modelId="{1150A091-D5B0-4720-A7A7-447E4A76C384}" type="parTrans" cxnId="{34797EC8-F8AE-45D8-9DC7-600CA4817843}">
      <dgm:prSet/>
      <dgm:spPr/>
      <dgm:t>
        <a:bodyPr/>
        <a:lstStyle/>
        <a:p>
          <a:endParaRPr lang="en-GB"/>
        </a:p>
      </dgm:t>
    </dgm:pt>
    <dgm:pt modelId="{7BA730AA-9A29-43F2-8500-78357CC1EE8F}" type="sibTrans" cxnId="{34797EC8-F8AE-45D8-9DC7-600CA4817843}">
      <dgm:prSet/>
      <dgm:spPr/>
      <dgm:t>
        <a:bodyPr/>
        <a:lstStyle/>
        <a:p>
          <a:endParaRPr lang="en-GB"/>
        </a:p>
      </dgm:t>
    </dgm:pt>
    <dgm:pt modelId="{FA29D937-7C7C-491D-BDFE-F6B36981D087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Balsamiq Mockups</a:t>
          </a:r>
          <a:endParaRPr lang="en-GB"/>
        </a:p>
      </dgm:t>
    </dgm:pt>
    <dgm:pt modelId="{4E6B5638-B776-4169-8119-D95F2B324DF2}" type="parTrans" cxnId="{555E5D33-6C3C-4A90-A89F-5C992A6DE7B7}">
      <dgm:prSet/>
      <dgm:spPr/>
      <dgm:t>
        <a:bodyPr/>
        <a:lstStyle/>
        <a:p>
          <a:endParaRPr lang="en-GB"/>
        </a:p>
      </dgm:t>
    </dgm:pt>
    <dgm:pt modelId="{6BA4EB71-F512-4D61-A86D-E62B0ECD8EB1}" type="sibTrans" cxnId="{555E5D33-6C3C-4A90-A89F-5C992A6DE7B7}">
      <dgm:prSet/>
      <dgm:spPr/>
      <dgm:t>
        <a:bodyPr/>
        <a:lstStyle/>
        <a:p>
          <a:endParaRPr lang="en-GB"/>
        </a:p>
      </dgm:t>
    </dgm:pt>
    <dgm:pt modelId="{3D7D1992-E2FD-4913-B8D4-6C81C1D6B97C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Static wireframe mock-up screens</a:t>
          </a:r>
          <a:endParaRPr lang="en-GB"/>
        </a:p>
      </dgm:t>
    </dgm:pt>
    <dgm:pt modelId="{857DEF76-BAF1-406E-8890-64924AAE425F}" type="parTrans" cxnId="{4422E90A-6349-4B5F-850B-9AB1CA93E3AF}">
      <dgm:prSet/>
      <dgm:spPr/>
      <dgm:t>
        <a:bodyPr/>
        <a:lstStyle/>
        <a:p>
          <a:endParaRPr lang="en-GB"/>
        </a:p>
      </dgm:t>
    </dgm:pt>
    <dgm:pt modelId="{920201A1-3C7F-4BE1-87F3-E827E3FBC746}" type="sibTrans" cxnId="{4422E90A-6349-4B5F-850B-9AB1CA93E3AF}">
      <dgm:prSet/>
      <dgm:spPr/>
      <dgm:t>
        <a:bodyPr/>
        <a:lstStyle/>
        <a:p>
          <a:endParaRPr lang="en-GB"/>
        </a:p>
      </dgm:t>
    </dgm:pt>
    <dgm:pt modelId="{4C92B5A9-8C32-4288-97D5-166AF0886886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InVision prototype</a:t>
          </a:r>
          <a:endParaRPr lang="en-GB"/>
        </a:p>
      </dgm:t>
    </dgm:pt>
    <dgm:pt modelId="{E6A2DAC2-D075-4C8B-A31F-0F811F6DAE70}" type="parTrans" cxnId="{61F96917-4F61-441B-96F9-91C1982D7DD5}">
      <dgm:prSet/>
      <dgm:spPr/>
      <dgm:t>
        <a:bodyPr/>
        <a:lstStyle/>
        <a:p>
          <a:endParaRPr lang="en-GB"/>
        </a:p>
      </dgm:t>
    </dgm:pt>
    <dgm:pt modelId="{6E619293-599E-4C13-B252-B33B22F95D82}" type="sibTrans" cxnId="{61F96917-4F61-441B-96F9-91C1982D7DD5}">
      <dgm:prSet/>
      <dgm:spPr/>
      <dgm:t>
        <a:bodyPr/>
        <a:lstStyle/>
        <a:p>
          <a:endParaRPr lang="en-GB"/>
        </a:p>
      </dgm:t>
    </dgm:pt>
    <dgm:pt modelId="{81EF1219-0DAA-41F5-B3F9-FC0C202DFA2A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Interactive wireframe prototype</a:t>
          </a:r>
          <a:endParaRPr lang="en-GB"/>
        </a:p>
      </dgm:t>
    </dgm:pt>
    <dgm:pt modelId="{6612CFD3-FDE4-495E-88DB-38BA9D1889CF}" type="parTrans" cxnId="{29C5237D-460A-4871-8C13-EFBA9A0D8936}">
      <dgm:prSet/>
      <dgm:spPr/>
      <dgm:t>
        <a:bodyPr/>
        <a:lstStyle/>
        <a:p>
          <a:endParaRPr lang="en-GB"/>
        </a:p>
      </dgm:t>
    </dgm:pt>
    <dgm:pt modelId="{BEC731BE-03DC-43D2-92C6-B337AC11D6F4}" type="sibTrans" cxnId="{29C5237D-460A-4871-8C13-EFBA9A0D8936}">
      <dgm:prSet/>
      <dgm:spPr/>
      <dgm:t>
        <a:bodyPr/>
        <a:lstStyle/>
        <a:p>
          <a:endParaRPr lang="en-GB"/>
        </a:p>
      </dgm:t>
    </dgm:pt>
    <dgm:pt modelId="{637DAF4E-97D7-4EB5-8627-729DD50A04CD}">
      <dgm:prSet phldr="0" custT="1"/>
      <dgm:spPr/>
      <dgm:t>
        <a:bodyPr/>
        <a:lstStyle/>
        <a:p>
          <a:pPr rtl="0"/>
          <a:r>
            <a:rPr lang="en-GB" sz="1400" kern="1200" dirty="0">
              <a:latin typeface="RN House Sans Light"/>
            </a:rPr>
            <a:t>Initial</a:t>
          </a:r>
          <a:r>
            <a:rPr lang="en-GB" sz="1400" kern="1200" dirty="0"/>
            <a:t> </a:t>
          </a:r>
          <a:r>
            <a:rPr lang="en-GB" sz="1400" kern="1200" dirty="0">
              <a:latin typeface="RN House Sans Light"/>
            </a:rPr>
            <a:t>requirements </a:t>
          </a:r>
          <a:r>
            <a:rPr lang="en-GB" sz="1400" kern="1200" dirty="0">
              <a:solidFill>
                <a:srgbClr val="42145F">
                  <a:hueOff val="0"/>
                  <a:satOff val="0"/>
                  <a:lumOff val="0"/>
                  <a:alphaOff val="0"/>
                </a:srgbClr>
              </a:solidFill>
              <a:latin typeface="RN House Sans Light"/>
              <a:ea typeface="+mn-ea"/>
              <a:cs typeface="+mn-cs"/>
            </a:rPr>
            <a:t>gathering</a:t>
          </a:r>
        </a:p>
      </dgm:t>
    </dgm:pt>
    <dgm:pt modelId="{60DD1556-B506-4D0D-ADFB-375AD2B5E35D}" type="parTrans" cxnId="{0C8BE860-43BF-4BEC-8F11-CD27A980C9B6}">
      <dgm:prSet/>
      <dgm:spPr/>
      <dgm:t>
        <a:bodyPr/>
        <a:lstStyle/>
        <a:p>
          <a:endParaRPr lang="en-GB"/>
        </a:p>
      </dgm:t>
    </dgm:pt>
    <dgm:pt modelId="{E3BC5507-568B-4E0C-9333-64257848D2BF}" type="sibTrans" cxnId="{0C8BE860-43BF-4BEC-8F11-CD27A980C9B6}">
      <dgm:prSet/>
      <dgm:spPr/>
      <dgm:t>
        <a:bodyPr/>
        <a:lstStyle/>
        <a:p>
          <a:endParaRPr lang="en-GB"/>
        </a:p>
      </dgm:t>
    </dgm:pt>
    <dgm:pt modelId="{46013478-405F-4048-B9DE-7E7B3E468C47}" type="pres">
      <dgm:prSet presAssocID="{157CB7BD-F910-4436-A6E7-98F88577E1F5}" presName="Name0" presStyleCnt="0">
        <dgm:presLayoutVars>
          <dgm:dir/>
          <dgm:animLvl val="lvl"/>
          <dgm:resizeHandles val="exact"/>
        </dgm:presLayoutVars>
      </dgm:prSet>
      <dgm:spPr/>
    </dgm:pt>
    <dgm:pt modelId="{EC8625A3-2400-455C-86BD-DCA236CCE8CC}" type="pres">
      <dgm:prSet presAssocID="{4C92B5A9-8C32-4288-97D5-166AF0886886}" presName="boxAndChildren" presStyleCnt="0"/>
      <dgm:spPr/>
    </dgm:pt>
    <dgm:pt modelId="{76599AB7-C09D-41A1-8426-4C91FB5C7159}" type="pres">
      <dgm:prSet presAssocID="{4C92B5A9-8C32-4288-97D5-166AF0886886}" presName="parentTextBox" presStyleLbl="node1" presStyleIdx="0" presStyleCnt="3"/>
      <dgm:spPr/>
    </dgm:pt>
    <dgm:pt modelId="{A9BB12FC-38AD-4319-83AA-A892F1DE1F39}" type="pres">
      <dgm:prSet presAssocID="{4C92B5A9-8C32-4288-97D5-166AF0886886}" presName="entireBox" presStyleLbl="node1" presStyleIdx="0" presStyleCnt="3"/>
      <dgm:spPr/>
    </dgm:pt>
    <dgm:pt modelId="{D56B86E5-E0F8-4A22-BB96-1AABAA6651C8}" type="pres">
      <dgm:prSet presAssocID="{4C92B5A9-8C32-4288-97D5-166AF0886886}" presName="descendantBox" presStyleCnt="0"/>
      <dgm:spPr/>
    </dgm:pt>
    <dgm:pt modelId="{B28285E2-7015-49E9-96AE-8B13615F3376}" type="pres">
      <dgm:prSet presAssocID="{81EF1219-0DAA-41F5-B3F9-FC0C202DFA2A}" presName="childTextBox" presStyleLbl="fgAccFollowNode1" presStyleIdx="0" presStyleCnt="3">
        <dgm:presLayoutVars>
          <dgm:bulletEnabled val="1"/>
        </dgm:presLayoutVars>
      </dgm:prSet>
      <dgm:spPr/>
    </dgm:pt>
    <dgm:pt modelId="{220E971A-A14C-46CB-A09D-2E319E5CE28C}" type="pres">
      <dgm:prSet presAssocID="{6BA4EB71-F512-4D61-A86D-E62B0ECD8EB1}" presName="sp" presStyleCnt="0"/>
      <dgm:spPr/>
    </dgm:pt>
    <dgm:pt modelId="{79236F76-8B0C-41EB-BF4B-ED2A9CD34935}" type="pres">
      <dgm:prSet presAssocID="{FA29D937-7C7C-491D-BDFE-F6B36981D087}" presName="arrowAndChildren" presStyleCnt="0"/>
      <dgm:spPr/>
    </dgm:pt>
    <dgm:pt modelId="{781C7782-36D4-4437-922A-F34F84BF2F0C}" type="pres">
      <dgm:prSet presAssocID="{FA29D937-7C7C-491D-BDFE-F6B36981D087}" presName="parentTextArrow" presStyleLbl="node1" presStyleIdx="0" presStyleCnt="3"/>
      <dgm:spPr/>
    </dgm:pt>
    <dgm:pt modelId="{5861971A-2535-4E40-BED5-AE69A7A5F9FA}" type="pres">
      <dgm:prSet presAssocID="{FA29D937-7C7C-491D-BDFE-F6B36981D087}" presName="arrow" presStyleLbl="node1" presStyleIdx="1" presStyleCnt="3"/>
      <dgm:spPr/>
    </dgm:pt>
    <dgm:pt modelId="{77B483F7-093D-4EDE-88A8-1023FC789ED3}" type="pres">
      <dgm:prSet presAssocID="{FA29D937-7C7C-491D-BDFE-F6B36981D087}" presName="descendantArrow" presStyleCnt="0"/>
      <dgm:spPr/>
    </dgm:pt>
    <dgm:pt modelId="{B0C767DF-4661-4E6C-B419-B87B52929864}" type="pres">
      <dgm:prSet presAssocID="{3D7D1992-E2FD-4913-B8D4-6C81C1D6B97C}" presName="childTextArrow" presStyleLbl="fgAccFollowNode1" presStyleIdx="1" presStyleCnt="3">
        <dgm:presLayoutVars>
          <dgm:bulletEnabled val="1"/>
        </dgm:presLayoutVars>
      </dgm:prSet>
      <dgm:spPr/>
    </dgm:pt>
    <dgm:pt modelId="{CC34DC23-B5F1-4D76-8787-54D20A6374B7}" type="pres">
      <dgm:prSet presAssocID="{7BA730AA-9A29-43F2-8500-78357CC1EE8F}" presName="sp" presStyleCnt="0"/>
      <dgm:spPr/>
    </dgm:pt>
    <dgm:pt modelId="{CBDC64E3-7962-4344-B47C-27DCC64327CB}" type="pres">
      <dgm:prSet presAssocID="{E768DAAE-9707-440C-942E-56BA6695FF9B}" presName="arrowAndChildren" presStyleCnt="0"/>
      <dgm:spPr/>
    </dgm:pt>
    <dgm:pt modelId="{2B2DA6DC-3F11-4B2A-98F7-EF4D100F4FAD}" type="pres">
      <dgm:prSet presAssocID="{E768DAAE-9707-440C-942E-56BA6695FF9B}" presName="parentTextArrow" presStyleLbl="node1" presStyleIdx="1" presStyleCnt="3"/>
      <dgm:spPr/>
    </dgm:pt>
    <dgm:pt modelId="{8CBCFED8-0F0E-40DC-A11D-1A962976D672}" type="pres">
      <dgm:prSet presAssocID="{E768DAAE-9707-440C-942E-56BA6695FF9B}" presName="arrow" presStyleLbl="node1" presStyleIdx="2" presStyleCnt="3"/>
      <dgm:spPr/>
    </dgm:pt>
    <dgm:pt modelId="{C6F6233A-9298-4128-922F-548E37AECBF6}" type="pres">
      <dgm:prSet presAssocID="{E768DAAE-9707-440C-942E-56BA6695FF9B}" presName="descendantArrow" presStyleCnt="0"/>
      <dgm:spPr/>
    </dgm:pt>
    <dgm:pt modelId="{C2A31DEF-541A-4D71-B9C1-14E42EAC86EB}" type="pres">
      <dgm:prSet presAssocID="{637DAF4E-97D7-4EB5-8627-729DD50A04C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E2125D01-A7AA-4C5C-92DD-4499E7C65C04}" type="presOf" srcId="{3D7D1992-E2FD-4913-B8D4-6C81C1D6B97C}" destId="{B0C767DF-4661-4E6C-B419-B87B52929864}" srcOrd="0" destOrd="0" presId="urn:microsoft.com/office/officeart/2005/8/layout/process4"/>
    <dgm:cxn modelId="{4422E90A-6349-4B5F-850B-9AB1CA93E3AF}" srcId="{FA29D937-7C7C-491D-BDFE-F6B36981D087}" destId="{3D7D1992-E2FD-4913-B8D4-6C81C1D6B97C}" srcOrd="0" destOrd="0" parTransId="{857DEF76-BAF1-406E-8890-64924AAE425F}" sibTransId="{920201A1-3C7F-4BE1-87F3-E827E3FBC746}"/>
    <dgm:cxn modelId="{61F96917-4F61-441B-96F9-91C1982D7DD5}" srcId="{157CB7BD-F910-4436-A6E7-98F88577E1F5}" destId="{4C92B5A9-8C32-4288-97D5-166AF0886886}" srcOrd="2" destOrd="0" parTransId="{E6A2DAC2-D075-4C8B-A31F-0F811F6DAE70}" sibTransId="{6E619293-599E-4C13-B252-B33B22F95D82}"/>
    <dgm:cxn modelId="{555E5D33-6C3C-4A90-A89F-5C992A6DE7B7}" srcId="{157CB7BD-F910-4436-A6E7-98F88577E1F5}" destId="{FA29D937-7C7C-491D-BDFE-F6B36981D087}" srcOrd="1" destOrd="0" parTransId="{4E6B5638-B776-4169-8119-D95F2B324DF2}" sibTransId="{6BA4EB71-F512-4D61-A86D-E62B0ECD8EB1}"/>
    <dgm:cxn modelId="{4A805637-8153-4B55-940D-64B6E55A7502}" type="presOf" srcId="{4C92B5A9-8C32-4288-97D5-166AF0886886}" destId="{76599AB7-C09D-41A1-8426-4C91FB5C7159}" srcOrd="0" destOrd="0" presId="urn:microsoft.com/office/officeart/2005/8/layout/process4"/>
    <dgm:cxn modelId="{0C8BE860-43BF-4BEC-8F11-CD27A980C9B6}" srcId="{E768DAAE-9707-440C-942E-56BA6695FF9B}" destId="{637DAF4E-97D7-4EB5-8627-729DD50A04CD}" srcOrd="0" destOrd="0" parTransId="{60DD1556-B506-4D0D-ADFB-375AD2B5E35D}" sibTransId="{E3BC5507-568B-4E0C-9333-64257848D2BF}"/>
    <dgm:cxn modelId="{A6F0EA42-0C46-4584-8FE2-9F43D380D2D7}" type="presOf" srcId="{4C92B5A9-8C32-4288-97D5-166AF0886886}" destId="{A9BB12FC-38AD-4319-83AA-A892F1DE1F39}" srcOrd="1" destOrd="0" presId="urn:microsoft.com/office/officeart/2005/8/layout/process4"/>
    <dgm:cxn modelId="{C9A47D72-BABD-4728-9310-D9E35C31E95D}" type="presOf" srcId="{E768DAAE-9707-440C-942E-56BA6695FF9B}" destId="{2B2DA6DC-3F11-4B2A-98F7-EF4D100F4FAD}" srcOrd="0" destOrd="0" presId="urn:microsoft.com/office/officeart/2005/8/layout/process4"/>
    <dgm:cxn modelId="{29C5237D-460A-4871-8C13-EFBA9A0D8936}" srcId="{4C92B5A9-8C32-4288-97D5-166AF0886886}" destId="{81EF1219-0DAA-41F5-B3F9-FC0C202DFA2A}" srcOrd="0" destOrd="0" parTransId="{6612CFD3-FDE4-495E-88DB-38BA9D1889CF}" sibTransId="{BEC731BE-03DC-43D2-92C6-B337AC11D6F4}"/>
    <dgm:cxn modelId="{48D7A4B1-1DCC-488B-955F-7F506221CC56}" type="presOf" srcId="{FA29D937-7C7C-491D-BDFE-F6B36981D087}" destId="{5861971A-2535-4E40-BED5-AE69A7A5F9FA}" srcOrd="1" destOrd="0" presId="urn:microsoft.com/office/officeart/2005/8/layout/process4"/>
    <dgm:cxn modelId="{EAAA50B8-0908-4EFE-9F46-C8EBA89629EA}" type="presOf" srcId="{157CB7BD-F910-4436-A6E7-98F88577E1F5}" destId="{46013478-405F-4048-B9DE-7E7B3E468C47}" srcOrd="0" destOrd="0" presId="urn:microsoft.com/office/officeart/2005/8/layout/process4"/>
    <dgm:cxn modelId="{F09826C7-1938-4552-85FA-E24545D894B2}" type="presOf" srcId="{FA29D937-7C7C-491D-BDFE-F6B36981D087}" destId="{781C7782-36D4-4437-922A-F34F84BF2F0C}" srcOrd="0" destOrd="0" presId="urn:microsoft.com/office/officeart/2005/8/layout/process4"/>
    <dgm:cxn modelId="{34797EC8-F8AE-45D8-9DC7-600CA4817843}" srcId="{157CB7BD-F910-4436-A6E7-98F88577E1F5}" destId="{E768DAAE-9707-440C-942E-56BA6695FF9B}" srcOrd="0" destOrd="0" parTransId="{1150A091-D5B0-4720-A7A7-447E4A76C384}" sibTransId="{7BA730AA-9A29-43F2-8500-78357CC1EE8F}"/>
    <dgm:cxn modelId="{6B027AE0-133F-4909-92E4-C84AB658F4D3}" type="presOf" srcId="{637DAF4E-97D7-4EB5-8627-729DD50A04CD}" destId="{C2A31DEF-541A-4D71-B9C1-14E42EAC86EB}" srcOrd="0" destOrd="0" presId="urn:microsoft.com/office/officeart/2005/8/layout/process4"/>
    <dgm:cxn modelId="{FCE3CFF0-C509-4252-87E7-64DAB72944A1}" type="presOf" srcId="{81EF1219-0DAA-41F5-B3F9-FC0C202DFA2A}" destId="{B28285E2-7015-49E9-96AE-8B13615F3376}" srcOrd="0" destOrd="0" presId="urn:microsoft.com/office/officeart/2005/8/layout/process4"/>
    <dgm:cxn modelId="{62CBF9F8-4C53-473E-B5C4-A34A0474FCEC}" type="presOf" srcId="{E768DAAE-9707-440C-942E-56BA6695FF9B}" destId="{8CBCFED8-0F0E-40DC-A11D-1A962976D672}" srcOrd="1" destOrd="0" presId="urn:microsoft.com/office/officeart/2005/8/layout/process4"/>
    <dgm:cxn modelId="{B74F7064-7420-40B4-AAEF-DFF281FB1E1F}" type="presParOf" srcId="{46013478-405F-4048-B9DE-7E7B3E468C47}" destId="{EC8625A3-2400-455C-86BD-DCA236CCE8CC}" srcOrd="0" destOrd="0" presId="urn:microsoft.com/office/officeart/2005/8/layout/process4"/>
    <dgm:cxn modelId="{2032CBCA-EE73-4CE3-97AA-946CEAE6D2D6}" type="presParOf" srcId="{EC8625A3-2400-455C-86BD-DCA236CCE8CC}" destId="{76599AB7-C09D-41A1-8426-4C91FB5C7159}" srcOrd="0" destOrd="0" presId="urn:microsoft.com/office/officeart/2005/8/layout/process4"/>
    <dgm:cxn modelId="{3F08EE01-6857-4764-BF6C-5CD6B5EFD4B0}" type="presParOf" srcId="{EC8625A3-2400-455C-86BD-DCA236CCE8CC}" destId="{A9BB12FC-38AD-4319-83AA-A892F1DE1F39}" srcOrd="1" destOrd="0" presId="urn:microsoft.com/office/officeart/2005/8/layout/process4"/>
    <dgm:cxn modelId="{2117D08D-ACB0-40E0-91D8-F5C9C461C015}" type="presParOf" srcId="{EC8625A3-2400-455C-86BD-DCA236CCE8CC}" destId="{D56B86E5-E0F8-4A22-BB96-1AABAA6651C8}" srcOrd="2" destOrd="0" presId="urn:microsoft.com/office/officeart/2005/8/layout/process4"/>
    <dgm:cxn modelId="{A78E1A6C-79D9-44FF-8075-534A034556EF}" type="presParOf" srcId="{D56B86E5-E0F8-4A22-BB96-1AABAA6651C8}" destId="{B28285E2-7015-49E9-96AE-8B13615F3376}" srcOrd="0" destOrd="0" presId="urn:microsoft.com/office/officeart/2005/8/layout/process4"/>
    <dgm:cxn modelId="{CFF3F7ED-2770-4BBE-AFF3-56B4045D4268}" type="presParOf" srcId="{46013478-405F-4048-B9DE-7E7B3E468C47}" destId="{220E971A-A14C-46CB-A09D-2E319E5CE28C}" srcOrd="1" destOrd="0" presId="urn:microsoft.com/office/officeart/2005/8/layout/process4"/>
    <dgm:cxn modelId="{E75790A7-27A1-4C47-A547-4168D1661FAC}" type="presParOf" srcId="{46013478-405F-4048-B9DE-7E7B3E468C47}" destId="{79236F76-8B0C-41EB-BF4B-ED2A9CD34935}" srcOrd="2" destOrd="0" presId="urn:microsoft.com/office/officeart/2005/8/layout/process4"/>
    <dgm:cxn modelId="{0A43F4A7-AC3D-4435-8DD2-B3DDFB02472A}" type="presParOf" srcId="{79236F76-8B0C-41EB-BF4B-ED2A9CD34935}" destId="{781C7782-36D4-4437-922A-F34F84BF2F0C}" srcOrd="0" destOrd="0" presId="urn:microsoft.com/office/officeart/2005/8/layout/process4"/>
    <dgm:cxn modelId="{DFE84DF5-94E9-41E6-89BD-11C1A8832C32}" type="presParOf" srcId="{79236F76-8B0C-41EB-BF4B-ED2A9CD34935}" destId="{5861971A-2535-4E40-BED5-AE69A7A5F9FA}" srcOrd="1" destOrd="0" presId="urn:microsoft.com/office/officeart/2005/8/layout/process4"/>
    <dgm:cxn modelId="{568168CE-D125-4DC5-82C2-4D2BB1B5EB7B}" type="presParOf" srcId="{79236F76-8B0C-41EB-BF4B-ED2A9CD34935}" destId="{77B483F7-093D-4EDE-88A8-1023FC789ED3}" srcOrd="2" destOrd="0" presId="urn:microsoft.com/office/officeart/2005/8/layout/process4"/>
    <dgm:cxn modelId="{87F709EA-54F5-48F1-A3F9-35AA7133B08F}" type="presParOf" srcId="{77B483F7-093D-4EDE-88A8-1023FC789ED3}" destId="{B0C767DF-4661-4E6C-B419-B87B52929864}" srcOrd="0" destOrd="0" presId="urn:microsoft.com/office/officeart/2005/8/layout/process4"/>
    <dgm:cxn modelId="{6F5B596A-ADC1-421A-8711-1D7FB4D35523}" type="presParOf" srcId="{46013478-405F-4048-B9DE-7E7B3E468C47}" destId="{CC34DC23-B5F1-4D76-8787-54D20A6374B7}" srcOrd="3" destOrd="0" presId="urn:microsoft.com/office/officeart/2005/8/layout/process4"/>
    <dgm:cxn modelId="{ED95C695-7637-4C63-964F-8135E50BF955}" type="presParOf" srcId="{46013478-405F-4048-B9DE-7E7B3E468C47}" destId="{CBDC64E3-7962-4344-B47C-27DCC64327CB}" srcOrd="4" destOrd="0" presId="urn:microsoft.com/office/officeart/2005/8/layout/process4"/>
    <dgm:cxn modelId="{B731E681-42B4-46E5-B3E6-64EF41E264B5}" type="presParOf" srcId="{CBDC64E3-7962-4344-B47C-27DCC64327CB}" destId="{2B2DA6DC-3F11-4B2A-98F7-EF4D100F4FAD}" srcOrd="0" destOrd="0" presId="urn:microsoft.com/office/officeart/2005/8/layout/process4"/>
    <dgm:cxn modelId="{6839635A-EC01-4965-AB32-CF7B6EB29FBE}" type="presParOf" srcId="{CBDC64E3-7962-4344-B47C-27DCC64327CB}" destId="{8CBCFED8-0F0E-40DC-A11D-1A962976D672}" srcOrd="1" destOrd="0" presId="urn:microsoft.com/office/officeart/2005/8/layout/process4"/>
    <dgm:cxn modelId="{85216D96-FCF2-4900-8C42-778A7D1CA674}" type="presParOf" srcId="{CBDC64E3-7962-4344-B47C-27DCC64327CB}" destId="{C6F6233A-9298-4128-922F-548E37AECBF6}" srcOrd="2" destOrd="0" presId="urn:microsoft.com/office/officeart/2005/8/layout/process4"/>
    <dgm:cxn modelId="{42D15AB0-D155-4ADB-B105-CE627F7E84AC}" type="presParOf" srcId="{C6F6233A-9298-4128-922F-548E37AECBF6}" destId="{C2A31DEF-541A-4D71-B9C1-14E42EAC86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38798-C10B-42A0-BA83-2F3D6DA3AB1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1AF2A9-DA22-4531-B86B-D63DE57B800E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Stakeholder feedback</a:t>
          </a:r>
          <a:endParaRPr lang="en-GB"/>
        </a:p>
      </dgm:t>
    </dgm:pt>
    <dgm:pt modelId="{425C439A-27F3-44D0-B4CE-AEBF6D9C5888}" type="parTrans" cxnId="{F5FB7E4E-7A48-4864-9653-2F3FA834ABAC}">
      <dgm:prSet/>
      <dgm:spPr/>
      <dgm:t>
        <a:bodyPr/>
        <a:lstStyle/>
        <a:p>
          <a:endParaRPr lang="en-GB"/>
        </a:p>
      </dgm:t>
    </dgm:pt>
    <dgm:pt modelId="{AC6188F8-1760-49F7-83C3-48BDF24620CF}" type="sibTrans" cxnId="{F5FB7E4E-7A48-4864-9653-2F3FA834ABAC}">
      <dgm:prSet/>
      <dgm:spPr/>
      <dgm:t>
        <a:bodyPr/>
        <a:lstStyle/>
        <a:p>
          <a:endParaRPr lang="en-GB"/>
        </a:p>
      </dgm:t>
    </dgm:pt>
    <dgm:pt modelId="{EF93A6EE-F532-46BC-8E54-EEB9DFD845DE}">
      <dgm:prSet phldrT="[Text]"/>
      <dgm:spPr/>
      <dgm:t>
        <a:bodyPr/>
        <a:lstStyle/>
        <a:p>
          <a:pPr rtl="0"/>
          <a:r>
            <a:rPr lang="en-GB" dirty="0">
              <a:latin typeface="RN House Sans Light"/>
            </a:rPr>
            <a:t> Comments</a:t>
          </a:r>
        </a:p>
      </dgm:t>
    </dgm:pt>
    <dgm:pt modelId="{04C65AA9-0196-40AB-BBDC-EF39FB7A63D6}" type="parTrans" cxnId="{F489F308-0D2C-4C3E-B5E3-1EC6BABDBDD5}">
      <dgm:prSet/>
      <dgm:spPr/>
      <dgm:t>
        <a:bodyPr/>
        <a:lstStyle/>
        <a:p>
          <a:endParaRPr lang="en-GB"/>
        </a:p>
      </dgm:t>
    </dgm:pt>
    <dgm:pt modelId="{16A00687-2CFF-40ED-8575-81928A486DD8}" type="sibTrans" cxnId="{F489F308-0D2C-4C3E-B5E3-1EC6BABDBDD5}">
      <dgm:prSet/>
      <dgm:spPr/>
      <dgm:t>
        <a:bodyPr/>
        <a:lstStyle/>
        <a:p>
          <a:endParaRPr lang="en-GB"/>
        </a:p>
      </dgm:t>
    </dgm:pt>
    <dgm:pt modelId="{01E9CD17-EC0F-4EFC-AF56-A3DCEADF462D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Updating Balsamiq wireframe mock-ups</a:t>
          </a:r>
          <a:endParaRPr lang="en-GB"/>
        </a:p>
      </dgm:t>
    </dgm:pt>
    <dgm:pt modelId="{D6DB3748-E1FC-4831-A28E-91A1CE16CC53}" type="parTrans" cxnId="{9C3B4209-7C99-4D0F-8E32-CDE26D3B974A}">
      <dgm:prSet/>
      <dgm:spPr/>
      <dgm:t>
        <a:bodyPr/>
        <a:lstStyle/>
        <a:p>
          <a:endParaRPr lang="en-GB"/>
        </a:p>
      </dgm:t>
    </dgm:pt>
    <dgm:pt modelId="{44EF9D5D-0670-42D2-8217-5465409E2022}" type="sibTrans" cxnId="{9C3B4209-7C99-4D0F-8E32-CDE26D3B974A}">
      <dgm:prSet/>
      <dgm:spPr/>
      <dgm:t>
        <a:bodyPr/>
        <a:lstStyle/>
        <a:p>
          <a:endParaRPr lang="en-GB"/>
        </a:p>
      </dgm:t>
    </dgm:pt>
    <dgm:pt modelId="{2B88380F-C570-462B-8F85-E1D8D7E7305F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Addressing feedback</a:t>
          </a:r>
        </a:p>
      </dgm:t>
    </dgm:pt>
    <dgm:pt modelId="{0218F341-C02B-4599-9B5C-FD6375DFA75F}" type="parTrans" cxnId="{9A7E08A2-29E0-4955-A587-A77CAE379E11}">
      <dgm:prSet/>
      <dgm:spPr/>
      <dgm:t>
        <a:bodyPr/>
        <a:lstStyle/>
        <a:p>
          <a:endParaRPr lang="en-GB"/>
        </a:p>
      </dgm:t>
    </dgm:pt>
    <dgm:pt modelId="{FE6AA9D7-97B7-4269-810D-F9592F2C970C}" type="sibTrans" cxnId="{9A7E08A2-29E0-4955-A587-A77CAE379E11}">
      <dgm:prSet/>
      <dgm:spPr/>
      <dgm:t>
        <a:bodyPr/>
        <a:lstStyle/>
        <a:p>
          <a:endParaRPr lang="en-GB"/>
        </a:p>
      </dgm:t>
    </dgm:pt>
    <dgm:pt modelId="{3A1ED5D4-EFC6-4CC0-8495-B32630A03839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 Marking comments as resolved</a:t>
          </a:r>
        </a:p>
      </dgm:t>
    </dgm:pt>
    <dgm:pt modelId="{F099FE11-B6AF-41FE-9670-35474E25C54B}" type="parTrans" cxnId="{E278A73B-D4E1-485A-B8AD-B695D03D1808}">
      <dgm:prSet/>
      <dgm:spPr/>
      <dgm:t>
        <a:bodyPr/>
        <a:lstStyle/>
        <a:p>
          <a:endParaRPr lang="en-GB"/>
        </a:p>
      </dgm:t>
    </dgm:pt>
    <dgm:pt modelId="{7BE58556-FAC1-45BC-B611-7E3DD8C15BBA}" type="sibTrans" cxnId="{E278A73B-D4E1-485A-B8AD-B695D03D1808}">
      <dgm:prSet/>
      <dgm:spPr/>
      <dgm:t>
        <a:bodyPr/>
        <a:lstStyle/>
        <a:p>
          <a:endParaRPr lang="en-GB"/>
        </a:p>
      </dgm:t>
    </dgm:pt>
    <dgm:pt modelId="{55B51532-8A25-4183-86D3-E063812B72C8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 Updating the live prototype</a:t>
          </a:r>
        </a:p>
      </dgm:t>
    </dgm:pt>
    <dgm:pt modelId="{C370C67B-F839-479C-980F-24FAD9B53EAF}" type="parTrans" cxnId="{FC942E9A-BE86-4F16-9B0D-5997A1A5FE49}">
      <dgm:prSet/>
      <dgm:spPr/>
      <dgm:t>
        <a:bodyPr/>
        <a:lstStyle/>
        <a:p>
          <a:endParaRPr lang="en-GB"/>
        </a:p>
      </dgm:t>
    </dgm:pt>
    <dgm:pt modelId="{9649AD2A-8CD4-4A79-9199-F8E01ACE7A34}" type="sibTrans" cxnId="{FC942E9A-BE86-4F16-9B0D-5997A1A5FE49}">
      <dgm:prSet/>
      <dgm:spPr/>
      <dgm:t>
        <a:bodyPr/>
        <a:lstStyle/>
        <a:p>
          <a:endParaRPr lang="en-GB"/>
        </a:p>
      </dgm:t>
    </dgm:pt>
    <dgm:pt modelId="{B7349125-CC22-42FD-96CC-AEB289E6DAAD}">
      <dgm:prSet phldrT="[Text]"/>
      <dgm:spPr/>
      <dgm:t>
        <a:bodyPr/>
        <a:lstStyle/>
        <a:p>
          <a:pPr rtl="0"/>
          <a:r>
            <a:rPr lang="en-GB" dirty="0">
              <a:latin typeface="RN House Sans Light"/>
            </a:rPr>
            <a:t>Freehand</a:t>
          </a:r>
        </a:p>
      </dgm:t>
    </dgm:pt>
    <dgm:pt modelId="{BE9662E4-10DB-4AE8-8465-3528A5254EC7}" type="parTrans" cxnId="{931603C2-6AA6-4C12-9307-55D4C436A1AE}">
      <dgm:prSet/>
      <dgm:spPr/>
    </dgm:pt>
    <dgm:pt modelId="{616CAB31-48FF-4FF8-9D99-9E09D6B01E83}" type="sibTrans" cxnId="{931603C2-6AA6-4C12-9307-55D4C436A1AE}">
      <dgm:prSet/>
      <dgm:spPr/>
    </dgm:pt>
    <dgm:pt modelId="{47EE235F-0738-40F9-8423-3469952E9493}" type="pres">
      <dgm:prSet presAssocID="{70F38798-C10B-42A0-BA83-2F3D6DA3AB16}" presName="Name0" presStyleCnt="0">
        <dgm:presLayoutVars>
          <dgm:dir/>
          <dgm:resizeHandles val="exact"/>
        </dgm:presLayoutVars>
      </dgm:prSet>
      <dgm:spPr/>
    </dgm:pt>
    <dgm:pt modelId="{81B10CB9-6D73-463E-9D78-E3709C6A758A}" type="pres">
      <dgm:prSet presAssocID="{70F38798-C10B-42A0-BA83-2F3D6DA3AB16}" presName="cycle" presStyleCnt="0"/>
      <dgm:spPr/>
    </dgm:pt>
    <dgm:pt modelId="{DCA0370F-5AB3-425E-BFED-07648CB87A47}" type="pres">
      <dgm:prSet presAssocID="{831AF2A9-DA22-4531-B86B-D63DE57B800E}" presName="nodeFirstNode" presStyleLbl="node1" presStyleIdx="0" presStyleCnt="3">
        <dgm:presLayoutVars>
          <dgm:bulletEnabled val="1"/>
        </dgm:presLayoutVars>
      </dgm:prSet>
      <dgm:spPr/>
    </dgm:pt>
    <dgm:pt modelId="{42BC2578-E245-422B-BC23-0F87A266EEDA}" type="pres">
      <dgm:prSet presAssocID="{AC6188F8-1760-49F7-83C3-48BDF24620CF}" presName="sibTransFirstNode" presStyleLbl="bgShp" presStyleIdx="0" presStyleCnt="1"/>
      <dgm:spPr/>
    </dgm:pt>
    <dgm:pt modelId="{1FF19AEA-C5AF-4A9F-8E93-8A576696C0CE}" type="pres">
      <dgm:prSet presAssocID="{01E9CD17-EC0F-4EFC-AF56-A3DCEADF462D}" presName="nodeFollowingNodes" presStyleLbl="node1" presStyleIdx="1" presStyleCnt="3">
        <dgm:presLayoutVars>
          <dgm:bulletEnabled val="1"/>
        </dgm:presLayoutVars>
      </dgm:prSet>
      <dgm:spPr/>
    </dgm:pt>
    <dgm:pt modelId="{D7BCC7C3-EA56-4668-8DCC-5411BD8BF181}" type="pres">
      <dgm:prSet presAssocID="{2B88380F-C570-462B-8F85-E1D8D7E7305F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F0C2202-B9D1-4F22-848E-56F2BC6E3207}" type="presOf" srcId="{70F38798-C10B-42A0-BA83-2F3D6DA3AB16}" destId="{47EE235F-0738-40F9-8423-3469952E9493}" srcOrd="0" destOrd="0" presId="urn:microsoft.com/office/officeart/2005/8/layout/cycle3"/>
    <dgm:cxn modelId="{F489F308-0D2C-4C3E-B5E3-1EC6BABDBDD5}" srcId="{831AF2A9-DA22-4531-B86B-D63DE57B800E}" destId="{EF93A6EE-F532-46BC-8E54-EEB9DFD845DE}" srcOrd="0" destOrd="0" parTransId="{04C65AA9-0196-40AB-BBDC-EF39FB7A63D6}" sibTransId="{16A00687-2CFF-40ED-8575-81928A486DD8}"/>
    <dgm:cxn modelId="{9C3B4209-7C99-4D0F-8E32-CDE26D3B974A}" srcId="{70F38798-C10B-42A0-BA83-2F3D6DA3AB16}" destId="{01E9CD17-EC0F-4EFC-AF56-A3DCEADF462D}" srcOrd="1" destOrd="0" parTransId="{D6DB3748-E1FC-4831-A28E-91A1CE16CC53}" sibTransId="{44EF9D5D-0670-42D2-8217-5465409E2022}"/>
    <dgm:cxn modelId="{7FD6F719-156A-434A-8883-3F41C8C64021}" type="presOf" srcId="{EF93A6EE-F532-46BC-8E54-EEB9DFD845DE}" destId="{DCA0370F-5AB3-425E-BFED-07648CB87A47}" srcOrd="0" destOrd="1" presId="urn:microsoft.com/office/officeart/2005/8/layout/cycle3"/>
    <dgm:cxn modelId="{114D4123-BC5F-4DCB-A8F2-B98B807136D1}" type="presOf" srcId="{55B51532-8A25-4183-86D3-E063812B72C8}" destId="{D7BCC7C3-EA56-4668-8DCC-5411BD8BF181}" srcOrd="0" destOrd="2" presId="urn:microsoft.com/office/officeart/2005/8/layout/cycle3"/>
    <dgm:cxn modelId="{E278A73B-D4E1-485A-B8AD-B695D03D1808}" srcId="{2B88380F-C570-462B-8F85-E1D8D7E7305F}" destId="{3A1ED5D4-EFC6-4CC0-8495-B32630A03839}" srcOrd="0" destOrd="0" parTransId="{F099FE11-B6AF-41FE-9670-35474E25C54B}" sibTransId="{7BE58556-FAC1-45BC-B611-7E3DD8C15BBA}"/>
    <dgm:cxn modelId="{26CDFA5C-B9EB-4D71-B23F-940A53DE34C7}" type="presOf" srcId="{AC6188F8-1760-49F7-83C3-48BDF24620CF}" destId="{42BC2578-E245-422B-BC23-0F87A266EEDA}" srcOrd="0" destOrd="0" presId="urn:microsoft.com/office/officeart/2005/8/layout/cycle3"/>
    <dgm:cxn modelId="{7BA2D064-A0DF-4DEE-8720-C2152EE9C233}" type="presOf" srcId="{2B88380F-C570-462B-8F85-E1D8D7E7305F}" destId="{D7BCC7C3-EA56-4668-8DCC-5411BD8BF181}" srcOrd="0" destOrd="0" presId="urn:microsoft.com/office/officeart/2005/8/layout/cycle3"/>
    <dgm:cxn modelId="{11A7726D-C8DB-4340-8933-EC4709C83247}" type="presOf" srcId="{B7349125-CC22-42FD-96CC-AEB289E6DAAD}" destId="{DCA0370F-5AB3-425E-BFED-07648CB87A47}" srcOrd="0" destOrd="2" presId="urn:microsoft.com/office/officeart/2005/8/layout/cycle3"/>
    <dgm:cxn modelId="{F5FB7E4E-7A48-4864-9653-2F3FA834ABAC}" srcId="{70F38798-C10B-42A0-BA83-2F3D6DA3AB16}" destId="{831AF2A9-DA22-4531-B86B-D63DE57B800E}" srcOrd="0" destOrd="0" parTransId="{425C439A-27F3-44D0-B4CE-AEBF6D9C5888}" sibTransId="{AC6188F8-1760-49F7-83C3-48BDF24620CF}"/>
    <dgm:cxn modelId="{A7E0A05A-C74E-4506-B226-5E9DC0025B36}" type="presOf" srcId="{01E9CD17-EC0F-4EFC-AF56-A3DCEADF462D}" destId="{1FF19AEA-C5AF-4A9F-8E93-8A576696C0CE}" srcOrd="0" destOrd="0" presId="urn:microsoft.com/office/officeart/2005/8/layout/cycle3"/>
    <dgm:cxn modelId="{18DD7B8E-9E18-47A4-BB46-23563DDE9E3E}" type="presOf" srcId="{831AF2A9-DA22-4531-B86B-D63DE57B800E}" destId="{DCA0370F-5AB3-425E-BFED-07648CB87A47}" srcOrd="0" destOrd="0" presId="urn:microsoft.com/office/officeart/2005/8/layout/cycle3"/>
    <dgm:cxn modelId="{FC942E9A-BE86-4F16-9B0D-5997A1A5FE49}" srcId="{2B88380F-C570-462B-8F85-E1D8D7E7305F}" destId="{55B51532-8A25-4183-86D3-E063812B72C8}" srcOrd="1" destOrd="0" parTransId="{C370C67B-F839-479C-980F-24FAD9B53EAF}" sibTransId="{9649AD2A-8CD4-4A79-9199-F8E01ACE7A34}"/>
    <dgm:cxn modelId="{9A7E08A2-29E0-4955-A587-A77CAE379E11}" srcId="{70F38798-C10B-42A0-BA83-2F3D6DA3AB16}" destId="{2B88380F-C570-462B-8F85-E1D8D7E7305F}" srcOrd="2" destOrd="0" parTransId="{0218F341-C02B-4599-9B5C-FD6375DFA75F}" sibTransId="{FE6AA9D7-97B7-4269-810D-F9592F2C970C}"/>
    <dgm:cxn modelId="{931603C2-6AA6-4C12-9307-55D4C436A1AE}" srcId="{831AF2A9-DA22-4531-B86B-D63DE57B800E}" destId="{B7349125-CC22-42FD-96CC-AEB289E6DAAD}" srcOrd="1" destOrd="0" parTransId="{BE9662E4-10DB-4AE8-8465-3528A5254EC7}" sibTransId="{616CAB31-48FF-4FF8-9D99-9E09D6B01E83}"/>
    <dgm:cxn modelId="{A9C23AD5-35BF-4902-8FC6-DD1AA889D98E}" type="presOf" srcId="{3A1ED5D4-EFC6-4CC0-8495-B32630A03839}" destId="{D7BCC7C3-EA56-4668-8DCC-5411BD8BF181}" srcOrd="0" destOrd="1" presId="urn:microsoft.com/office/officeart/2005/8/layout/cycle3"/>
    <dgm:cxn modelId="{A4B98BB2-B7DB-4E05-BDA8-07579FB39474}" type="presParOf" srcId="{47EE235F-0738-40F9-8423-3469952E9493}" destId="{81B10CB9-6D73-463E-9D78-E3709C6A758A}" srcOrd="0" destOrd="0" presId="urn:microsoft.com/office/officeart/2005/8/layout/cycle3"/>
    <dgm:cxn modelId="{0750F6D4-6918-4A2F-B675-90BC835EBDCA}" type="presParOf" srcId="{81B10CB9-6D73-463E-9D78-E3709C6A758A}" destId="{DCA0370F-5AB3-425E-BFED-07648CB87A47}" srcOrd="0" destOrd="0" presId="urn:microsoft.com/office/officeart/2005/8/layout/cycle3"/>
    <dgm:cxn modelId="{CB8AE4E6-4C75-48EE-AC42-C78D7F1A60EE}" type="presParOf" srcId="{81B10CB9-6D73-463E-9D78-E3709C6A758A}" destId="{42BC2578-E245-422B-BC23-0F87A266EEDA}" srcOrd="1" destOrd="0" presId="urn:microsoft.com/office/officeart/2005/8/layout/cycle3"/>
    <dgm:cxn modelId="{67BAA77D-CAEE-46A2-944A-F36477E781B3}" type="presParOf" srcId="{81B10CB9-6D73-463E-9D78-E3709C6A758A}" destId="{1FF19AEA-C5AF-4A9F-8E93-8A576696C0CE}" srcOrd="2" destOrd="0" presId="urn:microsoft.com/office/officeart/2005/8/layout/cycle3"/>
    <dgm:cxn modelId="{989D1C09-C263-44A1-B7C8-EFAA25163F51}" type="presParOf" srcId="{81B10CB9-6D73-463E-9D78-E3709C6A758A}" destId="{D7BCC7C3-EA56-4668-8DCC-5411BD8BF181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12FC-38AD-4319-83AA-A892F1DE1F39}">
      <dsp:nvSpPr>
        <dsp:cNvPr id="0" name=""/>
        <dsp:cNvSpPr/>
      </dsp:nvSpPr>
      <dsp:spPr>
        <a:xfrm>
          <a:off x="0" y="1606074"/>
          <a:ext cx="5773270" cy="5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InVision prototype</a:t>
          </a:r>
          <a:endParaRPr lang="en-GB" sz="1000" kern="1200"/>
        </a:p>
      </dsp:txBody>
      <dsp:txXfrm>
        <a:off x="0" y="1606074"/>
        <a:ext cx="5773270" cy="284660"/>
      </dsp:txXfrm>
    </dsp:sp>
    <dsp:sp modelId="{B28285E2-7015-49E9-96AE-8B13615F3376}">
      <dsp:nvSpPr>
        <dsp:cNvPr id="0" name=""/>
        <dsp:cNvSpPr/>
      </dsp:nvSpPr>
      <dsp:spPr>
        <a:xfrm>
          <a:off x="0" y="1880192"/>
          <a:ext cx="5773270" cy="242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N House Sans Light"/>
            </a:rPr>
            <a:t>Interactive wireframe prototype</a:t>
          </a:r>
          <a:endParaRPr lang="en-GB" sz="1400" kern="1200"/>
        </a:p>
      </dsp:txBody>
      <dsp:txXfrm>
        <a:off x="0" y="1880192"/>
        <a:ext cx="5773270" cy="242488"/>
      </dsp:txXfrm>
    </dsp:sp>
    <dsp:sp modelId="{5861971A-2535-4E40-BED5-AE69A7A5F9FA}">
      <dsp:nvSpPr>
        <dsp:cNvPr id="0" name=""/>
        <dsp:cNvSpPr/>
      </dsp:nvSpPr>
      <dsp:spPr>
        <a:xfrm rot="10800000">
          <a:off x="0" y="803225"/>
          <a:ext cx="5773270" cy="810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Balsamiq Mockups</a:t>
          </a:r>
          <a:endParaRPr lang="en-GB" sz="1000" kern="1200"/>
        </a:p>
      </dsp:txBody>
      <dsp:txXfrm rot="-10800000">
        <a:off x="0" y="803225"/>
        <a:ext cx="5773270" cy="284575"/>
      </dsp:txXfrm>
    </dsp:sp>
    <dsp:sp modelId="{B0C767DF-4661-4E6C-B419-B87B52929864}">
      <dsp:nvSpPr>
        <dsp:cNvPr id="0" name=""/>
        <dsp:cNvSpPr/>
      </dsp:nvSpPr>
      <dsp:spPr>
        <a:xfrm>
          <a:off x="0" y="1087801"/>
          <a:ext cx="5773270" cy="242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N House Sans Light"/>
            </a:rPr>
            <a:t>Static wireframe mock-up screens</a:t>
          </a:r>
          <a:endParaRPr lang="en-GB" sz="1400" kern="1200"/>
        </a:p>
      </dsp:txBody>
      <dsp:txXfrm>
        <a:off x="0" y="1087801"/>
        <a:ext cx="5773270" cy="242416"/>
      </dsp:txXfrm>
    </dsp:sp>
    <dsp:sp modelId="{8CBCFED8-0F0E-40DC-A11D-1A962976D672}">
      <dsp:nvSpPr>
        <dsp:cNvPr id="0" name=""/>
        <dsp:cNvSpPr/>
      </dsp:nvSpPr>
      <dsp:spPr>
        <a:xfrm rot="10800000">
          <a:off x="0" y="377"/>
          <a:ext cx="5773270" cy="810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Confluence, JIRA</a:t>
          </a:r>
          <a:endParaRPr lang="en-US" sz="1000" kern="1200"/>
        </a:p>
      </dsp:txBody>
      <dsp:txXfrm rot="-10800000">
        <a:off x="0" y="377"/>
        <a:ext cx="5773270" cy="284575"/>
      </dsp:txXfrm>
    </dsp:sp>
    <dsp:sp modelId="{C2A31DEF-541A-4D71-B9C1-14E42EAC86EB}">
      <dsp:nvSpPr>
        <dsp:cNvPr id="0" name=""/>
        <dsp:cNvSpPr/>
      </dsp:nvSpPr>
      <dsp:spPr>
        <a:xfrm>
          <a:off x="0" y="284952"/>
          <a:ext cx="5773270" cy="242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RN House Sans Light"/>
            </a:rPr>
            <a:t>Initial</a:t>
          </a:r>
          <a:r>
            <a:rPr lang="en-GB" sz="1400" kern="1200" dirty="0"/>
            <a:t> </a:t>
          </a:r>
          <a:r>
            <a:rPr lang="en-GB" sz="1400" kern="1200" dirty="0">
              <a:latin typeface="RN House Sans Light"/>
            </a:rPr>
            <a:t>requirements </a:t>
          </a:r>
          <a:r>
            <a:rPr lang="en-GB" sz="1400" kern="1200" dirty="0">
              <a:solidFill>
                <a:srgbClr val="42145F">
                  <a:hueOff val="0"/>
                  <a:satOff val="0"/>
                  <a:lumOff val="0"/>
                  <a:alphaOff val="0"/>
                </a:srgbClr>
              </a:solidFill>
              <a:latin typeface="RN House Sans Light"/>
              <a:ea typeface="+mn-ea"/>
              <a:cs typeface="+mn-cs"/>
            </a:rPr>
            <a:t>gathering</a:t>
          </a:r>
        </a:p>
      </dsp:txBody>
      <dsp:txXfrm>
        <a:off x="0" y="284952"/>
        <a:ext cx="5773270" cy="242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578-E245-422B-BC23-0F87A266EEDA}">
      <dsp:nvSpPr>
        <dsp:cNvPr id="0" name=""/>
        <dsp:cNvSpPr/>
      </dsp:nvSpPr>
      <dsp:spPr>
        <a:xfrm>
          <a:off x="1258555" y="-124297"/>
          <a:ext cx="2547947" cy="2547947"/>
        </a:xfrm>
        <a:prstGeom prst="circularArrow">
          <a:avLst>
            <a:gd name="adj1" fmla="val 5689"/>
            <a:gd name="adj2" fmla="val 340510"/>
            <a:gd name="adj3" fmla="val 12550056"/>
            <a:gd name="adj4" fmla="val 18178881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370F-5AB3-425E-BFED-07648CB87A47}">
      <dsp:nvSpPr>
        <dsp:cNvPr id="0" name=""/>
        <dsp:cNvSpPr/>
      </dsp:nvSpPr>
      <dsp:spPr>
        <a:xfrm>
          <a:off x="1660735" y="784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Stakeholder feedback</a:t>
          </a:r>
          <a:endParaRPr lang="en-GB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latin typeface="RN House Sans Light"/>
            </a:rPr>
            <a:t> Comments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latin typeface="RN House Sans Light"/>
            </a:rPr>
            <a:t>Freehand</a:t>
          </a:r>
        </a:p>
      </dsp:txBody>
      <dsp:txXfrm>
        <a:off x="1703292" y="43341"/>
        <a:ext cx="1658473" cy="786679"/>
      </dsp:txXfrm>
    </dsp:sp>
    <dsp:sp modelId="{1FF19AEA-C5AF-4A9F-8E93-8A576696C0CE}">
      <dsp:nvSpPr>
        <dsp:cNvPr id="0" name=""/>
        <dsp:cNvSpPr/>
      </dsp:nvSpPr>
      <dsp:spPr>
        <a:xfrm>
          <a:off x="2626419" y="1673397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Updating Balsamiq wireframe mock-ups</a:t>
          </a:r>
          <a:endParaRPr lang="en-GB" sz="1200" kern="1200"/>
        </a:p>
      </dsp:txBody>
      <dsp:txXfrm>
        <a:off x="2668976" y="1715954"/>
        <a:ext cx="1658473" cy="786679"/>
      </dsp:txXfrm>
    </dsp:sp>
    <dsp:sp modelId="{D7BCC7C3-EA56-4668-8DCC-5411BD8BF181}">
      <dsp:nvSpPr>
        <dsp:cNvPr id="0" name=""/>
        <dsp:cNvSpPr/>
      </dsp:nvSpPr>
      <dsp:spPr>
        <a:xfrm>
          <a:off x="695052" y="1673397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Addressing feedback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Marking comments as resolved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Updating the live prototype</a:t>
          </a:r>
        </a:p>
      </dsp:txBody>
      <dsp:txXfrm>
        <a:off x="737609" y="1715954"/>
        <a:ext cx="1658473" cy="78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A5C9-13FC-4133-8DC2-BDF5EC2F3784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21A8B-FDDC-4817-9384-6E5CB9C93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21A8B-FDDC-4817-9384-6E5CB9C939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7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9A78-71B9-4A5D-B696-8AC8C130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DA7D-652E-4023-B626-508ACD3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881-DC08-4723-876B-2C8FEC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5B96-5B19-4E3C-8271-14DE2B0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A314-8D37-4CB3-A774-E9B0642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D7C-F626-4443-BA21-F64B5D5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C092-90FD-49D2-A1E3-31962D09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A4C-21F3-42D0-B89C-4F4EF10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6A6-9C2E-48C1-A9A8-B2BD2CB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3B04-50FB-4DC4-A0C6-3E49A82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48A-3218-426B-9CB8-58FA2F5D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68C2-37BE-4624-BB38-B173802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BCA-92B1-4306-826D-71188A18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D2-2E44-4443-909A-B649F03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FB4D-A598-420D-8107-5322C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15583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632970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 bwMode="gray">
          <a:xfrm>
            <a:off x="415582" y="432408"/>
            <a:ext cx="7326556" cy="83588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865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9A78-71B9-4A5D-B696-8AC8C130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DA7D-652E-4023-B626-508ACD3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881-DC08-4723-876B-2C8FEC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085F-DA30-4907-8E58-66AFEE84472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5B96-5B19-4E3C-8271-14DE2B0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A314-8D37-4CB3-A774-E9B0642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389" y="136524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3745-3C6E-44AD-85BF-23198F042BFD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8A75-C6D1-4C64-9B97-DFD32DD69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22" y="197758"/>
            <a:ext cx="1136757" cy="1318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E5F4C-C553-41AA-BA53-4FE50B94A76F}"/>
              </a:ext>
            </a:extLst>
          </p:cNvPr>
          <p:cNvSpPr/>
          <p:nvPr userDrawn="1"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9884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730-A9FC-43EC-A01F-1A0BDD8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37B8-C66B-44C0-8765-508E6792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DE6-12D8-4DE4-92F3-6D82B16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541F-C28A-41CE-A74A-369F2CCCE08D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56C-C117-407E-94DD-C9340A4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D4F2-AEDA-47D3-95B1-DB5B677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D81-D47B-4CFE-979F-15B0AA9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05D-8407-48FB-9069-5EA9CA1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748C-2BD5-4533-A9FB-4EBB5043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A6DD-137F-4A3C-A7CD-FB07955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F1E-197B-4A9F-935E-8D908E5F843C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802-7490-4F3C-9C33-A27B090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CD44-A16D-4797-98F2-018C76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E52-71A7-419C-BC0C-23DFCDA4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3E9-A7A3-4347-9E48-31C3FBA8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EB34-6495-4E3B-B868-5EF39BF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DBC9-180C-4F28-8415-73CE8BB1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763-5477-4AFA-9BC9-579B1E5BD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13BE-259E-4D45-84F3-54C928C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A08-00A9-4542-AEE8-9DA1314A5900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874C-1DDE-42CE-9E72-FC062A6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6D70-E48E-4899-B863-7A1B45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3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169-A914-457D-8764-BEB0B659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9D95-1A30-4B9E-8BA5-C905DA4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D127-6505-45A8-B0B3-4C542DA12DE6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7CB7-360C-449C-9D64-6818802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80F5-0EA9-46A0-98BD-F5776D6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1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F870F-B528-41B9-B4F2-D41AE95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C30B-8E0F-4975-B180-5B86E7F51F3B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374A-E9C1-40C0-B3EA-66F798CE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1B05-DA0B-4B9B-94BE-69BB627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389" y="136524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8A75-C6D1-4C64-9B97-DFD32DD69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22" y="197758"/>
            <a:ext cx="1136757" cy="1318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E5F4C-C553-41AA-BA53-4FE50B94A76F}"/>
              </a:ext>
            </a:extLst>
          </p:cNvPr>
          <p:cNvSpPr/>
          <p:nvPr userDrawn="1"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084758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0846-6A87-4D68-A4C0-CD5D3946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B0-A1B1-4D58-B3F8-87744C6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049F-211F-4F0C-BBCB-F72673A0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8CE0-7D56-41E9-AE62-9C400A5E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A07-A47E-4A46-AA6E-6768E0A79DFB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058-FB3A-4365-B39C-B3805C7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9AB7-45B7-4927-99A2-34E2DA2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4E3-BF81-4B3B-913F-E2F6578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20F7-B874-408B-BB26-167EFE3E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EDBE-4197-4952-BBE2-F751DA02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3CF-EF81-457E-ADFB-A122E0A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D607-E195-4740-8D91-2650318D0CA2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2CE9-6326-4888-B5F2-1411C5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BF1F-12A6-44C1-86C6-7F6E902A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D7C-F626-4443-BA21-F64B5D5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C092-90FD-49D2-A1E3-31962D09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A4C-21F3-42D0-B89C-4F4EF10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48B7-CAEA-4AE2-847A-BE51050DEA78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6A6-9C2E-48C1-A9A8-B2BD2CB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3B04-50FB-4DC4-A0C6-3E49A82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48A-3218-426B-9CB8-58FA2F5D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68C2-37BE-4624-BB38-B173802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BCA-92B1-4306-826D-71188A18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8CD-FF78-4684-BFB3-4FD60612E213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D2-2E44-4443-909A-B649F03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FB4D-A598-420D-8107-5322C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0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15583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632970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 bwMode="gray">
          <a:xfrm>
            <a:off x="415582" y="432408"/>
            <a:ext cx="7326556" cy="83588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52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730-A9FC-43EC-A01F-1A0BDD8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37B8-C66B-44C0-8765-508E6792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DE6-12D8-4DE4-92F3-6D82B16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56C-C117-407E-94DD-C9340A4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D4F2-AEDA-47D3-95B1-DB5B677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D81-D47B-4CFE-979F-15B0AA9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05D-8407-48FB-9069-5EA9CA1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748C-2BD5-4533-A9FB-4EBB5043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A6DD-137F-4A3C-A7CD-FB07955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802-7490-4F3C-9C33-A27B090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CD44-A16D-4797-98F2-018C76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E52-71A7-419C-BC0C-23DFCDA4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3E9-A7A3-4347-9E48-31C3FBA8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EB34-6495-4E3B-B868-5EF39BF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DBC9-180C-4F28-8415-73CE8BB1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763-5477-4AFA-9BC9-579B1E5BD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13BE-259E-4D45-84F3-54C928C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874C-1DDE-42CE-9E72-FC062A6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6D70-E48E-4899-B863-7A1B45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169-A914-457D-8764-BEB0B659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9D95-1A30-4B9E-8BA5-C905DA4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7CB7-360C-449C-9D64-6818802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80F5-0EA9-46A0-98BD-F5776D6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F870F-B528-41B9-B4F2-D41AE95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374A-E9C1-40C0-B3EA-66F798CE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1B05-DA0B-4B9B-94BE-69BB627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0846-6A87-4D68-A4C0-CD5D3946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B0-A1B1-4D58-B3F8-87744C6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049F-211F-4F0C-BBCB-F72673A0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8CE0-7D56-41E9-AE62-9C400A5E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058-FB3A-4365-B39C-B3805C7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9AB7-45B7-4927-99A2-34E2DA2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4E3-BF81-4B3B-913F-E2F6578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20F7-B874-408B-BB26-167EFE3E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EDBE-4197-4952-BBE2-F751DA02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3CF-EF81-457E-ADFB-A122E0A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2CE9-6326-4888-B5F2-1411C5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BF1F-12A6-44C1-86C6-7F6E902A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7A35-A87F-47D8-A358-9D3F685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1058-617D-4DD0-8009-C465D8B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9392-67A8-4A15-81BF-8FDBD04D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0A7F-2CF2-074E-A38D-5B351353F49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A13-FB9B-4ABB-8F1D-42BBE79D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E47B-ED85-4486-B5A4-183DF2BF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7A35-A87F-47D8-A358-9D3F685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1058-617D-4DD0-8009-C465D8B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9392-67A8-4A15-81BF-8FDBD04D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01C7-1C27-4158-953B-8FE0AC1F488D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A13-FB9B-4ABB-8F1D-42BBE79D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E47B-ED85-4486-B5A4-183DF2BF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8E8AC5-1034-46F2-A2BB-7FAB49B43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85"/>
          <a:stretch/>
        </p:blipFill>
        <p:spPr>
          <a:xfrm>
            <a:off x="5486400" y="3322041"/>
            <a:ext cx="3667126" cy="3535960"/>
          </a:xfrm>
          <a:prstGeom prst="rect">
            <a:avLst/>
          </a:prstGeom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8DC3C2AE-7101-4146-9D26-0DB07BE702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6400" y="0"/>
            <a:ext cx="3667125" cy="3425825"/>
            <a:chOff x="3456" y="0"/>
            <a:chExt cx="2310" cy="215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EA9D01DC-1352-48E3-A254-547C1C107E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56" y="0"/>
              <a:ext cx="2304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12327FE-A3F1-4F7A-B489-5DA43FD8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0"/>
              <a:ext cx="1155" cy="1080"/>
            </a:xfrm>
            <a:custGeom>
              <a:avLst/>
              <a:gdLst>
                <a:gd name="T0" fmla="*/ 0 w 1919"/>
                <a:gd name="T1" fmla="*/ 1799 h 1799"/>
                <a:gd name="T2" fmla="*/ 0 w 1919"/>
                <a:gd name="T3" fmla="*/ 1799 h 1799"/>
                <a:gd name="T4" fmla="*/ 1919 w 1919"/>
                <a:gd name="T5" fmla="*/ 1799 h 1799"/>
                <a:gd name="T6" fmla="*/ 1919 w 1919"/>
                <a:gd name="T7" fmla="*/ 0 h 1799"/>
                <a:gd name="T8" fmla="*/ 0 w 1919"/>
                <a:gd name="T9" fmla="*/ 0 h 1799"/>
                <a:gd name="T10" fmla="*/ 0 w 1919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1799">
                  <a:moveTo>
                    <a:pt x="0" y="1799"/>
                  </a:moveTo>
                  <a:lnTo>
                    <a:pt x="0" y="1799"/>
                  </a:lnTo>
                  <a:lnTo>
                    <a:pt x="1919" y="1799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92C6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828F105-3226-4581-B78A-34C3D06A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1073"/>
              <a:ext cx="1155" cy="1085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6044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487CF7C-72F6-4CD9-8A04-B4A06F15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073"/>
              <a:ext cx="1155" cy="1085"/>
            </a:xfrm>
            <a:custGeom>
              <a:avLst/>
              <a:gdLst>
                <a:gd name="T0" fmla="*/ 0 w 1919"/>
                <a:gd name="T1" fmla="*/ 1800 h 1800"/>
                <a:gd name="T2" fmla="*/ 0 w 1919"/>
                <a:gd name="T3" fmla="*/ 1800 h 1800"/>
                <a:gd name="T4" fmla="*/ 1919 w 1919"/>
                <a:gd name="T5" fmla="*/ 1800 h 1800"/>
                <a:gd name="T6" fmla="*/ 1919 w 1919"/>
                <a:gd name="T7" fmla="*/ 0 h 1800"/>
                <a:gd name="T8" fmla="*/ 0 w 1919"/>
                <a:gd name="T9" fmla="*/ 0 h 1800"/>
                <a:gd name="T10" fmla="*/ 0 w 1919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1800">
                  <a:moveTo>
                    <a:pt x="0" y="1800"/>
                  </a:moveTo>
                  <a:lnTo>
                    <a:pt x="0" y="1800"/>
                  </a:lnTo>
                  <a:lnTo>
                    <a:pt x="1919" y="1800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BEA8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9BBC5C-0CA4-A946-A4F9-577A8B588A44}"/>
              </a:ext>
            </a:extLst>
          </p:cNvPr>
          <p:cNvSpPr txBox="1"/>
          <p:nvPr/>
        </p:nvSpPr>
        <p:spPr>
          <a:xfrm>
            <a:off x="206141" y="870565"/>
            <a:ext cx="499317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800" b="1" dirty="0">
                <a:solidFill>
                  <a:srgbClr val="44195E"/>
                </a:solidFill>
                <a:latin typeface="RN House Sans Light"/>
              </a:rPr>
              <a:t>Invision prototype</a:t>
            </a:r>
            <a:r>
              <a:rPr lang="en-GB" sz="4800" dirty="0">
                <a:solidFill>
                  <a:srgbClr val="44195E"/>
                </a:solidFill>
                <a:latin typeface="RN House Sans Light"/>
              </a:rPr>
              <a:t> tool demo - Agile Apps and Analytics MI</a:t>
            </a:r>
            <a:endParaRPr lang="en-GB" sz="4800" dirty="0">
              <a:solidFill>
                <a:srgbClr val="5A287D"/>
              </a:solidFill>
              <a:latin typeface="RN House Sans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BEC54-B724-A643-BD15-7E520E8BF92C}"/>
              </a:ext>
            </a:extLst>
          </p:cNvPr>
          <p:cNvSpPr txBox="1"/>
          <p:nvPr/>
        </p:nvSpPr>
        <p:spPr>
          <a:xfrm>
            <a:off x="227870" y="4545013"/>
            <a:ext cx="413484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>
                <a:solidFill>
                  <a:srgbClr val="5A287D"/>
                </a:solidFill>
                <a:latin typeface="RN House Sans Light"/>
              </a:rPr>
              <a:t>Mandy Cadman, Saransh Bansal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8E2D1-00EF-405A-AF44-A8A00A57A92D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C523A-D7A1-4C95-BF2F-01ADF4EA9D2C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2317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1500" noProof="0" smtClean="0"/>
              <a:pPr/>
              <a:t>10</a:t>
            </a:fld>
            <a:endParaRPr lang="en-GB" sz="15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Spike results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718C25-9507-424E-9854-3CF9A5B2E084}"/>
              </a:ext>
            </a:extLst>
          </p:cNvPr>
          <p:cNvGrpSpPr/>
          <p:nvPr/>
        </p:nvGrpSpPr>
        <p:grpSpPr>
          <a:xfrm>
            <a:off x="311095" y="3842081"/>
            <a:ext cx="8204255" cy="725454"/>
            <a:chOff x="415582" y="5148874"/>
            <a:chExt cx="8481026" cy="914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62774-3C72-4F7D-A7B0-79D6F653EE07}"/>
                </a:ext>
              </a:extLst>
            </p:cNvPr>
            <p:cNvGrpSpPr/>
            <p:nvPr/>
          </p:nvGrpSpPr>
          <p:grpSpPr>
            <a:xfrm>
              <a:off x="415582" y="5148874"/>
              <a:ext cx="1097282" cy="914400"/>
              <a:chOff x="415582" y="1452489"/>
              <a:chExt cx="1097282" cy="914400"/>
            </a:xfrm>
            <a:solidFill>
              <a:schemeClr val="bg1">
                <a:lumMod val="65000"/>
              </a:schemeClr>
            </a:solidFill>
          </p:grpSpPr>
          <p:pic>
            <p:nvPicPr>
              <p:cNvPr id="24" name="Graphic 23" descr="Checkmark">
                <a:extLst>
                  <a:ext uri="{FF2B5EF4-FFF2-40B4-BE49-F238E27FC236}">
                    <a16:creationId xmlns:a16="http://schemas.microsoft.com/office/drawing/2014/main" id="{FE255E01-2C80-4E49-B239-56CCF38E1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5582" y="1452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Checkmark">
                <a:extLst>
                  <a:ext uri="{FF2B5EF4-FFF2-40B4-BE49-F238E27FC236}">
                    <a16:creationId xmlns:a16="http://schemas.microsoft.com/office/drawing/2014/main" id="{AA504294-2B66-4056-88B3-A000CFA9B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8464" y="14524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6" name="Content Placeholder 1">
              <a:extLst>
                <a:ext uri="{FF2B5EF4-FFF2-40B4-BE49-F238E27FC236}">
                  <a16:creationId xmlns:a16="http://schemas.microsoft.com/office/drawing/2014/main" id="{AA731C9C-7660-4890-945F-0F5AC176BEA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02094" y="5227764"/>
              <a:ext cx="7094514" cy="39061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 dirty="0"/>
                <a:t>Invision has to be used on Microsoft Edge (for creators and viewers)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701BA8-30DF-4723-A065-3BA8B578E38E}"/>
              </a:ext>
            </a:extLst>
          </p:cNvPr>
          <p:cNvGrpSpPr/>
          <p:nvPr/>
        </p:nvGrpSpPr>
        <p:grpSpPr>
          <a:xfrm>
            <a:off x="384443" y="1091343"/>
            <a:ext cx="8130904" cy="725454"/>
            <a:chOff x="415582" y="2475341"/>
            <a:chExt cx="8405200" cy="914400"/>
          </a:xfrm>
        </p:grpSpPr>
        <p:sp>
          <p:nvSpPr>
            <p:cNvPr id="36" name="Content Placeholder 1">
              <a:extLst>
                <a:ext uri="{FF2B5EF4-FFF2-40B4-BE49-F238E27FC236}">
                  <a16:creationId xmlns:a16="http://schemas.microsoft.com/office/drawing/2014/main" id="{60907957-8A31-4955-AF17-257FBADE845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26268" y="2548575"/>
              <a:ext cx="7094514" cy="58003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500" dirty="0"/>
                <a:t>Invision is a good collaboration tool when creating visualisations and allows multiple users to edit at the same time.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DFBC7C-782A-4969-8BEA-900B29993F64}"/>
                </a:ext>
              </a:extLst>
            </p:cNvPr>
            <p:cNvGrpSpPr/>
            <p:nvPr/>
          </p:nvGrpSpPr>
          <p:grpSpPr>
            <a:xfrm>
              <a:off x="415582" y="2475341"/>
              <a:ext cx="1097282" cy="914400"/>
              <a:chOff x="415582" y="1452489"/>
              <a:chExt cx="1097282" cy="914400"/>
            </a:xfrm>
          </p:grpSpPr>
          <p:pic>
            <p:nvPicPr>
              <p:cNvPr id="38" name="Graphic 37" descr="Checkmark">
                <a:extLst>
                  <a:ext uri="{FF2B5EF4-FFF2-40B4-BE49-F238E27FC236}">
                    <a16:creationId xmlns:a16="http://schemas.microsoft.com/office/drawing/2014/main" id="{47F45D8B-1E37-4D43-BD91-092FFDC10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5582" y="1452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Checkmark">
                <a:extLst>
                  <a:ext uri="{FF2B5EF4-FFF2-40B4-BE49-F238E27FC236}">
                    <a16:creationId xmlns:a16="http://schemas.microsoft.com/office/drawing/2014/main" id="{F315EDD3-5317-4E28-9265-6053ED8C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8464" y="145248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C8661-6326-440C-B344-45CC71900F24}"/>
              </a:ext>
            </a:extLst>
          </p:cNvPr>
          <p:cNvGrpSpPr/>
          <p:nvPr/>
        </p:nvGrpSpPr>
        <p:grpSpPr>
          <a:xfrm>
            <a:off x="353303" y="1792079"/>
            <a:ext cx="8162048" cy="725454"/>
            <a:chOff x="353303" y="2045730"/>
            <a:chExt cx="8162048" cy="7254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1EB21C-56D7-434D-B95B-1D9106C7F851}"/>
                </a:ext>
              </a:extLst>
            </p:cNvPr>
            <p:cNvGrpSpPr/>
            <p:nvPr/>
          </p:nvGrpSpPr>
          <p:grpSpPr>
            <a:xfrm>
              <a:off x="353303" y="2045730"/>
              <a:ext cx="8162048" cy="725454"/>
              <a:chOff x="415582" y="2475341"/>
              <a:chExt cx="8437395" cy="914400"/>
            </a:xfrm>
          </p:grpSpPr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894DFC6A-1F87-4F68-8744-E22EBDD1DC6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1758463" y="2553858"/>
                <a:ext cx="7094514" cy="83588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sz="21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5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sz="150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198967-8D58-4BEB-AAA2-E94C8FA2A7A2}"/>
                  </a:ext>
                </a:extLst>
              </p:cNvPr>
              <p:cNvGrpSpPr/>
              <p:nvPr/>
            </p:nvGrpSpPr>
            <p:grpSpPr>
              <a:xfrm>
                <a:off x="415582" y="2475341"/>
                <a:ext cx="1097282" cy="914400"/>
                <a:chOff x="415582" y="1452489"/>
                <a:chExt cx="1097282" cy="914400"/>
              </a:xfrm>
            </p:grpSpPr>
            <p:pic>
              <p:nvPicPr>
                <p:cNvPr id="17" name="Graphic 16" descr="Checkmark">
                  <a:extLst>
                    <a:ext uri="{FF2B5EF4-FFF2-40B4-BE49-F238E27FC236}">
                      <a16:creationId xmlns:a16="http://schemas.microsoft.com/office/drawing/2014/main" id="{F1776CAF-C9F4-488E-978A-6AC6CC941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82" y="145248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Checkmark">
                  <a:extLst>
                    <a:ext uri="{FF2B5EF4-FFF2-40B4-BE49-F238E27FC236}">
                      <a16:creationId xmlns:a16="http://schemas.microsoft.com/office/drawing/2014/main" id="{FD0B6764-8E5C-4EEF-81C6-4357F0B13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464" y="145248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Content Placeholder 1">
              <a:extLst>
                <a:ext uri="{FF2B5EF4-FFF2-40B4-BE49-F238E27FC236}">
                  <a16:creationId xmlns:a16="http://schemas.microsoft.com/office/drawing/2014/main" id="{1864C41E-7CB4-4B14-90A7-0C7ACF4483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52357" y="2147953"/>
              <a:ext cx="6862991" cy="46017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500" dirty="0"/>
                <a:t>Invision would allow for an interactive session with stakeholders to gather requirements.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FB7435-5870-46D9-9BD1-3DB100D37591}"/>
              </a:ext>
            </a:extLst>
          </p:cNvPr>
          <p:cNvGrpSpPr/>
          <p:nvPr/>
        </p:nvGrpSpPr>
        <p:grpSpPr>
          <a:xfrm>
            <a:off x="311095" y="2502505"/>
            <a:ext cx="8204253" cy="759862"/>
            <a:chOff x="415582" y="5766657"/>
            <a:chExt cx="8204253" cy="759862"/>
          </a:xfrm>
        </p:grpSpPr>
        <p:sp>
          <p:nvSpPr>
            <p:cNvPr id="31" name="Content Placeholder 1">
              <a:extLst>
                <a:ext uri="{FF2B5EF4-FFF2-40B4-BE49-F238E27FC236}">
                  <a16:creationId xmlns:a16="http://schemas.microsoft.com/office/drawing/2014/main" id="{FC294692-2742-48FA-A7B5-1744A059534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56844" y="5863991"/>
              <a:ext cx="6862991" cy="27107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 dirty="0"/>
                <a:t>Licences are not required to allow for collaboration with stakeholders.</a:t>
              </a:r>
            </a:p>
          </p:txBody>
        </p:sp>
        <p:pic>
          <p:nvPicPr>
            <p:cNvPr id="32" name="Graphic 31" descr="Checkmark">
              <a:extLst>
                <a:ext uri="{FF2B5EF4-FFF2-40B4-BE49-F238E27FC236}">
                  <a16:creationId xmlns:a16="http://schemas.microsoft.com/office/drawing/2014/main" id="{03259CB1-71B0-493D-A904-51136B279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33" name="Graphic 32" descr="Checkmark">
              <a:extLst>
                <a:ext uri="{FF2B5EF4-FFF2-40B4-BE49-F238E27FC236}">
                  <a16:creationId xmlns:a16="http://schemas.microsoft.com/office/drawing/2014/main" id="{60EC59CB-E03F-47A5-BDAC-AD7658A7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3CA010-756E-44A2-A806-1B869526F787}"/>
              </a:ext>
            </a:extLst>
          </p:cNvPr>
          <p:cNvGrpSpPr/>
          <p:nvPr/>
        </p:nvGrpSpPr>
        <p:grpSpPr>
          <a:xfrm>
            <a:off x="317106" y="3198396"/>
            <a:ext cx="8198244" cy="759862"/>
            <a:chOff x="415582" y="5766657"/>
            <a:chExt cx="8198244" cy="759862"/>
          </a:xfrm>
        </p:grpSpPr>
        <p:sp>
          <p:nvSpPr>
            <p:cNvPr id="40" name="Content Placeholder 1">
              <a:extLst>
                <a:ext uri="{FF2B5EF4-FFF2-40B4-BE49-F238E27FC236}">
                  <a16:creationId xmlns:a16="http://schemas.microsoft.com/office/drawing/2014/main" id="{1D64A56B-C45C-47A7-8642-6F16C427245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50835" y="5801065"/>
              <a:ext cx="6862991" cy="66316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 dirty="0"/>
                <a:t>Spin off use in general Idea co-authoring and collaboration, </a:t>
              </a:r>
              <a:r>
                <a:rPr lang="en-GB" sz="1500" dirty="0" err="1"/>
                <a:t>Eg</a:t>
              </a:r>
              <a:r>
                <a:rPr lang="en-GB" sz="1500" dirty="0"/>
                <a:t>: Team building activity templates</a:t>
              </a:r>
            </a:p>
          </p:txBody>
        </p:sp>
        <p:pic>
          <p:nvPicPr>
            <p:cNvPr id="41" name="Graphic 40" descr="Checkmark">
              <a:extLst>
                <a:ext uri="{FF2B5EF4-FFF2-40B4-BE49-F238E27FC236}">
                  <a16:creationId xmlns:a16="http://schemas.microsoft.com/office/drawing/2014/main" id="{D7D2F157-1FB1-4A45-912F-62DF9469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42" name="Graphic 41" descr="Checkmark">
              <a:extLst>
                <a:ext uri="{FF2B5EF4-FFF2-40B4-BE49-F238E27FC236}">
                  <a16:creationId xmlns:a16="http://schemas.microsoft.com/office/drawing/2014/main" id="{4DEB6188-FF6C-46D8-9C00-5891DC6D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EFF545-AB34-4E7B-96BA-BBF891913CE4}"/>
              </a:ext>
            </a:extLst>
          </p:cNvPr>
          <p:cNvGrpSpPr/>
          <p:nvPr/>
        </p:nvGrpSpPr>
        <p:grpSpPr>
          <a:xfrm>
            <a:off x="311095" y="4585333"/>
            <a:ext cx="8204254" cy="759862"/>
            <a:chOff x="415582" y="5766657"/>
            <a:chExt cx="8204254" cy="759862"/>
          </a:xfrm>
        </p:grpSpPr>
        <p:sp>
          <p:nvSpPr>
            <p:cNvPr id="44" name="Content Placeholder 1">
              <a:extLst>
                <a:ext uri="{FF2B5EF4-FFF2-40B4-BE49-F238E27FC236}">
                  <a16:creationId xmlns:a16="http://schemas.microsoft.com/office/drawing/2014/main" id="{DA86AE14-3AD8-4130-980D-2E6369A43F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56845" y="5801065"/>
              <a:ext cx="6862991" cy="66316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 dirty="0"/>
                <a:t>Invision Studio installation issues identified and being worked through with </a:t>
              </a:r>
              <a:r>
                <a:rPr lang="en-GB" sz="1500" dirty="0" err="1"/>
                <a:t>VCSe</a:t>
              </a:r>
              <a:r>
                <a:rPr lang="en-GB" sz="1500" dirty="0"/>
                <a:t> teams</a:t>
              </a:r>
            </a:p>
          </p:txBody>
        </p:sp>
        <p:pic>
          <p:nvPicPr>
            <p:cNvPr id="45" name="Graphic 44" descr="Checkmark">
              <a:extLst>
                <a:ext uri="{FF2B5EF4-FFF2-40B4-BE49-F238E27FC236}">
                  <a16:creationId xmlns:a16="http://schemas.microsoft.com/office/drawing/2014/main" id="{379B74B9-359C-4915-A283-B587C943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46" name="Graphic 45" descr="Checkmark">
              <a:extLst>
                <a:ext uri="{FF2B5EF4-FFF2-40B4-BE49-F238E27FC236}">
                  <a16:creationId xmlns:a16="http://schemas.microsoft.com/office/drawing/2014/main" id="{9BF75F0F-6E21-451C-A7C6-7BD2582C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99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3836D-227C-476F-B3AB-036D77B9F0D4}"/>
              </a:ext>
            </a:extLst>
          </p:cNvPr>
          <p:cNvSpPr txBox="1"/>
          <p:nvPr/>
        </p:nvSpPr>
        <p:spPr>
          <a:xfrm>
            <a:off x="235756" y="1702159"/>
            <a:ext cx="55856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>
                <a:solidFill>
                  <a:srgbClr val="44195E"/>
                </a:solidFill>
                <a:latin typeface="RN House Sans Light" panose="020B0404020203020204" pitchFamily="34" charset="77"/>
              </a:rPr>
              <a:t>Thank you</a:t>
            </a:r>
            <a:endParaRPr lang="en-GB" sz="4500">
              <a:solidFill>
                <a:srgbClr val="5A287D"/>
              </a:solidFill>
              <a:latin typeface="RN House Sans Light" panose="020B0404020203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57B4A-6E83-446B-96F0-D73535170A65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136D1FD-F2E3-49C4-9927-9C76D582C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429000"/>
            <a:ext cx="9144000" cy="3429000"/>
            <a:chOff x="0" y="2160"/>
            <a:chExt cx="5760" cy="216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A2261257-71A9-450E-9322-261B59EDEA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160"/>
              <a:ext cx="576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FC7E67F-4CFC-4352-B997-D7548D9D7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60"/>
              <a:ext cx="1153" cy="2166"/>
            </a:xfrm>
            <a:custGeom>
              <a:avLst/>
              <a:gdLst>
                <a:gd name="T0" fmla="*/ 0 w 1919"/>
                <a:gd name="T1" fmla="*/ 3599 h 3599"/>
                <a:gd name="T2" fmla="*/ 0 w 1919"/>
                <a:gd name="T3" fmla="*/ 3599 h 3599"/>
                <a:gd name="T4" fmla="*/ 1919 w 1919"/>
                <a:gd name="T5" fmla="*/ 3599 h 3599"/>
                <a:gd name="T6" fmla="*/ 1919 w 1919"/>
                <a:gd name="T7" fmla="*/ 0 h 3599"/>
                <a:gd name="T8" fmla="*/ 0 w 1919"/>
                <a:gd name="T9" fmla="*/ 0 h 3599"/>
                <a:gd name="T10" fmla="*/ 0 w 1919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3599">
                  <a:moveTo>
                    <a:pt x="0" y="3599"/>
                  </a:moveTo>
                  <a:lnTo>
                    <a:pt x="0" y="3599"/>
                  </a:lnTo>
                  <a:lnTo>
                    <a:pt x="1919" y="3599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ECAEED-BFA9-4F16-89EE-C738D75F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3243"/>
              <a:ext cx="1153" cy="1083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5A28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4B94D2E-ACBE-40CD-A134-3D87BE59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2160"/>
              <a:ext cx="1154" cy="2166"/>
            </a:xfrm>
            <a:custGeom>
              <a:avLst/>
              <a:gdLst>
                <a:gd name="T0" fmla="*/ 0 w 1920"/>
                <a:gd name="T1" fmla="*/ 3599 h 3599"/>
                <a:gd name="T2" fmla="*/ 0 w 1920"/>
                <a:gd name="T3" fmla="*/ 3599 h 3599"/>
                <a:gd name="T4" fmla="*/ 1920 w 1920"/>
                <a:gd name="T5" fmla="*/ 3599 h 3599"/>
                <a:gd name="T6" fmla="*/ 1920 w 1920"/>
                <a:gd name="T7" fmla="*/ 0 h 3599"/>
                <a:gd name="T8" fmla="*/ 0 w 1920"/>
                <a:gd name="T9" fmla="*/ 0 h 3599"/>
                <a:gd name="T10" fmla="*/ 0 w 1920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3599">
                  <a:moveTo>
                    <a:pt x="0" y="3599"/>
                  </a:moveTo>
                  <a:lnTo>
                    <a:pt x="0" y="3599"/>
                  </a:lnTo>
                  <a:lnTo>
                    <a:pt x="1920" y="35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6121946-4A2D-4FE0-B03A-88FD824F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160"/>
              <a:ext cx="1153" cy="2166"/>
            </a:xfrm>
            <a:custGeom>
              <a:avLst/>
              <a:gdLst>
                <a:gd name="T0" fmla="*/ 0 w 1920"/>
                <a:gd name="T1" fmla="*/ 3599 h 3599"/>
                <a:gd name="T2" fmla="*/ 0 w 1920"/>
                <a:gd name="T3" fmla="*/ 3599 h 3599"/>
                <a:gd name="T4" fmla="*/ 1920 w 1920"/>
                <a:gd name="T5" fmla="*/ 3599 h 3599"/>
                <a:gd name="T6" fmla="*/ 1920 w 1920"/>
                <a:gd name="T7" fmla="*/ 0 h 3599"/>
                <a:gd name="T8" fmla="*/ 0 w 1920"/>
                <a:gd name="T9" fmla="*/ 0 h 3599"/>
                <a:gd name="T10" fmla="*/ 0 w 1920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3599">
                  <a:moveTo>
                    <a:pt x="0" y="3599"/>
                  </a:moveTo>
                  <a:lnTo>
                    <a:pt x="0" y="3599"/>
                  </a:lnTo>
                  <a:lnTo>
                    <a:pt x="1920" y="35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8464785-8CF6-4E4C-81C1-119736C5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3243"/>
              <a:ext cx="1153" cy="1083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D73C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539ABF0-B8A4-47CE-8406-9D28A2773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2160"/>
              <a:ext cx="1153" cy="1083"/>
            </a:xfrm>
            <a:custGeom>
              <a:avLst/>
              <a:gdLst>
                <a:gd name="T0" fmla="*/ 0 w 1920"/>
                <a:gd name="T1" fmla="*/ 1799 h 1799"/>
                <a:gd name="T2" fmla="*/ 0 w 1920"/>
                <a:gd name="T3" fmla="*/ 1799 h 1799"/>
                <a:gd name="T4" fmla="*/ 1920 w 1920"/>
                <a:gd name="T5" fmla="*/ 1799 h 1799"/>
                <a:gd name="T6" fmla="*/ 1920 w 1920"/>
                <a:gd name="T7" fmla="*/ 0 h 1799"/>
                <a:gd name="T8" fmla="*/ 0 w 1920"/>
                <a:gd name="T9" fmla="*/ 0 h 1799"/>
                <a:gd name="T10" fmla="*/ 0 w 1920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799">
                  <a:moveTo>
                    <a:pt x="0" y="1799"/>
                  </a:moveTo>
                  <a:lnTo>
                    <a:pt x="0" y="1799"/>
                  </a:lnTo>
                  <a:lnTo>
                    <a:pt x="1920" y="17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6C5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7BC860-7089-453D-9AE7-40C7A8F4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2160"/>
              <a:ext cx="1153" cy="1083"/>
            </a:xfrm>
            <a:custGeom>
              <a:avLst/>
              <a:gdLst>
                <a:gd name="T0" fmla="*/ 0 w 1920"/>
                <a:gd name="T1" fmla="*/ 1799 h 1799"/>
                <a:gd name="T2" fmla="*/ 0 w 1920"/>
                <a:gd name="T3" fmla="*/ 1799 h 1799"/>
                <a:gd name="T4" fmla="*/ 1920 w 1920"/>
                <a:gd name="T5" fmla="*/ 1799 h 1799"/>
                <a:gd name="T6" fmla="*/ 1920 w 1920"/>
                <a:gd name="T7" fmla="*/ 0 h 1799"/>
                <a:gd name="T8" fmla="*/ 0 w 1920"/>
                <a:gd name="T9" fmla="*/ 0 h 1799"/>
                <a:gd name="T10" fmla="*/ 0 w 1920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799">
                  <a:moveTo>
                    <a:pt x="0" y="1799"/>
                  </a:moveTo>
                  <a:lnTo>
                    <a:pt x="0" y="1799"/>
                  </a:lnTo>
                  <a:lnTo>
                    <a:pt x="1920" y="17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6C5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CAEA3A5-9A51-4317-BE99-D8EFB6E5B83A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3142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963877"/>
            <a:ext cx="3490849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  <a:cs typeface="Segoe UI" panose="020B0502040204020203" pitchFamily="34" charset="0"/>
              </a:rPr>
              <a:t>Agile Apps F&amp;SA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0486" y="963877"/>
            <a:ext cx="633046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Is a bespoke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App development environment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where internal </a:t>
            </a:r>
            <a:r>
              <a:rPr lang="en-GB" altLang="en-US" sz="2400" b="1">
                <a:latin typeface="+mj-lt"/>
                <a:cs typeface="Segoe UI" panose="020B0502040204020203" pitchFamily="34" charset="0"/>
              </a:rPr>
              <a:t>web applications are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>
                <a:latin typeface="+mj-lt"/>
                <a:cs typeface="Segoe UI" panose="020B0502040204020203" pitchFamily="34" charset="0"/>
              </a:rPr>
              <a:t>Designed, Built and Hosted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to solve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Operational problems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for Bank internal customers</a:t>
            </a:r>
            <a:endParaRPr lang="en-GB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7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092" y="963877"/>
            <a:ext cx="3490849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  <a:cs typeface="Segoe UI" panose="020B0502040204020203" pitchFamily="34" charset="0"/>
              </a:rPr>
              <a:t>Analytics MI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0486" y="963877"/>
            <a:ext cx="633046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Are Data visualisations served as </a:t>
            </a:r>
            <a:r>
              <a:rPr lang="en-GB" altLang="en-US" sz="2400" b="1">
                <a:latin typeface="+mj-lt"/>
                <a:cs typeface="Segoe UI" panose="020B0502040204020203" pitchFamily="34" charset="0"/>
              </a:rPr>
              <a:t>Tableau dashboards </a:t>
            </a:r>
            <a:r>
              <a:rPr lang="en-GB" altLang="en-US" sz="2400">
                <a:latin typeface="+mj-lt"/>
                <a:cs typeface="Segoe UI" panose="020B0502040204020203" pitchFamily="34" charset="0"/>
              </a:rPr>
              <a:t>to help bring data to life using analytical insights</a:t>
            </a:r>
            <a:endParaRPr lang="en-GB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339" y="963877"/>
            <a:ext cx="3103372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</a:rPr>
              <a:t>Pain-point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6929" y="963877"/>
            <a:ext cx="582842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Autofit/>
          </a:bodyPr>
          <a:lstStyle/>
          <a:p>
            <a:pPr marL="457200" indent="-45720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j-lt"/>
                <a:cs typeface="Segoe UI" panose="020B0502040204020203" pitchFamily="34" charset="0"/>
              </a:rPr>
              <a:t>Capturing stakeholder requirements and feedback from the outset efficiently reducing rework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4338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Invision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7E5D2-567E-4CE1-A32E-79B6DDD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89462"/>
            <a:ext cx="7312958" cy="2858120"/>
          </a:xfrm>
        </p:spPr>
        <p:txBody>
          <a:bodyPr/>
          <a:lstStyle/>
          <a:p>
            <a:r>
              <a:rPr lang="en-GB" dirty="0"/>
              <a:t>Allows design teams to create interactive prototypes of web and mobile applications and gather instant feedback from key stakeholders through social and collaborative capabilities.</a:t>
            </a:r>
          </a:p>
          <a:p>
            <a:endParaRPr lang="en-GB" dirty="0"/>
          </a:p>
          <a:p>
            <a:r>
              <a:rPr lang="en-GB" dirty="0"/>
              <a:t>Large interest in multiple areas in Natwest group as the go to tool for UI design collaboration.</a:t>
            </a:r>
          </a:p>
        </p:txBody>
      </p:sp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15EA8F-CD7C-429E-9355-D7F22F96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1172737"/>
            <a:ext cx="3546087" cy="1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803-3B46-4B5F-B6E5-A4D8B96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89" y="136524"/>
            <a:ext cx="7133666" cy="1325563"/>
          </a:xfrm>
        </p:spPr>
        <p:txBody>
          <a:bodyPr/>
          <a:lstStyle/>
          <a:p>
            <a:r>
              <a:rPr lang="en-GB"/>
              <a:t>Proposed Agile Apps design operating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966F-AB39-4D3B-9B5F-CE52A8B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1DB9-4BD9-4C43-A10E-8D4F70EA432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2145F">
                    <a:tint val="75000"/>
                  </a:srgbClr>
                </a:solidFill>
                <a:effectLst/>
                <a:uLnTx/>
                <a:uFillTx/>
                <a:latin typeface="RN House Sans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2145F">
                  <a:tint val="75000"/>
                </a:srgbClr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E12DB2F9-0F19-4E42-BAE1-8773D2AC3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865320"/>
              </p:ext>
            </p:extLst>
          </p:nvPr>
        </p:nvGraphicFramePr>
        <p:xfrm>
          <a:off x="1210235" y="1331258"/>
          <a:ext cx="5773270" cy="213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88" name="Arrow: Down 1687">
            <a:extLst>
              <a:ext uri="{FF2B5EF4-FFF2-40B4-BE49-F238E27FC236}">
                <a16:creationId xmlns:a16="http://schemas.microsoft.com/office/drawing/2014/main" id="{5E8B219E-F04A-4690-88BC-5841B1A989A8}"/>
              </a:ext>
            </a:extLst>
          </p:cNvPr>
          <p:cNvSpPr/>
          <p:nvPr/>
        </p:nvSpPr>
        <p:spPr>
          <a:xfrm>
            <a:off x="3917308" y="3468713"/>
            <a:ext cx="358589" cy="3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46" name="Diagram 1746">
            <a:extLst>
              <a:ext uri="{FF2B5EF4-FFF2-40B4-BE49-F238E27FC236}">
                <a16:creationId xmlns:a16="http://schemas.microsoft.com/office/drawing/2014/main" id="{5255E623-0FEC-495B-A517-28D3D184D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056857"/>
              </p:ext>
            </p:extLst>
          </p:nvPr>
        </p:nvGraphicFramePr>
        <p:xfrm>
          <a:off x="1631577" y="3814482"/>
          <a:ext cx="5065059" cy="254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483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What we did — Agile Apps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E4ED9FF-4EDE-4A2F-A862-9BF7A7E11D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67535" y="2659126"/>
            <a:ext cx="3503322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/>
            <a:r>
              <a:rPr lang="en-US" sz="1600" dirty="0"/>
              <a:t>Used existing static Balsamiq based mock-ups.</a:t>
            </a:r>
          </a:p>
          <a:p>
            <a:pPr marL="457200" indent="-228600" defTabSz="914400"/>
            <a:r>
              <a:rPr lang="en-US" sz="1600" dirty="0"/>
              <a:t>Visualized workflow by adding interactive elements in the mock-ups via InVision.</a:t>
            </a:r>
          </a:p>
          <a:p>
            <a:pPr marL="457200" indent="-228600" defTabSz="914400"/>
            <a:r>
              <a:rPr lang="en-US" sz="1600" dirty="0"/>
              <a:t>Allowed multiple stakeholders to effectively, real-time collaborate in the design review process.</a:t>
            </a:r>
          </a:p>
          <a:p>
            <a:pPr marL="457200" indent="-228600" defTabSz="914400"/>
            <a:r>
              <a:rPr lang="en-US" sz="1600" dirty="0"/>
              <a:t>Captured real-time feedback from stakeholders to refine the prototypes.</a:t>
            </a:r>
          </a:p>
          <a:p>
            <a:pPr marL="0" indent="-228600" defTabSz="914400"/>
            <a:endParaRPr lang="en-US" sz="16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6B3027-558D-456E-A4E5-C29AE289D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0" r="20536" b="-2"/>
          <a:stretch/>
        </p:blipFill>
        <p:spPr>
          <a:xfrm>
            <a:off x="4801187" y="2663186"/>
            <a:ext cx="3616215" cy="30606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30718" y="6382512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8BDDC8D-36E9-467E-8CF1-750845950A7F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57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800" noProof="0" smtClean="0"/>
              <a:pPr/>
              <a:t>8</a:t>
            </a:fld>
            <a:endParaRPr lang="en-GB" sz="8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</a:t>
            </a:r>
            <a:r>
              <a:rPr lang="en-GB" sz="3200" dirty="0"/>
              <a:t>hat we did in spike – Analytics MI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E4ED9FF-4EDE-4A2F-A862-9BF7A7E11D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582" y="1303386"/>
            <a:ext cx="8166557" cy="5122206"/>
          </a:xfrm>
        </p:spPr>
        <p:txBody>
          <a:bodyPr/>
          <a:lstStyle/>
          <a:p>
            <a:r>
              <a:rPr lang="en-GB" sz="1600" b="1" dirty="0"/>
              <a:t>Investigated the capabilities of the tool:</a:t>
            </a:r>
          </a:p>
          <a:p>
            <a:pPr lvl="1"/>
            <a:r>
              <a:rPr lang="en-GB" sz="1300" dirty="0"/>
              <a:t>Prototype</a:t>
            </a:r>
          </a:p>
          <a:p>
            <a:pPr lvl="1"/>
            <a:r>
              <a:rPr lang="en-GB" sz="1300" dirty="0"/>
              <a:t>Boards</a:t>
            </a:r>
          </a:p>
          <a:p>
            <a:pPr lvl="1"/>
            <a:r>
              <a:rPr lang="en-GB" sz="1300" dirty="0"/>
              <a:t>Freehand</a:t>
            </a:r>
          </a:p>
          <a:p>
            <a:pPr lvl="1"/>
            <a:endParaRPr lang="en-GB" sz="1300" b="1" dirty="0"/>
          </a:p>
          <a:p>
            <a:r>
              <a:rPr lang="en-GB" sz="1600" b="1" dirty="0"/>
              <a:t>Developed a prototype dashboard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/>
          </a:p>
          <a:p>
            <a:endParaRPr lang="en-GB" sz="1600" b="1" dirty="0"/>
          </a:p>
          <a:p>
            <a:r>
              <a:rPr lang="en-GB" sz="1600" b="1" dirty="0"/>
              <a:t>Created Collaboration templates</a:t>
            </a:r>
          </a:p>
          <a:p>
            <a:pPr marL="0" indent="0">
              <a:buNone/>
            </a:pP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7AB70-6C68-40D3-A4D2-68424165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3" y="3191420"/>
            <a:ext cx="2156482" cy="1346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AE8D9B-ECD3-49CD-9121-9FF5AAE0E619}"/>
              </a:ext>
            </a:extLst>
          </p:cNvPr>
          <p:cNvSpPr txBox="1"/>
          <p:nvPr/>
        </p:nvSpPr>
        <p:spPr>
          <a:xfrm>
            <a:off x="4123484" y="2978790"/>
            <a:ext cx="460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Used boards to display visualisations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Collaborated with Colleagues 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A6386-31CD-46B1-98B7-A45A2A3A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67" y="4395068"/>
            <a:ext cx="3581565" cy="18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D0EB6-0774-4351-A1AB-41679363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2" y="5396134"/>
            <a:ext cx="609685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AB9A28-6E05-4D69-9942-573504CEB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62" y="5472069"/>
            <a:ext cx="543001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5BE3A-2D52-4258-8914-33EA6204A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510" y="5444056"/>
            <a:ext cx="666843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EB98B-9C35-4B66-9754-4C5559295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674" y="5415188"/>
            <a:ext cx="638264" cy="562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84EBC3-BF44-417A-AC53-75F3F03BB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1236" y="5453016"/>
            <a:ext cx="523948" cy="523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575F6-961E-4E11-B80C-DDD8FC2DC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821" y="5435386"/>
            <a:ext cx="50489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803-3B46-4B5F-B6E5-A4D8B96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Analytics MI design Operating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966F-AB39-4D3B-9B5F-CE52A8B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1DB9-4BD9-4C43-A10E-8D4F70EA432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2145F">
                    <a:tint val="75000"/>
                  </a:srgbClr>
                </a:solidFill>
                <a:effectLst/>
                <a:uLnTx/>
                <a:uFillTx/>
                <a:latin typeface="RN House Sans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2145F">
                  <a:tint val="75000"/>
                </a:srgbClr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F3D37D-65DA-4EBC-B85F-6E8A55AE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t="4586" r="2826" b="5658"/>
          <a:stretch/>
        </p:blipFill>
        <p:spPr>
          <a:xfrm>
            <a:off x="1921164" y="1062182"/>
            <a:ext cx="4922981" cy="5144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111FE-DB17-44E5-B551-D188DC6FFD21}"/>
              </a:ext>
            </a:extLst>
          </p:cNvPr>
          <p:cNvSpPr txBox="1"/>
          <p:nvPr/>
        </p:nvSpPr>
        <p:spPr>
          <a:xfrm>
            <a:off x="7120197" y="2840396"/>
            <a:ext cx="186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Model built using Invision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4189862-62E4-4C3E-9F3F-3CF954518A77}"/>
              </a:ext>
            </a:extLst>
          </p:cNvPr>
          <p:cNvSpPr/>
          <p:nvPr/>
        </p:nvSpPr>
        <p:spPr>
          <a:xfrm rot="10800000">
            <a:off x="7222836" y="3486727"/>
            <a:ext cx="498764" cy="244764"/>
          </a:xfrm>
          <a:prstGeom prst="ben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8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WG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NWG">
      <a:majorFont>
        <a:latin typeface="RN House Sans Light"/>
        <a:ea typeface=""/>
        <a:cs typeface=""/>
      </a:majorFont>
      <a:minorFont>
        <a:latin typeface="RN House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NWG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NWG">
      <a:majorFont>
        <a:latin typeface="RN House Sans Light"/>
        <a:ea typeface=""/>
        <a:cs typeface=""/>
      </a:majorFont>
      <a:minorFont>
        <a:latin typeface="RN House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00CB84F073E146B7D6714B43D0EA56" ma:contentTypeVersion="7" ma:contentTypeDescription="Create a new document." ma:contentTypeScope="" ma:versionID="3daa0f9e76a7091f9c6258555da49a38">
  <xsd:schema xmlns:xsd="http://www.w3.org/2001/XMLSchema" xmlns:xs="http://www.w3.org/2001/XMLSchema" xmlns:p="http://schemas.microsoft.com/office/2006/metadata/properties" xmlns:ns3="1c2a5892-7eeb-4f70-92d9-be7160a7891e" xmlns:ns4="ccb2a7e9-4ed1-43d6-94b4-47a8de13d96f" targetNamespace="http://schemas.microsoft.com/office/2006/metadata/properties" ma:root="true" ma:fieldsID="3488ae3468edc610e1d2fb9228120db5" ns3:_="" ns4:_="">
    <xsd:import namespace="1c2a5892-7eeb-4f70-92d9-be7160a7891e"/>
    <xsd:import namespace="ccb2a7e9-4ed1-43d6-94b4-47a8de13d9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a5892-7eeb-4f70-92d9-be7160a78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2a7e9-4ed1-43d6-94b4-47a8de13d9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9DDFE-003E-4269-9EAF-85F9076129C6}">
  <ds:schemaRefs>
    <ds:schemaRef ds:uri="1c2a5892-7eeb-4f70-92d9-be7160a7891e"/>
    <ds:schemaRef ds:uri="ccb2a7e9-4ed1-43d6-94b4-47a8de13d9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8AFE94-A7EB-4DB0-997A-17AD5BDD7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89C7C2-C92B-4EB1-A377-A9F7A4E0D640}">
  <ds:schemaRefs>
    <ds:schemaRef ds:uri="1c2a5892-7eeb-4f70-92d9-be7160a7891e"/>
    <ds:schemaRef ds:uri="ccb2a7e9-4ed1-43d6-94b4-47a8de13d9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381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RN House Sans Light</vt:lpstr>
      <vt:lpstr>RN House Sans Regular</vt:lpstr>
      <vt:lpstr>Office Theme</vt:lpstr>
      <vt:lpstr>2_Office Theme</vt:lpstr>
      <vt:lpstr>PowerPoint Presentation</vt:lpstr>
      <vt:lpstr>Agile Apps F&amp;SA</vt:lpstr>
      <vt:lpstr>Analytics MI</vt:lpstr>
      <vt:lpstr>Pain-point</vt:lpstr>
      <vt:lpstr>What is Invision</vt:lpstr>
      <vt:lpstr>Proposed Agile Apps design operating model</vt:lpstr>
      <vt:lpstr>What we did — Agile Apps</vt:lpstr>
      <vt:lpstr>What we did in spike – Analytics MI</vt:lpstr>
      <vt:lpstr>Proposed Analytics MI design Operating model</vt:lpstr>
      <vt:lpstr>Spike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banssbq</dc:creator>
  <cp:lastModifiedBy>banssbq</cp:lastModifiedBy>
  <cp:revision>11</cp:revision>
  <dcterms:created xsi:type="dcterms:W3CDTF">2021-01-20T08:35:30Z</dcterms:created>
  <dcterms:modified xsi:type="dcterms:W3CDTF">2021-01-20T09:23:28Z</dcterms:modified>
</cp:coreProperties>
</file>