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708" r:id="rId5"/>
  </p:sldMasterIdLst>
  <p:notesMasterIdLst>
    <p:notesMasterId r:id="rId20"/>
  </p:notesMasterIdLst>
  <p:sldIdLst>
    <p:sldId id="298" r:id="rId6"/>
    <p:sldId id="420" r:id="rId7"/>
    <p:sldId id="441" r:id="rId8"/>
    <p:sldId id="437" r:id="rId9"/>
    <p:sldId id="316" r:id="rId10"/>
    <p:sldId id="339" r:id="rId11"/>
    <p:sldId id="433" r:id="rId12"/>
    <p:sldId id="442" r:id="rId13"/>
    <p:sldId id="421" r:id="rId14"/>
    <p:sldId id="443" r:id="rId15"/>
    <p:sldId id="444" r:id="rId16"/>
    <p:sldId id="340" r:id="rId17"/>
    <p:sldId id="439" r:id="rId18"/>
    <p:sldId id="30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6" userDrawn="1">
          <p15:clr>
            <a:srgbClr val="A4A3A4"/>
          </p15:clr>
        </p15:guide>
        <p15:guide id="2" pos="3674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orient="horz" pos="2024" userDrawn="1">
          <p15:clr>
            <a:srgbClr val="A4A3A4"/>
          </p15:clr>
        </p15:guide>
        <p15:guide id="5" pos="43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AF5"/>
    <a:srgbClr val="D73C5F"/>
    <a:srgbClr val="D6C5E2"/>
    <a:srgbClr val="5A287D"/>
    <a:srgbClr val="42145F"/>
    <a:srgbClr val="A58CC3"/>
    <a:srgbClr val="E6A000"/>
    <a:srgbClr val="82B400"/>
    <a:srgbClr val="D75F19"/>
    <a:srgbClr val="453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C9A10-7FC7-A6AC-0582-61540FD4CEBA}" v="12" dt="2020-08-14T11:13:17.619"/>
    <p1510:client id="{7781A515-3650-4844-9098-A0EAA5DE0ECA}" v="574" dt="2020-08-14T09:58:09.262"/>
    <p1510:client id="{922B6D31-49F1-45B7-A51D-70AAB32EB0C0}" v="10" dt="2020-08-14T11:07:27.464"/>
    <p1510:client id="{C256945F-0236-478A-8801-DF047670559E}" v="629" dt="2020-08-13T14:53:34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906"/>
        <p:guide pos="3674"/>
        <p:guide pos="226"/>
        <p:guide orient="horz" pos="2024"/>
        <p:guide pos="4309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7CB7BD-F910-4436-A6E7-98F88577E1F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68DAAE-9707-440C-942E-56BA6695FF9B}">
      <dgm:prSet phldrT="[Text]"/>
      <dgm:spPr/>
      <dgm:t>
        <a:bodyPr/>
        <a:lstStyle/>
        <a:p>
          <a:pPr rtl="0"/>
          <a:r>
            <a:rPr lang="en-GB">
              <a:latin typeface="RN House Sans Light"/>
            </a:rPr>
            <a:t>Confluence, JIRA</a:t>
          </a:r>
          <a:endParaRPr lang="en-US"/>
        </a:p>
      </dgm:t>
    </dgm:pt>
    <dgm:pt modelId="{1150A091-D5B0-4720-A7A7-447E4A76C384}" type="parTrans" cxnId="{34797EC8-F8AE-45D8-9DC7-600CA4817843}">
      <dgm:prSet/>
      <dgm:spPr/>
      <dgm:t>
        <a:bodyPr/>
        <a:lstStyle/>
        <a:p>
          <a:endParaRPr lang="en-GB"/>
        </a:p>
      </dgm:t>
    </dgm:pt>
    <dgm:pt modelId="{7BA730AA-9A29-43F2-8500-78357CC1EE8F}" type="sibTrans" cxnId="{34797EC8-F8AE-45D8-9DC7-600CA4817843}">
      <dgm:prSet/>
      <dgm:spPr/>
      <dgm:t>
        <a:bodyPr/>
        <a:lstStyle/>
        <a:p>
          <a:endParaRPr lang="en-GB"/>
        </a:p>
      </dgm:t>
    </dgm:pt>
    <dgm:pt modelId="{FA29D937-7C7C-491D-BDFE-F6B36981D087}">
      <dgm:prSet phldrT="[Text]"/>
      <dgm:spPr/>
      <dgm:t>
        <a:bodyPr/>
        <a:lstStyle/>
        <a:p>
          <a:pPr rtl="0"/>
          <a:r>
            <a:rPr lang="en-GB">
              <a:latin typeface="RN House Sans Light"/>
            </a:rPr>
            <a:t>Balsamiq Mockups</a:t>
          </a:r>
          <a:endParaRPr lang="en-GB"/>
        </a:p>
      </dgm:t>
    </dgm:pt>
    <dgm:pt modelId="{4E6B5638-B776-4169-8119-D95F2B324DF2}" type="parTrans" cxnId="{555E5D33-6C3C-4A90-A89F-5C992A6DE7B7}">
      <dgm:prSet/>
      <dgm:spPr/>
      <dgm:t>
        <a:bodyPr/>
        <a:lstStyle/>
        <a:p>
          <a:endParaRPr lang="en-GB"/>
        </a:p>
      </dgm:t>
    </dgm:pt>
    <dgm:pt modelId="{6BA4EB71-F512-4D61-A86D-E62B0ECD8EB1}" type="sibTrans" cxnId="{555E5D33-6C3C-4A90-A89F-5C992A6DE7B7}">
      <dgm:prSet/>
      <dgm:spPr/>
      <dgm:t>
        <a:bodyPr/>
        <a:lstStyle/>
        <a:p>
          <a:endParaRPr lang="en-GB"/>
        </a:p>
      </dgm:t>
    </dgm:pt>
    <dgm:pt modelId="{3D7D1992-E2FD-4913-B8D4-6C81C1D6B97C}">
      <dgm:prSet phldrT="[Text]"/>
      <dgm:spPr/>
      <dgm:t>
        <a:bodyPr/>
        <a:lstStyle/>
        <a:p>
          <a:pPr rtl="0"/>
          <a:r>
            <a:rPr lang="en-GB">
              <a:latin typeface="RN House Sans Light"/>
            </a:rPr>
            <a:t>Static wireframe mock-up screens</a:t>
          </a:r>
          <a:endParaRPr lang="en-GB"/>
        </a:p>
      </dgm:t>
    </dgm:pt>
    <dgm:pt modelId="{857DEF76-BAF1-406E-8890-64924AAE425F}" type="parTrans" cxnId="{4422E90A-6349-4B5F-850B-9AB1CA93E3AF}">
      <dgm:prSet/>
      <dgm:spPr/>
      <dgm:t>
        <a:bodyPr/>
        <a:lstStyle/>
        <a:p>
          <a:endParaRPr lang="en-GB"/>
        </a:p>
      </dgm:t>
    </dgm:pt>
    <dgm:pt modelId="{920201A1-3C7F-4BE1-87F3-E827E3FBC746}" type="sibTrans" cxnId="{4422E90A-6349-4B5F-850B-9AB1CA93E3AF}">
      <dgm:prSet/>
      <dgm:spPr/>
      <dgm:t>
        <a:bodyPr/>
        <a:lstStyle/>
        <a:p>
          <a:endParaRPr lang="en-GB"/>
        </a:p>
      </dgm:t>
    </dgm:pt>
    <dgm:pt modelId="{4C92B5A9-8C32-4288-97D5-166AF0886886}">
      <dgm:prSet phldrT="[Text]"/>
      <dgm:spPr/>
      <dgm:t>
        <a:bodyPr/>
        <a:lstStyle/>
        <a:p>
          <a:pPr rtl="0"/>
          <a:r>
            <a:rPr lang="en-GB">
              <a:latin typeface="RN House Sans Light"/>
            </a:rPr>
            <a:t>InVision prototype</a:t>
          </a:r>
          <a:endParaRPr lang="en-GB"/>
        </a:p>
      </dgm:t>
    </dgm:pt>
    <dgm:pt modelId="{E6A2DAC2-D075-4C8B-A31F-0F811F6DAE70}" type="parTrans" cxnId="{61F96917-4F61-441B-96F9-91C1982D7DD5}">
      <dgm:prSet/>
      <dgm:spPr/>
      <dgm:t>
        <a:bodyPr/>
        <a:lstStyle/>
        <a:p>
          <a:endParaRPr lang="en-GB"/>
        </a:p>
      </dgm:t>
    </dgm:pt>
    <dgm:pt modelId="{6E619293-599E-4C13-B252-B33B22F95D82}" type="sibTrans" cxnId="{61F96917-4F61-441B-96F9-91C1982D7DD5}">
      <dgm:prSet/>
      <dgm:spPr/>
      <dgm:t>
        <a:bodyPr/>
        <a:lstStyle/>
        <a:p>
          <a:endParaRPr lang="en-GB"/>
        </a:p>
      </dgm:t>
    </dgm:pt>
    <dgm:pt modelId="{81EF1219-0DAA-41F5-B3F9-FC0C202DFA2A}">
      <dgm:prSet phldrT="[Text]"/>
      <dgm:spPr/>
      <dgm:t>
        <a:bodyPr/>
        <a:lstStyle/>
        <a:p>
          <a:pPr rtl="0"/>
          <a:r>
            <a:rPr lang="en-GB">
              <a:latin typeface="RN House Sans Light"/>
            </a:rPr>
            <a:t>Interactive wireframe prototype</a:t>
          </a:r>
          <a:endParaRPr lang="en-GB"/>
        </a:p>
      </dgm:t>
    </dgm:pt>
    <dgm:pt modelId="{6612CFD3-FDE4-495E-88DB-38BA9D1889CF}" type="parTrans" cxnId="{29C5237D-460A-4871-8C13-EFBA9A0D8936}">
      <dgm:prSet/>
      <dgm:spPr/>
      <dgm:t>
        <a:bodyPr/>
        <a:lstStyle/>
        <a:p>
          <a:endParaRPr lang="en-GB"/>
        </a:p>
      </dgm:t>
    </dgm:pt>
    <dgm:pt modelId="{BEC731BE-03DC-43D2-92C6-B337AC11D6F4}" type="sibTrans" cxnId="{29C5237D-460A-4871-8C13-EFBA9A0D8936}">
      <dgm:prSet/>
      <dgm:spPr/>
      <dgm:t>
        <a:bodyPr/>
        <a:lstStyle/>
        <a:p>
          <a:endParaRPr lang="en-GB"/>
        </a:p>
      </dgm:t>
    </dgm:pt>
    <dgm:pt modelId="{637DAF4E-97D7-4EB5-8627-729DD50A04CD}">
      <dgm:prSet phldr="0"/>
      <dgm:spPr/>
      <dgm:t>
        <a:bodyPr/>
        <a:lstStyle/>
        <a:p>
          <a:pPr rtl="0"/>
          <a:r>
            <a:rPr lang="en-GB">
              <a:latin typeface="RN House Sans Light"/>
            </a:rPr>
            <a:t>Initial</a:t>
          </a:r>
          <a:r>
            <a:rPr lang="en-GB"/>
            <a:t> </a:t>
          </a:r>
          <a:r>
            <a:rPr lang="en-GB">
              <a:latin typeface="RN House Sans Light"/>
            </a:rPr>
            <a:t>requirements </a:t>
          </a:r>
          <a:r>
            <a:rPr lang="en-GB"/>
            <a:t>gathering</a:t>
          </a:r>
        </a:p>
      </dgm:t>
    </dgm:pt>
    <dgm:pt modelId="{60DD1556-B506-4D0D-ADFB-375AD2B5E35D}" type="parTrans" cxnId="{0C8BE860-43BF-4BEC-8F11-CD27A980C9B6}">
      <dgm:prSet/>
      <dgm:spPr/>
      <dgm:t>
        <a:bodyPr/>
        <a:lstStyle/>
        <a:p>
          <a:endParaRPr lang="en-GB"/>
        </a:p>
      </dgm:t>
    </dgm:pt>
    <dgm:pt modelId="{E3BC5507-568B-4E0C-9333-64257848D2BF}" type="sibTrans" cxnId="{0C8BE860-43BF-4BEC-8F11-CD27A980C9B6}">
      <dgm:prSet/>
      <dgm:spPr/>
      <dgm:t>
        <a:bodyPr/>
        <a:lstStyle/>
        <a:p>
          <a:endParaRPr lang="en-GB"/>
        </a:p>
      </dgm:t>
    </dgm:pt>
    <dgm:pt modelId="{46013478-405F-4048-B9DE-7E7B3E468C47}" type="pres">
      <dgm:prSet presAssocID="{157CB7BD-F910-4436-A6E7-98F88577E1F5}" presName="Name0" presStyleCnt="0">
        <dgm:presLayoutVars>
          <dgm:dir/>
          <dgm:animLvl val="lvl"/>
          <dgm:resizeHandles val="exact"/>
        </dgm:presLayoutVars>
      </dgm:prSet>
      <dgm:spPr/>
    </dgm:pt>
    <dgm:pt modelId="{EC8625A3-2400-455C-86BD-DCA236CCE8CC}" type="pres">
      <dgm:prSet presAssocID="{4C92B5A9-8C32-4288-97D5-166AF0886886}" presName="boxAndChildren" presStyleCnt="0"/>
      <dgm:spPr/>
    </dgm:pt>
    <dgm:pt modelId="{76599AB7-C09D-41A1-8426-4C91FB5C7159}" type="pres">
      <dgm:prSet presAssocID="{4C92B5A9-8C32-4288-97D5-166AF0886886}" presName="parentTextBox" presStyleLbl="node1" presStyleIdx="0" presStyleCnt="3"/>
      <dgm:spPr/>
    </dgm:pt>
    <dgm:pt modelId="{A9BB12FC-38AD-4319-83AA-A892F1DE1F39}" type="pres">
      <dgm:prSet presAssocID="{4C92B5A9-8C32-4288-97D5-166AF0886886}" presName="entireBox" presStyleLbl="node1" presStyleIdx="0" presStyleCnt="3"/>
      <dgm:spPr/>
    </dgm:pt>
    <dgm:pt modelId="{D56B86E5-E0F8-4A22-BB96-1AABAA6651C8}" type="pres">
      <dgm:prSet presAssocID="{4C92B5A9-8C32-4288-97D5-166AF0886886}" presName="descendantBox" presStyleCnt="0"/>
      <dgm:spPr/>
    </dgm:pt>
    <dgm:pt modelId="{B28285E2-7015-49E9-96AE-8B13615F3376}" type="pres">
      <dgm:prSet presAssocID="{81EF1219-0DAA-41F5-B3F9-FC0C202DFA2A}" presName="childTextBox" presStyleLbl="fgAccFollowNode1" presStyleIdx="0" presStyleCnt="3">
        <dgm:presLayoutVars>
          <dgm:bulletEnabled val="1"/>
        </dgm:presLayoutVars>
      </dgm:prSet>
      <dgm:spPr/>
    </dgm:pt>
    <dgm:pt modelId="{220E971A-A14C-46CB-A09D-2E319E5CE28C}" type="pres">
      <dgm:prSet presAssocID="{6BA4EB71-F512-4D61-A86D-E62B0ECD8EB1}" presName="sp" presStyleCnt="0"/>
      <dgm:spPr/>
    </dgm:pt>
    <dgm:pt modelId="{79236F76-8B0C-41EB-BF4B-ED2A9CD34935}" type="pres">
      <dgm:prSet presAssocID="{FA29D937-7C7C-491D-BDFE-F6B36981D087}" presName="arrowAndChildren" presStyleCnt="0"/>
      <dgm:spPr/>
    </dgm:pt>
    <dgm:pt modelId="{781C7782-36D4-4437-922A-F34F84BF2F0C}" type="pres">
      <dgm:prSet presAssocID="{FA29D937-7C7C-491D-BDFE-F6B36981D087}" presName="parentTextArrow" presStyleLbl="node1" presStyleIdx="0" presStyleCnt="3"/>
      <dgm:spPr/>
    </dgm:pt>
    <dgm:pt modelId="{5861971A-2535-4E40-BED5-AE69A7A5F9FA}" type="pres">
      <dgm:prSet presAssocID="{FA29D937-7C7C-491D-BDFE-F6B36981D087}" presName="arrow" presStyleLbl="node1" presStyleIdx="1" presStyleCnt="3"/>
      <dgm:spPr/>
    </dgm:pt>
    <dgm:pt modelId="{77B483F7-093D-4EDE-88A8-1023FC789ED3}" type="pres">
      <dgm:prSet presAssocID="{FA29D937-7C7C-491D-BDFE-F6B36981D087}" presName="descendantArrow" presStyleCnt="0"/>
      <dgm:spPr/>
    </dgm:pt>
    <dgm:pt modelId="{B0C767DF-4661-4E6C-B419-B87B52929864}" type="pres">
      <dgm:prSet presAssocID="{3D7D1992-E2FD-4913-B8D4-6C81C1D6B97C}" presName="childTextArrow" presStyleLbl="fgAccFollowNode1" presStyleIdx="1" presStyleCnt="3">
        <dgm:presLayoutVars>
          <dgm:bulletEnabled val="1"/>
        </dgm:presLayoutVars>
      </dgm:prSet>
      <dgm:spPr/>
    </dgm:pt>
    <dgm:pt modelId="{CC34DC23-B5F1-4D76-8787-54D20A6374B7}" type="pres">
      <dgm:prSet presAssocID="{7BA730AA-9A29-43F2-8500-78357CC1EE8F}" presName="sp" presStyleCnt="0"/>
      <dgm:spPr/>
    </dgm:pt>
    <dgm:pt modelId="{CBDC64E3-7962-4344-B47C-27DCC64327CB}" type="pres">
      <dgm:prSet presAssocID="{E768DAAE-9707-440C-942E-56BA6695FF9B}" presName="arrowAndChildren" presStyleCnt="0"/>
      <dgm:spPr/>
    </dgm:pt>
    <dgm:pt modelId="{2B2DA6DC-3F11-4B2A-98F7-EF4D100F4FAD}" type="pres">
      <dgm:prSet presAssocID="{E768DAAE-9707-440C-942E-56BA6695FF9B}" presName="parentTextArrow" presStyleLbl="node1" presStyleIdx="1" presStyleCnt="3"/>
      <dgm:spPr/>
    </dgm:pt>
    <dgm:pt modelId="{8CBCFED8-0F0E-40DC-A11D-1A962976D672}" type="pres">
      <dgm:prSet presAssocID="{E768DAAE-9707-440C-942E-56BA6695FF9B}" presName="arrow" presStyleLbl="node1" presStyleIdx="2" presStyleCnt="3"/>
      <dgm:spPr/>
    </dgm:pt>
    <dgm:pt modelId="{C6F6233A-9298-4128-922F-548E37AECBF6}" type="pres">
      <dgm:prSet presAssocID="{E768DAAE-9707-440C-942E-56BA6695FF9B}" presName="descendantArrow" presStyleCnt="0"/>
      <dgm:spPr/>
    </dgm:pt>
    <dgm:pt modelId="{C2A31DEF-541A-4D71-B9C1-14E42EAC86EB}" type="pres">
      <dgm:prSet presAssocID="{637DAF4E-97D7-4EB5-8627-729DD50A04CD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E2125D01-A7AA-4C5C-92DD-4499E7C65C04}" type="presOf" srcId="{3D7D1992-E2FD-4913-B8D4-6C81C1D6B97C}" destId="{B0C767DF-4661-4E6C-B419-B87B52929864}" srcOrd="0" destOrd="0" presId="urn:microsoft.com/office/officeart/2005/8/layout/process4"/>
    <dgm:cxn modelId="{4422E90A-6349-4B5F-850B-9AB1CA93E3AF}" srcId="{FA29D937-7C7C-491D-BDFE-F6B36981D087}" destId="{3D7D1992-E2FD-4913-B8D4-6C81C1D6B97C}" srcOrd="0" destOrd="0" parTransId="{857DEF76-BAF1-406E-8890-64924AAE425F}" sibTransId="{920201A1-3C7F-4BE1-87F3-E827E3FBC746}"/>
    <dgm:cxn modelId="{61F96917-4F61-441B-96F9-91C1982D7DD5}" srcId="{157CB7BD-F910-4436-A6E7-98F88577E1F5}" destId="{4C92B5A9-8C32-4288-97D5-166AF0886886}" srcOrd="2" destOrd="0" parTransId="{E6A2DAC2-D075-4C8B-A31F-0F811F6DAE70}" sibTransId="{6E619293-599E-4C13-B252-B33B22F95D82}"/>
    <dgm:cxn modelId="{555E5D33-6C3C-4A90-A89F-5C992A6DE7B7}" srcId="{157CB7BD-F910-4436-A6E7-98F88577E1F5}" destId="{FA29D937-7C7C-491D-BDFE-F6B36981D087}" srcOrd="1" destOrd="0" parTransId="{4E6B5638-B776-4169-8119-D95F2B324DF2}" sibTransId="{6BA4EB71-F512-4D61-A86D-E62B0ECD8EB1}"/>
    <dgm:cxn modelId="{4A805637-8153-4B55-940D-64B6E55A7502}" type="presOf" srcId="{4C92B5A9-8C32-4288-97D5-166AF0886886}" destId="{76599AB7-C09D-41A1-8426-4C91FB5C7159}" srcOrd="0" destOrd="0" presId="urn:microsoft.com/office/officeart/2005/8/layout/process4"/>
    <dgm:cxn modelId="{0C8BE860-43BF-4BEC-8F11-CD27A980C9B6}" srcId="{E768DAAE-9707-440C-942E-56BA6695FF9B}" destId="{637DAF4E-97D7-4EB5-8627-729DD50A04CD}" srcOrd="0" destOrd="0" parTransId="{60DD1556-B506-4D0D-ADFB-375AD2B5E35D}" sibTransId="{E3BC5507-568B-4E0C-9333-64257848D2BF}"/>
    <dgm:cxn modelId="{A6F0EA42-0C46-4584-8FE2-9F43D380D2D7}" type="presOf" srcId="{4C92B5A9-8C32-4288-97D5-166AF0886886}" destId="{A9BB12FC-38AD-4319-83AA-A892F1DE1F39}" srcOrd="1" destOrd="0" presId="urn:microsoft.com/office/officeart/2005/8/layout/process4"/>
    <dgm:cxn modelId="{C9A47D72-BABD-4728-9310-D9E35C31E95D}" type="presOf" srcId="{E768DAAE-9707-440C-942E-56BA6695FF9B}" destId="{2B2DA6DC-3F11-4B2A-98F7-EF4D100F4FAD}" srcOrd="0" destOrd="0" presId="urn:microsoft.com/office/officeart/2005/8/layout/process4"/>
    <dgm:cxn modelId="{29C5237D-460A-4871-8C13-EFBA9A0D8936}" srcId="{4C92B5A9-8C32-4288-97D5-166AF0886886}" destId="{81EF1219-0DAA-41F5-B3F9-FC0C202DFA2A}" srcOrd="0" destOrd="0" parTransId="{6612CFD3-FDE4-495E-88DB-38BA9D1889CF}" sibTransId="{BEC731BE-03DC-43D2-92C6-B337AC11D6F4}"/>
    <dgm:cxn modelId="{48D7A4B1-1DCC-488B-955F-7F506221CC56}" type="presOf" srcId="{FA29D937-7C7C-491D-BDFE-F6B36981D087}" destId="{5861971A-2535-4E40-BED5-AE69A7A5F9FA}" srcOrd="1" destOrd="0" presId="urn:microsoft.com/office/officeart/2005/8/layout/process4"/>
    <dgm:cxn modelId="{EAAA50B8-0908-4EFE-9F46-C8EBA89629EA}" type="presOf" srcId="{157CB7BD-F910-4436-A6E7-98F88577E1F5}" destId="{46013478-405F-4048-B9DE-7E7B3E468C47}" srcOrd="0" destOrd="0" presId="urn:microsoft.com/office/officeart/2005/8/layout/process4"/>
    <dgm:cxn modelId="{F09826C7-1938-4552-85FA-E24545D894B2}" type="presOf" srcId="{FA29D937-7C7C-491D-BDFE-F6B36981D087}" destId="{781C7782-36D4-4437-922A-F34F84BF2F0C}" srcOrd="0" destOrd="0" presId="urn:microsoft.com/office/officeart/2005/8/layout/process4"/>
    <dgm:cxn modelId="{34797EC8-F8AE-45D8-9DC7-600CA4817843}" srcId="{157CB7BD-F910-4436-A6E7-98F88577E1F5}" destId="{E768DAAE-9707-440C-942E-56BA6695FF9B}" srcOrd="0" destOrd="0" parTransId="{1150A091-D5B0-4720-A7A7-447E4A76C384}" sibTransId="{7BA730AA-9A29-43F2-8500-78357CC1EE8F}"/>
    <dgm:cxn modelId="{6B027AE0-133F-4909-92E4-C84AB658F4D3}" type="presOf" srcId="{637DAF4E-97D7-4EB5-8627-729DD50A04CD}" destId="{C2A31DEF-541A-4D71-B9C1-14E42EAC86EB}" srcOrd="0" destOrd="0" presId="urn:microsoft.com/office/officeart/2005/8/layout/process4"/>
    <dgm:cxn modelId="{FCE3CFF0-C509-4252-87E7-64DAB72944A1}" type="presOf" srcId="{81EF1219-0DAA-41F5-B3F9-FC0C202DFA2A}" destId="{B28285E2-7015-49E9-96AE-8B13615F3376}" srcOrd="0" destOrd="0" presId="urn:microsoft.com/office/officeart/2005/8/layout/process4"/>
    <dgm:cxn modelId="{62CBF9F8-4C53-473E-B5C4-A34A0474FCEC}" type="presOf" srcId="{E768DAAE-9707-440C-942E-56BA6695FF9B}" destId="{8CBCFED8-0F0E-40DC-A11D-1A962976D672}" srcOrd="1" destOrd="0" presId="urn:microsoft.com/office/officeart/2005/8/layout/process4"/>
    <dgm:cxn modelId="{B74F7064-7420-40B4-AAEF-DFF281FB1E1F}" type="presParOf" srcId="{46013478-405F-4048-B9DE-7E7B3E468C47}" destId="{EC8625A3-2400-455C-86BD-DCA236CCE8CC}" srcOrd="0" destOrd="0" presId="urn:microsoft.com/office/officeart/2005/8/layout/process4"/>
    <dgm:cxn modelId="{2032CBCA-EE73-4CE3-97AA-946CEAE6D2D6}" type="presParOf" srcId="{EC8625A3-2400-455C-86BD-DCA236CCE8CC}" destId="{76599AB7-C09D-41A1-8426-4C91FB5C7159}" srcOrd="0" destOrd="0" presId="urn:microsoft.com/office/officeart/2005/8/layout/process4"/>
    <dgm:cxn modelId="{3F08EE01-6857-4764-BF6C-5CD6B5EFD4B0}" type="presParOf" srcId="{EC8625A3-2400-455C-86BD-DCA236CCE8CC}" destId="{A9BB12FC-38AD-4319-83AA-A892F1DE1F39}" srcOrd="1" destOrd="0" presId="urn:microsoft.com/office/officeart/2005/8/layout/process4"/>
    <dgm:cxn modelId="{2117D08D-ACB0-40E0-91D8-F5C9C461C015}" type="presParOf" srcId="{EC8625A3-2400-455C-86BD-DCA236CCE8CC}" destId="{D56B86E5-E0F8-4A22-BB96-1AABAA6651C8}" srcOrd="2" destOrd="0" presId="urn:microsoft.com/office/officeart/2005/8/layout/process4"/>
    <dgm:cxn modelId="{A78E1A6C-79D9-44FF-8075-534A034556EF}" type="presParOf" srcId="{D56B86E5-E0F8-4A22-BB96-1AABAA6651C8}" destId="{B28285E2-7015-49E9-96AE-8B13615F3376}" srcOrd="0" destOrd="0" presId="urn:microsoft.com/office/officeart/2005/8/layout/process4"/>
    <dgm:cxn modelId="{CFF3F7ED-2770-4BBE-AFF3-56B4045D4268}" type="presParOf" srcId="{46013478-405F-4048-B9DE-7E7B3E468C47}" destId="{220E971A-A14C-46CB-A09D-2E319E5CE28C}" srcOrd="1" destOrd="0" presId="urn:microsoft.com/office/officeart/2005/8/layout/process4"/>
    <dgm:cxn modelId="{E75790A7-27A1-4C47-A547-4168D1661FAC}" type="presParOf" srcId="{46013478-405F-4048-B9DE-7E7B3E468C47}" destId="{79236F76-8B0C-41EB-BF4B-ED2A9CD34935}" srcOrd="2" destOrd="0" presId="urn:microsoft.com/office/officeart/2005/8/layout/process4"/>
    <dgm:cxn modelId="{0A43F4A7-AC3D-4435-8DD2-B3DDFB02472A}" type="presParOf" srcId="{79236F76-8B0C-41EB-BF4B-ED2A9CD34935}" destId="{781C7782-36D4-4437-922A-F34F84BF2F0C}" srcOrd="0" destOrd="0" presId="urn:microsoft.com/office/officeart/2005/8/layout/process4"/>
    <dgm:cxn modelId="{DFE84DF5-94E9-41E6-89BD-11C1A8832C32}" type="presParOf" srcId="{79236F76-8B0C-41EB-BF4B-ED2A9CD34935}" destId="{5861971A-2535-4E40-BED5-AE69A7A5F9FA}" srcOrd="1" destOrd="0" presId="urn:microsoft.com/office/officeart/2005/8/layout/process4"/>
    <dgm:cxn modelId="{568168CE-D125-4DC5-82C2-4D2BB1B5EB7B}" type="presParOf" srcId="{79236F76-8B0C-41EB-BF4B-ED2A9CD34935}" destId="{77B483F7-093D-4EDE-88A8-1023FC789ED3}" srcOrd="2" destOrd="0" presId="urn:microsoft.com/office/officeart/2005/8/layout/process4"/>
    <dgm:cxn modelId="{87F709EA-54F5-48F1-A3F9-35AA7133B08F}" type="presParOf" srcId="{77B483F7-093D-4EDE-88A8-1023FC789ED3}" destId="{B0C767DF-4661-4E6C-B419-B87B52929864}" srcOrd="0" destOrd="0" presId="urn:microsoft.com/office/officeart/2005/8/layout/process4"/>
    <dgm:cxn modelId="{6F5B596A-ADC1-421A-8711-1D7FB4D35523}" type="presParOf" srcId="{46013478-405F-4048-B9DE-7E7B3E468C47}" destId="{CC34DC23-B5F1-4D76-8787-54D20A6374B7}" srcOrd="3" destOrd="0" presId="urn:microsoft.com/office/officeart/2005/8/layout/process4"/>
    <dgm:cxn modelId="{ED95C695-7637-4C63-964F-8135E50BF955}" type="presParOf" srcId="{46013478-405F-4048-B9DE-7E7B3E468C47}" destId="{CBDC64E3-7962-4344-B47C-27DCC64327CB}" srcOrd="4" destOrd="0" presId="urn:microsoft.com/office/officeart/2005/8/layout/process4"/>
    <dgm:cxn modelId="{B731E681-42B4-46E5-B3E6-64EF41E264B5}" type="presParOf" srcId="{CBDC64E3-7962-4344-B47C-27DCC64327CB}" destId="{2B2DA6DC-3F11-4B2A-98F7-EF4D100F4FAD}" srcOrd="0" destOrd="0" presId="urn:microsoft.com/office/officeart/2005/8/layout/process4"/>
    <dgm:cxn modelId="{6839635A-EC01-4965-AB32-CF7B6EB29FBE}" type="presParOf" srcId="{CBDC64E3-7962-4344-B47C-27DCC64327CB}" destId="{8CBCFED8-0F0E-40DC-A11D-1A962976D672}" srcOrd="1" destOrd="0" presId="urn:microsoft.com/office/officeart/2005/8/layout/process4"/>
    <dgm:cxn modelId="{85216D96-FCF2-4900-8C42-778A7D1CA674}" type="presParOf" srcId="{CBDC64E3-7962-4344-B47C-27DCC64327CB}" destId="{C6F6233A-9298-4128-922F-548E37AECBF6}" srcOrd="2" destOrd="0" presId="urn:microsoft.com/office/officeart/2005/8/layout/process4"/>
    <dgm:cxn modelId="{42D15AB0-D155-4ADB-B105-CE627F7E84AC}" type="presParOf" srcId="{C6F6233A-9298-4128-922F-548E37AECBF6}" destId="{C2A31DEF-541A-4D71-B9C1-14E42EAC86E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F38798-C10B-42A0-BA83-2F3D6DA3AB1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31AF2A9-DA22-4531-B86B-D63DE57B800E}">
      <dgm:prSet phldrT="[Text]"/>
      <dgm:spPr/>
      <dgm:t>
        <a:bodyPr/>
        <a:lstStyle/>
        <a:p>
          <a:pPr rtl="0"/>
          <a:r>
            <a:rPr lang="en-GB">
              <a:latin typeface="RN House Sans Light"/>
            </a:rPr>
            <a:t>Stakeholder feedback</a:t>
          </a:r>
          <a:endParaRPr lang="en-GB"/>
        </a:p>
      </dgm:t>
    </dgm:pt>
    <dgm:pt modelId="{425C439A-27F3-44D0-B4CE-AEBF6D9C5888}" type="parTrans" cxnId="{F5FB7E4E-7A48-4864-9653-2F3FA834ABAC}">
      <dgm:prSet/>
      <dgm:spPr/>
      <dgm:t>
        <a:bodyPr/>
        <a:lstStyle/>
        <a:p>
          <a:endParaRPr lang="en-GB"/>
        </a:p>
      </dgm:t>
    </dgm:pt>
    <dgm:pt modelId="{AC6188F8-1760-49F7-83C3-48BDF24620CF}" type="sibTrans" cxnId="{F5FB7E4E-7A48-4864-9653-2F3FA834ABAC}">
      <dgm:prSet/>
      <dgm:spPr/>
      <dgm:t>
        <a:bodyPr/>
        <a:lstStyle/>
        <a:p>
          <a:endParaRPr lang="en-GB"/>
        </a:p>
      </dgm:t>
    </dgm:pt>
    <dgm:pt modelId="{EF93A6EE-F532-46BC-8E54-EEB9DFD845DE}">
      <dgm:prSet phldrT="[Text]"/>
      <dgm:spPr/>
      <dgm:t>
        <a:bodyPr/>
        <a:lstStyle/>
        <a:p>
          <a:pPr rtl="0"/>
          <a:r>
            <a:rPr lang="en-GB">
              <a:latin typeface="RN House Sans Light"/>
            </a:rPr>
            <a:t> Comments</a:t>
          </a:r>
        </a:p>
      </dgm:t>
    </dgm:pt>
    <dgm:pt modelId="{04C65AA9-0196-40AB-BBDC-EF39FB7A63D6}" type="parTrans" cxnId="{F489F308-0D2C-4C3E-B5E3-1EC6BABDBDD5}">
      <dgm:prSet/>
      <dgm:spPr/>
      <dgm:t>
        <a:bodyPr/>
        <a:lstStyle/>
        <a:p>
          <a:endParaRPr lang="en-GB"/>
        </a:p>
      </dgm:t>
    </dgm:pt>
    <dgm:pt modelId="{16A00687-2CFF-40ED-8575-81928A486DD8}" type="sibTrans" cxnId="{F489F308-0D2C-4C3E-B5E3-1EC6BABDBDD5}">
      <dgm:prSet/>
      <dgm:spPr/>
      <dgm:t>
        <a:bodyPr/>
        <a:lstStyle/>
        <a:p>
          <a:endParaRPr lang="en-GB"/>
        </a:p>
      </dgm:t>
    </dgm:pt>
    <dgm:pt modelId="{01E9CD17-EC0F-4EFC-AF56-A3DCEADF462D}">
      <dgm:prSet phldrT="[Text]"/>
      <dgm:spPr/>
      <dgm:t>
        <a:bodyPr/>
        <a:lstStyle/>
        <a:p>
          <a:pPr rtl="0"/>
          <a:r>
            <a:rPr lang="en-GB">
              <a:latin typeface="RN House Sans Light"/>
            </a:rPr>
            <a:t>Updating Balsamiq wireframe mock-ups</a:t>
          </a:r>
          <a:endParaRPr lang="en-GB"/>
        </a:p>
      </dgm:t>
    </dgm:pt>
    <dgm:pt modelId="{D6DB3748-E1FC-4831-A28E-91A1CE16CC53}" type="parTrans" cxnId="{9C3B4209-7C99-4D0F-8E32-CDE26D3B974A}">
      <dgm:prSet/>
      <dgm:spPr/>
      <dgm:t>
        <a:bodyPr/>
        <a:lstStyle/>
        <a:p>
          <a:endParaRPr lang="en-GB"/>
        </a:p>
      </dgm:t>
    </dgm:pt>
    <dgm:pt modelId="{44EF9D5D-0670-42D2-8217-5465409E2022}" type="sibTrans" cxnId="{9C3B4209-7C99-4D0F-8E32-CDE26D3B974A}">
      <dgm:prSet/>
      <dgm:spPr/>
      <dgm:t>
        <a:bodyPr/>
        <a:lstStyle/>
        <a:p>
          <a:endParaRPr lang="en-GB"/>
        </a:p>
      </dgm:t>
    </dgm:pt>
    <dgm:pt modelId="{2B88380F-C570-462B-8F85-E1D8D7E7305F}">
      <dgm:prSet phldr="0"/>
      <dgm:spPr/>
      <dgm:t>
        <a:bodyPr/>
        <a:lstStyle/>
        <a:p>
          <a:pPr rtl="0"/>
          <a:r>
            <a:rPr lang="en-GB">
              <a:latin typeface="RN House Sans Light"/>
            </a:rPr>
            <a:t>Addressing feedback</a:t>
          </a:r>
        </a:p>
      </dgm:t>
    </dgm:pt>
    <dgm:pt modelId="{0218F341-C02B-4599-9B5C-FD6375DFA75F}" type="parTrans" cxnId="{9A7E08A2-29E0-4955-A587-A77CAE379E11}">
      <dgm:prSet/>
      <dgm:spPr/>
    </dgm:pt>
    <dgm:pt modelId="{FE6AA9D7-97B7-4269-810D-F9592F2C970C}" type="sibTrans" cxnId="{9A7E08A2-29E0-4955-A587-A77CAE379E11}">
      <dgm:prSet/>
      <dgm:spPr/>
    </dgm:pt>
    <dgm:pt modelId="{4178FA91-B3EB-4215-A8BA-A579EC942387}">
      <dgm:prSet phldr="0"/>
      <dgm:spPr/>
      <dgm:t>
        <a:bodyPr/>
        <a:lstStyle/>
        <a:p>
          <a:pPr rtl="0"/>
          <a:r>
            <a:rPr lang="en-GB">
              <a:latin typeface="RN House Sans Light"/>
            </a:rPr>
            <a:t> Freehand</a:t>
          </a:r>
          <a:endParaRPr lang="en-GB"/>
        </a:p>
      </dgm:t>
    </dgm:pt>
    <dgm:pt modelId="{66804991-13BD-4C8A-8E81-EF2DD334CB87}" type="parTrans" cxnId="{787ED13E-EBD4-4177-8DB0-07822C65E29B}">
      <dgm:prSet/>
      <dgm:spPr/>
    </dgm:pt>
    <dgm:pt modelId="{4E783264-969E-406E-AAEE-B4C3B1CA52F2}" type="sibTrans" cxnId="{787ED13E-EBD4-4177-8DB0-07822C65E29B}">
      <dgm:prSet/>
      <dgm:spPr/>
    </dgm:pt>
    <dgm:pt modelId="{3A1ED5D4-EFC6-4CC0-8495-B32630A03839}">
      <dgm:prSet phldr="0"/>
      <dgm:spPr/>
      <dgm:t>
        <a:bodyPr/>
        <a:lstStyle/>
        <a:p>
          <a:pPr rtl="0"/>
          <a:r>
            <a:rPr lang="en-GB">
              <a:latin typeface="RN House Sans Light"/>
            </a:rPr>
            <a:t> Marking comments as resolved</a:t>
          </a:r>
        </a:p>
      </dgm:t>
    </dgm:pt>
    <dgm:pt modelId="{F099FE11-B6AF-41FE-9670-35474E25C54B}" type="parTrans" cxnId="{E278A73B-D4E1-485A-B8AD-B695D03D1808}">
      <dgm:prSet/>
      <dgm:spPr/>
    </dgm:pt>
    <dgm:pt modelId="{7BE58556-FAC1-45BC-B611-7E3DD8C15BBA}" type="sibTrans" cxnId="{E278A73B-D4E1-485A-B8AD-B695D03D1808}">
      <dgm:prSet/>
      <dgm:spPr/>
    </dgm:pt>
    <dgm:pt modelId="{55B51532-8A25-4183-86D3-E063812B72C8}">
      <dgm:prSet phldr="0"/>
      <dgm:spPr/>
      <dgm:t>
        <a:bodyPr/>
        <a:lstStyle/>
        <a:p>
          <a:pPr rtl="0"/>
          <a:r>
            <a:rPr lang="en-GB">
              <a:latin typeface="RN House Sans Light"/>
            </a:rPr>
            <a:t> Updating the live prototype</a:t>
          </a:r>
        </a:p>
      </dgm:t>
    </dgm:pt>
    <dgm:pt modelId="{C370C67B-F839-479C-980F-24FAD9B53EAF}" type="parTrans" cxnId="{FC942E9A-BE86-4F16-9B0D-5997A1A5FE49}">
      <dgm:prSet/>
      <dgm:spPr/>
    </dgm:pt>
    <dgm:pt modelId="{9649AD2A-8CD4-4A79-9199-F8E01ACE7A34}" type="sibTrans" cxnId="{FC942E9A-BE86-4F16-9B0D-5997A1A5FE49}">
      <dgm:prSet/>
      <dgm:spPr/>
    </dgm:pt>
    <dgm:pt modelId="{47EE235F-0738-40F9-8423-3469952E9493}" type="pres">
      <dgm:prSet presAssocID="{70F38798-C10B-42A0-BA83-2F3D6DA3AB16}" presName="Name0" presStyleCnt="0">
        <dgm:presLayoutVars>
          <dgm:dir/>
          <dgm:resizeHandles val="exact"/>
        </dgm:presLayoutVars>
      </dgm:prSet>
      <dgm:spPr/>
    </dgm:pt>
    <dgm:pt modelId="{81B10CB9-6D73-463E-9D78-E3709C6A758A}" type="pres">
      <dgm:prSet presAssocID="{70F38798-C10B-42A0-BA83-2F3D6DA3AB16}" presName="cycle" presStyleCnt="0"/>
      <dgm:spPr/>
    </dgm:pt>
    <dgm:pt modelId="{DCA0370F-5AB3-425E-BFED-07648CB87A47}" type="pres">
      <dgm:prSet presAssocID="{831AF2A9-DA22-4531-B86B-D63DE57B800E}" presName="nodeFirstNode" presStyleLbl="node1" presStyleIdx="0" presStyleCnt="3">
        <dgm:presLayoutVars>
          <dgm:bulletEnabled val="1"/>
        </dgm:presLayoutVars>
      </dgm:prSet>
      <dgm:spPr/>
    </dgm:pt>
    <dgm:pt modelId="{42BC2578-E245-422B-BC23-0F87A266EEDA}" type="pres">
      <dgm:prSet presAssocID="{AC6188F8-1760-49F7-83C3-48BDF24620CF}" presName="sibTransFirstNode" presStyleLbl="bgShp" presStyleIdx="0" presStyleCnt="1"/>
      <dgm:spPr/>
    </dgm:pt>
    <dgm:pt modelId="{1FF19AEA-C5AF-4A9F-8E93-8A576696C0CE}" type="pres">
      <dgm:prSet presAssocID="{01E9CD17-EC0F-4EFC-AF56-A3DCEADF462D}" presName="nodeFollowingNodes" presStyleLbl="node1" presStyleIdx="1" presStyleCnt="3">
        <dgm:presLayoutVars>
          <dgm:bulletEnabled val="1"/>
        </dgm:presLayoutVars>
      </dgm:prSet>
      <dgm:spPr/>
    </dgm:pt>
    <dgm:pt modelId="{D7BCC7C3-EA56-4668-8DCC-5411BD8BF181}" type="pres">
      <dgm:prSet presAssocID="{2B88380F-C570-462B-8F85-E1D8D7E7305F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6F0C2202-B9D1-4F22-848E-56F2BC6E3207}" type="presOf" srcId="{70F38798-C10B-42A0-BA83-2F3D6DA3AB16}" destId="{47EE235F-0738-40F9-8423-3469952E9493}" srcOrd="0" destOrd="0" presId="urn:microsoft.com/office/officeart/2005/8/layout/cycle3"/>
    <dgm:cxn modelId="{F489F308-0D2C-4C3E-B5E3-1EC6BABDBDD5}" srcId="{831AF2A9-DA22-4531-B86B-D63DE57B800E}" destId="{EF93A6EE-F532-46BC-8E54-EEB9DFD845DE}" srcOrd="0" destOrd="0" parTransId="{04C65AA9-0196-40AB-BBDC-EF39FB7A63D6}" sibTransId="{16A00687-2CFF-40ED-8575-81928A486DD8}"/>
    <dgm:cxn modelId="{9C3B4209-7C99-4D0F-8E32-CDE26D3B974A}" srcId="{70F38798-C10B-42A0-BA83-2F3D6DA3AB16}" destId="{01E9CD17-EC0F-4EFC-AF56-A3DCEADF462D}" srcOrd="1" destOrd="0" parTransId="{D6DB3748-E1FC-4831-A28E-91A1CE16CC53}" sibTransId="{44EF9D5D-0670-42D2-8217-5465409E2022}"/>
    <dgm:cxn modelId="{7FD6F719-156A-434A-8883-3F41C8C64021}" type="presOf" srcId="{EF93A6EE-F532-46BC-8E54-EEB9DFD845DE}" destId="{DCA0370F-5AB3-425E-BFED-07648CB87A47}" srcOrd="0" destOrd="1" presId="urn:microsoft.com/office/officeart/2005/8/layout/cycle3"/>
    <dgm:cxn modelId="{114D4123-BC5F-4DCB-A8F2-B98B807136D1}" type="presOf" srcId="{55B51532-8A25-4183-86D3-E063812B72C8}" destId="{D7BCC7C3-EA56-4668-8DCC-5411BD8BF181}" srcOrd="0" destOrd="2" presId="urn:microsoft.com/office/officeart/2005/8/layout/cycle3"/>
    <dgm:cxn modelId="{E278A73B-D4E1-485A-B8AD-B695D03D1808}" srcId="{2B88380F-C570-462B-8F85-E1D8D7E7305F}" destId="{3A1ED5D4-EFC6-4CC0-8495-B32630A03839}" srcOrd="0" destOrd="0" parTransId="{F099FE11-B6AF-41FE-9670-35474E25C54B}" sibTransId="{7BE58556-FAC1-45BC-B611-7E3DD8C15BBA}"/>
    <dgm:cxn modelId="{787ED13E-EBD4-4177-8DB0-07822C65E29B}" srcId="{831AF2A9-DA22-4531-B86B-D63DE57B800E}" destId="{4178FA91-B3EB-4215-A8BA-A579EC942387}" srcOrd="1" destOrd="0" parTransId="{66804991-13BD-4C8A-8E81-EF2DD334CB87}" sibTransId="{4E783264-969E-406E-AAEE-B4C3B1CA52F2}"/>
    <dgm:cxn modelId="{26CDFA5C-B9EB-4D71-B23F-940A53DE34C7}" type="presOf" srcId="{AC6188F8-1760-49F7-83C3-48BDF24620CF}" destId="{42BC2578-E245-422B-BC23-0F87A266EEDA}" srcOrd="0" destOrd="0" presId="urn:microsoft.com/office/officeart/2005/8/layout/cycle3"/>
    <dgm:cxn modelId="{7BA2D064-A0DF-4DEE-8720-C2152EE9C233}" type="presOf" srcId="{2B88380F-C570-462B-8F85-E1D8D7E7305F}" destId="{D7BCC7C3-EA56-4668-8DCC-5411BD8BF181}" srcOrd="0" destOrd="0" presId="urn:microsoft.com/office/officeart/2005/8/layout/cycle3"/>
    <dgm:cxn modelId="{C1192A68-55C8-41FD-ADF4-F793C32D0C23}" type="presOf" srcId="{4178FA91-B3EB-4215-A8BA-A579EC942387}" destId="{DCA0370F-5AB3-425E-BFED-07648CB87A47}" srcOrd="0" destOrd="2" presId="urn:microsoft.com/office/officeart/2005/8/layout/cycle3"/>
    <dgm:cxn modelId="{F5FB7E4E-7A48-4864-9653-2F3FA834ABAC}" srcId="{70F38798-C10B-42A0-BA83-2F3D6DA3AB16}" destId="{831AF2A9-DA22-4531-B86B-D63DE57B800E}" srcOrd="0" destOrd="0" parTransId="{425C439A-27F3-44D0-B4CE-AEBF6D9C5888}" sibTransId="{AC6188F8-1760-49F7-83C3-48BDF24620CF}"/>
    <dgm:cxn modelId="{A7E0A05A-C74E-4506-B226-5E9DC0025B36}" type="presOf" srcId="{01E9CD17-EC0F-4EFC-AF56-A3DCEADF462D}" destId="{1FF19AEA-C5AF-4A9F-8E93-8A576696C0CE}" srcOrd="0" destOrd="0" presId="urn:microsoft.com/office/officeart/2005/8/layout/cycle3"/>
    <dgm:cxn modelId="{18DD7B8E-9E18-47A4-BB46-23563DDE9E3E}" type="presOf" srcId="{831AF2A9-DA22-4531-B86B-D63DE57B800E}" destId="{DCA0370F-5AB3-425E-BFED-07648CB87A47}" srcOrd="0" destOrd="0" presId="urn:microsoft.com/office/officeart/2005/8/layout/cycle3"/>
    <dgm:cxn modelId="{FC942E9A-BE86-4F16-9B0D-5997A1A5FE49}" srcId="{2B88380F-C570-462B-8F85-E1D8D7E7305F}" destId="{55B51532-8A25-4183-86D3-E063812B72C8}" srcOrd="1" destOrd="0" parTransId="{C370C67B-F839-479C-980F-24FAD9B53EAF}" sibTransId="{9649AD2A-8CD4-4A79-9199-F8E01ACE7A34}"/>
    <dgm:cxn modelId="{9A7E08A2-29E0-4955-A587-A77CAE379E11}" srcId="{70F38798-C10B-42A0-BA83-2F3D6DA3AB16}" destId="{2B88380F-C570-462B-8F85-E1D8D7E7305F}" srcOrd="2" destOrd="0" parTransId="{0218F341-C02B-4599-9B5C-FD6375DFA75F}" sibTransId="{FE6AA9D7-97B7-4269-810D-F9592F2C970C}"/>
    <dgm:cxn modelId="{A9C23AD5-35BF-4902-8FC6-DD1AA889D98E}" type="presOf" srcId="{3A1ED5D4-EFC6-4CC0-8495-B32630A03839}" destId="{D7BCC7C3-EA56-4668-8DCC-5411BD8BF181}" srcOrd="0" destOrd="1" presId="urn:microsoft.com/office/officeart/2005/8/layout/cycle3"/>
    <dgm:cxn modelId="{A4B98BB2-B7DB-4E05-BDA8-07579FB39474}" type="presParOf" srcId="{47EE235F-0738-40F9-8423-3469952E9493}" destId="{81B10CB9-6D73-463E-9D78-E3709C6A758A}" srcOrd="0" destOrd="0" presId="urn:microsoft.com/office/officeart/2005/8/layout/cycle3"/>
    <dgm:cxn modelId="{0750F6D4-6918-4A2F-B675-90BC835EBDCA}" type="presParOf" srcId="{81B10CB9-6D73-463E-9D78-E3709C6A758A}" destId="{DCA0370F-5AB3-425E-BFED-07648CB87A47}" srcOrd="0" destOrd="0" presId="urn:microsoft.com/office/officeart/2005/8/layout/cycle3"/>
    <dgm:cxn modelId="{CB8AE4E6-4C75-48EE-AC42-C78D7F1A60EE}" type="presParOf" srcId="{81B10CB9-6D73-463E-9D78-E3709C6A758A}" destId="{42BC2578-E245-422B-BC23-0F87A266EEDA}" srcOrd="1" destOrd="0" presId="urn:microsoft.com/office/officeart/2005/8/layout/cycle3"/>
    <dgm:cxn modelId="{67BAA77D-CAEE-46A2-944A-F36477E781B3}" type="presParOf" srcId="{81B10CB9-6D73-463E-9D78-E3709C6A758A}" destId="{1FF19AEA-C5AF-4A9F-8E93-8A576696C0CE}" srcOrd="2" destOrd="0" presId="urn:microsoft.com/office/officeart/2005/8/layout/cycle3"/>
    <dgm:cxn modelId="{989D1C09-C263-44A1-B7C8-EFAA25163F51}" type="presParOf" srcId="{81B10CB9-6D73-463E-9D78-E3709C6A758A}" destId="{D7BCC7C3-EA56-4668-8DCC-5411BD8BF181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B12FC-38AD-4319-83AA-A892F1DE1F39}">
      <dsp:nvSpPr>
        <dsp:cNvPr id="0" name=""/>
        <dsp:cNvSpPr/>
      </dsp:nvSpPr>
      <dsp:spPr>
        <a:xfrm>
          <a:off x="0" y="1606074"/>
          <a:ext cx="5773270" cy="5271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RN House Sans Light"/>
            </a:rPr>
            <a:t>InVision prototype</a:t>
          </a:r>
          <a:endParaRPr lang="en-GB" sz="1000" kern="1200"/>
        </a:p>
      </dsp:txBody>
      <dsp:txXfrm>
        <a:off x="0" y="1606074"/>
        <a:ext cx="5773270" cy="284660"/>
      </dsp:txXfrm>
    </dsp:sp>
    <dsp:sp modelId="{B28285E2-7015-49E9-96AE-8B13615F3376}">
      <dsp:nvSpPr>
        <dsp:cNvPr id="0" name=""/>
        <dsp:cNvSpPr/>
      </dsp:nvSpPr>
      <dsp:spPr>
        <a:xfrm>
          <a:off x="0" y="1880192"/>
          <a:ext cx="5773270" cy="2424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RN House Sans Light"/>
            </a:rPr>
            <a:t>Interactive wireframe prototype</a:t>
          </a:r>
          <a:endParaRPr lang="en-GB" sz="1400" kern="1200"/>
        </a:p>
      </dsp:txBody>
      <dsp:txXfrm>
        <a:off x="0" y="1880192"/>
        <a:ext cx="5773270" cy="242488"/>
      </dsp:txXfrm>
    </dsp:sp>
    <dsp:sp modelId="{5861971A-2535-4E40-BED5-AE69A7A5F9FA}">
      <dsp:nvSpPr>
        <dsp:cNvPr id="0" name=""/>
        <dsp:cNvSpPr/>
      </dsp:nvSpPr>
      <dsp:spPr>
        <a:xfrm rot="10800000">
          <a:off x="0" y="803225"/>
          <a:ext cx="5773270" cy="8107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RN House Sans Light"/>
            </a:rPr>
            <a:t>Balsamiq Mockups</a:t>
          </a:r>
          <a:endParaRPr lang="en-GB" sz="1000" kern="1200"/>
        </a:p>
      </dsp:txBody>
      <dsp:txXfrm rot="-10800000">
        <a:off x="0" y="803225"/>
        <a:ext cx="5773270" cy="284575"/>
      </dsp:txXfrm>
    </dsp:sp>
    <dsp:sp modelId="{B0C767DF-4661-4E6C-B419-B87B52929864}">
      <dsp:nvSpPr>
        <dsp:cNvPr id="0" name=""/>
        <dsp:cNvSpPr/>
      </dsp:nvSpPr>
      <dsp:spPr>
        <a:xfrm>
          <a:off x="0" y="1087801"/>
          <a:ext cx="5773270" cy="2424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RN House Sans Light"/>
            </a:rPr>
            <a:t>Static wireframe mock-up screens</a:t>
          </a:r>
          <a:endParaRPr lang="en-GB" sz="1400" kern="1200"/>
        </a:p>
      </dsp:txBody>
      <dsp:txXfrm>
        <a:off x="0" y="1087801"/>
        <a:ext cx="5773270" cy="242416"/>
      </dsp:txXfrm>
    </dsp:sp>
    <dsp:sp modelId="{8CBCFED8-0F0E-40DC-A11D-1A962976D672}">
      <dsp:nvSpPr>
        <dsp:cNvPr id="0" name=""/>
        <dsp:cNvSpPr/>
      </dsp:nvSpPr>
      <dsp:spPr>
        <a:xfrm rot="10800000">
          <a:off x="0" y="377"/>
          <a:ext cx="5773270" cy="81075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>
              <a:latin typeface="RN House Sans Light"/>
            </a:rPr>
            <a:t>Confluence, JIRA</a:t>
          </a:r>
          <a:endParaRPr lang="en-US" sz="1000" kern="1200"/>
        </a:p>
      </dsp:txBody>
      <dsp:txXfrm rot="-10800000">
        <a:off x="0" y="377"/>
        <a:ext cx="5773270" cy="284575"/>
      </dsp:txXfrm>
    </dsp:sp>
    <dsp:sp modelId="{C2A31DEF-541A-4D71-B9C1-14E42EAC86EB}">
      <dsp:nvSpPr>
        <dsp:cNvPr id="0" name=""/>
        <dsp:cNvSpPr/>
      </dsp:nvSpPr>
      <dsp:spPr>
        <a:xfrm>
          <a:off x="0" y="284952"/>
          <a:ext cx="5773270" cy="2424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RN House Sans Light"/>
            </a:rPr>
            <a:t>Initial</a:t>
          </a:r>
          <a:r>
            <a:rPr lang="en-GB" sz="1400" kern="1200"/>
            <a:t> </a:t>
          </a:r>
          <a:r>
            <a:rPr lang="en-GB" sz="1400" kern="1200">
              <a:latin typeface="RN House Sans Light"/>
            </a:rPr>
            <a:t>requirements </a:t>
          </a:r>
          <a:r>
            <a:rPr lang="en-GB" sz="1400" kern="1200"/>
            <a:t>gathering</a:t>
          </a:r>
        </a:p>
      </dsp:txBody>
      <dsp:txXfrm>
        <a:off x="0" y="284952"/>
        <a:ext cx="5773270" cy="242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C2578-E245-422B-BC23-0F87A266EEDA}">
      <dsp:nvSpPr>
        <dsp:cNvPr id="0" name=""/>
        <dsp:cNvSpPr/>
      </dsp:nvSpPr>
      <dsp:spPr>
        <a:xfrm>
          <a:off x="1258555" y="-124297"/>
          <a:ext cx="2547947" cy="2547947"/>
        </a:xfrm>
        <a:prstGeom prst="circularArrow">
          <a:avLst>
            <a:gd name="adj1" fmla="val 5689"/>
            <a:gd name="adj2" fmla="val 340510"/>
            <a:gd name="adj3" fmla="val 12550056"/>
            <a:gd name="adj4" fmla="val 18178881"/>
            <a:gd name="adj5" fmla="val 5908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0370F-5AB3-425E-BFED-07648CB87A47}">
      <dsp:nvSpPr>
        <dsp:cNvPr id="0" name=""/>
        <dsp:cNvSpPr/>
      </dsp:nvSpPr>
      <dsp:spPr>
        <a:xfrm>
          <a:off x="1660735" y="784"/>
          <a:ext cx="1743587" cy="871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latin typeface="RN House Sans Light"/>
            </a:rPr>
            <a:t>Stakeholder feedback</a:t>
          </a:r>
          <a:endParaRPr lang="en-GB" sz="12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>
              <a:latin typeface="RN House Sans Light"/>
            </a:rPr>
            <a:t> Comments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>
              <a:latin typeface="RN House Sans Light"/>
            </a:rPr>
            <a:t> Freehand</a:t>
          </a:r>
          <a:endParaRPr lang="en-GB" sz="900" kern="1200"/>
        </a:p>
      </dsp:txBody>
      <dsp:txXfrm>
        <a:off x="1703292" y="43341"/>
        <a:ext cx="1658473" cy="786679"/>
      </dsp:txXfrm>
    </dsp:sp>
    <dsp:sp modelId="{1FF19AEA-C5AF-4A9F-8E93-8A576696C0CE}">
      <dsp:nvSpPr>
        <dsp:cNvPr id="0" name=""/>
        <dsp:cNvSpPr/>
      </dsp:nvSpPr>
      <dsp:spPr>
        <a:xfrm>
          <a:off x="2626419" y="1673397"/>
          <a:ext cx="1743587" cy="871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latin typeface="RN House Sans Light"/>
            </a:rPr>
            <a:t>Updating Balsamiq wireframe mock-ups</a:t>
          </a:r>
          <a:endParaRPr lang="en-GB" sz="1200" kern="1200"/>
        </a:p>
      </dsp:txBody>
      <dsp:txXfrm>
        <a:off x="2668976" y="1715954"/>
        <a:ext cx="1658473" cy="786679"/>
      </dsp:txXfrm>
    </dsp:sp>
    <dsp:sp modelId="{D7BCC7C3-EA56-4668-8DCC-5411BD8BF181}">
      <dsp:nvSpPr>
        <dsp:cNvPr id="0" name=""/>
        <dsp:cNvSpPr/>
      </dsp:nvSpPr>
      <dsp:spPr>
        <a:xfrm>
          <a:off x="695052" y="1673397"/>
          <a:ext cx="1743587" cy="871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latin typeface="RN House Sans Light"/>
            </a:rPr>
            <a:t>Addressing feedback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>
              <a:latin typeface="RN House Sans Light"/>
            </a:rPr>
            <a:t> Marking comments as resolved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>
              <a:latin typeface="RN House Sans Light"/>
            </a:rPr>
            <a:t> Updating the live prototype</a:t>
          </a:r>
        </a:p>
      </dsp:txBody>
      <dsp:txXfrm>
        <a:off x="737609" y="1715954"/>
        <a:ext cx="1658473" cy="7866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7A5C9-13FC-4133-8DC2-BDF5EC2F3784}" type="datetimeFigureOut">
              <a:rPr lang="en-GB" smtClean="0"/>
              <a:t>28/09/2020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21A8B-FDDC-4817-9384-6E5CB9C93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9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21A8B-FDDC-4817-9384-6E5CB9C9391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41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21A8B-FDDC-4817-9384-6E5CB9C9391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275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9A78-71B9-4A5D-B696-8AC8C130D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DA7D-652E-4023-B626-508ACD357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8881-DC08-4723-876B-2C8FEC75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5B96-5B19-4E3C-8271-14DE2B02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A314-8D37-4CB3-A774-E9B06422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1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9D7C-F626-4443-BA21-F64B5D53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1C092-90FD-49D2-A1E3-31962D092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E5A4C-21F3-42D0-B89C-4F4EF10D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926A6-9C2E-48C1-A9A8-B2BD2CB9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3B04-50FB-4DC4-A0C6-3E49A822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5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4848A-3218-426B-9CB8-58FA2F5D0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468C2-37BE-4624-BB38-B173802EE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8BCA-92B1-4306-826D-71188A18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5ED2-2E44-4443-909A-B649F031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FB4D-A598-420D-8107-5322C616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2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415583" y="1710374"/>
            <a:ext cx="4094252" cy="435718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/>
              <a:t>Click to edit master text style</a:t>
            </a:r>
          </a:p>
          <a:p>
            <a:pPr lvl="1"/>
            <a:r>
              <a:rPr lang="en-GB" noProof="0"/>
              <a:t>First Level</a:t>
            </a:r>
          </a:p>
          <a:p>
            <a:pPr lvl="2"/>
            <a:r>
              <a:rPr lang="en-GB" noProof="0"/>
              <a:t>Second Level</a:t>
            </a:r>
          </a:p>
          <a:p>
            <a:pPr lvl="3"/>
            <a:r>
              <a:rPr lang="en-GB" noProof="0"/>
              <a:t>Third Level</a:t>
            </a:r>
          </a:p>
          <a:p>
            <a:pPr lvl="4"/>
            <a:r>
              <a:rPr lang="en-GB" noProof="0"/>
              <a:t>Fourth Level</a:t>
            </a:r>
          </a:p>
          <a:p>
            <a:pPr lvl="5"/>
            <a:r>
              <a:rPr lang="en-GB" noProof="0"/>
              <a:t>Fifth Level</a:t>
            </a:r>
          </a:p>
          <a:p>
            <a:pPr lvl="6"/>
            <a:r>
              <a:rPr lang="en-GB" noProof="0"/>
              <a:t>Sixth Level</a:t>
            </a:r>
          </a:p>
          <a:p>
            <a:pPr lvl="7"/>
            <a:r>
              <a:rPr lang="en-GB" noProof="0"/>
              <a:t>Seventh Level</a:t>
            </a:r>
          </a:p>
          <a:p>
            <a:pPr lvl="8"/>
            <a:r>
              <a:rPr lang="en-GB" noProof="0"/>
              <a:t>Eighth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 hasCustomPrompt="1"/>
          </p:nvPr>
        </p:nvSpPr>
        <p:spPr bwMode="gray">
          <a:xfrm>
            <a:off x="4632970" y="1710374"/>
            <a:ext cx="4094252" cy="435718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/>
              <a:t>Click to edit master text style</a:t>
            </a:r>
          </a:p>
          <a:p>
            <a:pPr lvl="1"/>
            <a:r>
              <a:rPr lang="en-GB" noProof="0"/>
              <a:t>First Level</a:t>
            </a:r>
          </a:p>
          <a:p>
            <a:pPr lvl="2"/>
            <a:r>
              <a:rPr lang="en-GB" noProof="0"/>
              <a:t>Second Level</a:t>
            </a:r>
          </a:p>
          <a:p>
            <a:pPr lvl="3"/>
            <a:r>
              <a:rPr lang="en-GB" noProof="0"/>
              <a:t>Third Level</a:t>
            </a:r>
          </a:p>
          <a:p>
            <a:pPr lvl="4"/>
            <a:r>
              <a:rPr lang="en-GB" noProof="0"/>
              <a:t>Fourth Level</a:t>
            </a:r>
          </a:p>
          <a:p>
            <a:pPr lvl="5"/>
            <a:r>
              <a:rPr lang="en-GB" noProof="0"/>
              <a:t>Fifth Level</a:t>
            </a:r>
          </a:p>
          <a:p>
            <a:pPr lvl="6"/>
            <a:r>
              <a:rPr lang="en-GB" noProof="0"/>
              <a:t>Sixth Level</a:t>
            </a:r>
          </a:p>
          <a:p>
            <a:pPr lvl="7"/>
            <a:r>
              <a:rPr lang="en-GB" noProof="0"/>
              <a:t>Seventh Level</a:t>
            </a:r>
          </a:p>
          <a:p>
            <a:pPr lvl="8"/>
            <a:r>
              <a:rPr lang="en-GB" noProof="0"/>
              <a:t>Eighth Level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 bwMode="gray">
          <a:xfrm>
            <a:off x="415582" y="432408"/>
            <a:ext cx="7326556" cy="83588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18656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9A78-71B9-4A5D-B696-8AC8C130D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DA7D-652E-4023-B626-508ACD357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18881-DC08-4723-876B-2C8FEC75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085F-DA30-4907-8E58-66AFEE844725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5B96-5B19-4E3C-8271-14DE2B02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A314-8D37-4CB3-A774-E9B06422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6362-9594-4641-985E-9DE1E1325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389" y="136524"/>
            <a:ext cx="78867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Heading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F98C-E8A6-476D-86BF-0B8E4F9F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BDF25-6AEB-4FAE-9653-BFC3F360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3745-3C6E-44AD-85BF-23198F042BFD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E14C4-56BD-4E56-9312-6A52B724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FDF2-ECAC-4D57-A041-61B4A353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28A75-C6D1-4C64-9B97-DFD32DD690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222" y="197758"/>
            <a:ext cx="1136757" cy="13189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DE5F4C-C553-41AA-BA53-4FE50B94A76F}"/>
              </a:ext>
            </a:extLst>
          </p:cNvPr>
          <p:cNvSpPr/>
          <p:nvPr userDrawn="1"/>
        </p:nvSpPr>
        <p:spPr>
          <a:xfrm>
            <a:off x="243921" y="6399313"/>
            <a:ext cx="18838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45325D"/>
                </a:solidFill>
                <a:latin typeface="RN House Sans Light" panose="020B0404020203020204" pitchFamily="34" charset="77"/>
              </a:rPr>
              <a:t>Information classiﬁcation: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298844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2730-A9FC-43EC-A01F-1A0BDD8D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437B8-C66B-44C0-8765-508E6792D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85DE6-12D8-4DE4-92F3-6D82B16D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B541F-C28A-41CE-A74A-369F2CCCE08D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356C-C117-407E-94DD-C9340A4B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8D4F2-AEDA-47D3-95B1-DB5B6771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5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4D81-D47B-4CFE-979F-15B0AA9D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005D-8407-48FB-9069-5EA9CA102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D748C-2BD5-4533-A9FB-4EBB50432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7A6DD-137F-4A3C-A7CD-FB07955C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1F1E-197B-4A9F-935E-8D908E5F843C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F802-7490-4F3C-9C33-A27B0904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BCD44-A16D-4797-98F2-018C762B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58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3E52-71A7-419C-BC0C-23DFCDA4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783E9-A7A3-4347-9E48-31C3FBA8E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8EB34-6495-4E3B-B868-5EF39BF74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CDBC9-180C-4F28-8415-73CE8BB16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1E763-5477-4AFA-9BC9-579B1E5BD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913BE-259E-4D45-84F3-54C928CC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EA08-00A9-4542-AEE8-9DA1314A5900}" type="datetime1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E874C-1DDE-42CE-9E72-FC062A67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36D70-E48E-4899-B863-7A1B45F6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63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5169-A914-457D-8764-BEB0B659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29D95-1A30-4B9E-8BA5-C905DA45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D127-6505-45A8-B0B3-4C542DA12DE6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D7CB7-360C-449C-9D64-68188023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B80F5-0EA9-46A0-98BD-F5776D64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31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F870F-B528-41B9-B4F2-D41AE955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C30B-8E0F-4975-B180-5B86E7F51F3B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F374A-E9C1-40C0-B3EA-66F798CE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D1B05-DA0B-4B9B-94BE-69BB6273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2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6362-9594-4641-985E-9DE1E1325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389" y="136524"/>
            <a:ext cx="78867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Heading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F98C-E8A6-476D-86BF-0B8E4F9F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BDF25-6AEB-4FAE-9653-BFC3F360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E14C4-56BD-4E56-9312-6A52B724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FDF2-ECAC-4D57-A041-61B4A353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28A75-C6D1-4C64-9B97-DFD32DD690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222" y="197758"/>
            <a:ext cx="1136757" cy="13189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8DE5F4C-C553-41AA-BA53-4FE50B94A76F}"/>
              </a:ext>
            </a:extLst>
          </p:cNvPr>
          <p:cNvSpPr/>
          <p:nvPr userDrawn="1"/>
        </p:nvSpPr>
        <p:spPr>
          <a:xfrm>
            <a:off x="243921" y="6399313"/>
            <a:ext cx="18838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45325D"/>
                </a:solidFill>
                <a:latin typeface="RN House Sans Light" panose="020B0404020203020204" pitchFamily="34" charset="77"/>
              </a:rPr>
              <a:t>Information classiﬁcation: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20847585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0846-6A87-4D68-A4C0-CD5D3946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B3B0-A1B1-4D58-B3F8-87744C6E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D049F-211F-4F0C-BBCB-F72673A00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C8CE0-7D56-41E9-AE62-9C400A5E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4BA07-A47E-4A46-AA6E-6768E0A79DFB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BE058-FB3A-4365-B39C-B3805C73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59AB7-45B7-4927-99A2-34E2DA2A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310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24E3-BF81-4B3B-913F-E2F65789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520F7-B874-408B-BB26-167EFE3E2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EEDBE-4197-4952-BBE2-F751DA025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B03CF-EF81-457E-ADFB-A122E0A7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D607-E195-4740-8D91-2650318D0CA2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C2CE9-6326-4888-B5F2-1411C5AA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3BF1F-12A6-44C1-86C6-7F6E902A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16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9D7C-F626-4443-BA21-F64B5D53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1C092-90FD-49D2-A1E3-31962D092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E5A4C-21F3-42D0-B89C-4F4EF10D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48B7-CAEA-4AE2-847A-BE51050DEA78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926A6-9C2E-48C1-A9A8-B2BD2CB9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3B04-50FB-4DC4-A0C6-3E49A822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98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4848A-3218-426B-9CB8-58FA2F5D0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468C2-37BE-4624-BB38-B173802EE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8BCA-92B1-4306-826D-71188A18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E28CD-FF78-4684-BFB3-4FD60612E213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5ED2-2E44-4443-909A-B649F031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AFB4D-A598-420D-8107-5322C616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90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415583" y="1710374"/>
            <a:ext cx="4094252" cy="435718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/>
              <a:t>Click to edit master text style</a:t>
            </a:r>
          </a:p>
          <a:p>
            <a:pPr lvl="1"/>
            <a:r>
              <a:rPr lang="en-GB" noProof="0"/>
              <a:t>First Level</a:t>
            </a:r>
          </a:p>
          <a:p>
            <a:pPr lvl="2"/>
            <a:r>
              <a:rPr lang="en-GB" noProof="0"/>
              <a:t>Second Level</a:t>
            </a:r>
          </a:p>
          <a:p>
            <a:pPr lvl="3"/>
            <a:r>
              <a:rPr lang="en-GB" noProof="0"/>
              <a:t>Third Level</a:t>
            </a:r>
          </a:p>
          <a:p>
            <a:pPr lvl="4"/>
            <a:r>
              <a:rPr lang="en-GB" noProof="0"/>
              <a:t>Fourth Level</a:t>
            </a:r>
          </a:p>
          <a:p>
            <a:pPr lvl="5"/>
            <a:r>
              <a:rPr lang="en-GB" noProof="0"/>
              <a:t>Fifth Level</a:t>
            </a:r>
          </a:p>
          <a:p>
            <a:pPr lvl="6"/>
            <a:r>
              <a:rPr lang="en-GB" noProof="0"/>
              <a:t>Sixth Level</a:t>
            </a:r>
          </a:p>
          <a:p>
            <a:pPr lvl="7"/>
            <a:r>
              <a:rPr lang="en-GB" noProof="0"/>
              <a:t>Seventh Level</a:t>
            </a:r>
          </a:p>
          <a:p>
            <a:pPr lvl="8"/>
            <a:r>
              <a:rPr lang="en-GB" noProof="0"/>
              <a:t>Eighth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 hasCustomPrompt="1"/>
          </p:nvPr>
        </p:nvSpPr>
        <p:spPr bwMode="gray">
          <a:xfrm>
            <a:off x="4632970" y="1710374"/>
            <a:ext cx="4094252" cy="435718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/>
              <a:t>Click to edit master text style</a:t>
            </a:r>
          </a:p>
          <a:p>
            <a:pPr lvl="1"/>
            <a:r>
              <a:rPr lang="en-GB" noProof="0"/>
              <a:t>First Level</a:t>
            </a:r>
          </a:p>
          <a:p>
            <a:pPr lvl="2"/>
            <a:r>
              <a:rPr lang="en-GB" noProof="0"/>
              <a:t>Second Level</a:t>
            </a:r>
          </a:p>
          <a:p>
            <a:pPr lvl="3"/>
            <a:r>
              <a:rPr lang="en-GB" noProof="0"/>
              <a:t>Third Level</a:t>
            </a:r>
          </a:p>
          <a:p>
            <a:pPr lvl="4"/>
            <a:r>
              <a:rPr lang="en-GB" noProof="0"/>
              <a:t>Fourth Level</a:t>
            </a:r>
          </a:p>
          <a:p>
            <a:pPr lvl="5"/>
            <a:r>
              <a:rPr lang="en-GB" noProof="0"/>
              <a:t>Fifth Level</a:t>
            </a:r>
          </a:p>
          <a:p>
            <a:pPr lvl="6"/>
            <a:r>
              <a:rPr lang="en-GB" noProof="0"/>
              <a:t>Sixth Level</a:t>
            </a:r>
          </a:p>
          <a:p>
            <a:pPr lvl="7"/>
            <a:r>
              <a:rPr lang="en-GB" noProof="0"/>
              <a:t>Seventh Level</a:t>
            </a:r>
          </a:p>
          <a:p>
            <a:pPr lvl="8"/>
            <a:r>
              <a:rPr lang="en-GB" noProof="0"/>
              <a:t>Eighth Level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"/>
          <p:cNvSpPr>
            <a:spLocks noGrp="1"/>
          </p:cNvSpPr>
          <p:nvPr>
            <p:ph type="title"/>
          </p:nvPr>
        </p:nvSpPr>
        <p:spPr bwMode="gray">
          <a:xfrm>
            <a:off x="415582" y="432408"/>
            <a:ext cx="7326556" cy="83588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8529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2730-A9FC-43EC-A01F-1A0BDD8D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437B8-C66B-44C0-8765-508E6792D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85DE6-12D8-4DE4-92F3-6D82B16D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356C-C117-407E-94DD-C9340A4B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8D4F2-AEDA-47D3-95B1-DB5B6771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1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4D81-D47B-4CFE-979F-15B0AA9D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005D-8407-48FB-9069-5EA9CA102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D748C-2BD5-4533-A9FB-4EBB50432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7A6DD-137F-4A3C-A7CD-FB07955C0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F802-7490-4F3C-9C33-A27B0904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BCD44-A16D-4797-98F2-018C762B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8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3E52-71A7-419C-BC0C-23DFCDA4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783E9-A7A3-4347-9E48-31C3FBA8E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8EB34-6495-4E3B-B868-5EF39BF74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CDBC9-180C-4F28-8415-73CE8BB16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1E763-5477-4AFA-9BC9-579B1E5BD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913BE-259E-4D45-84F3-54C928CC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E874C-1DDE-42CE-9E72-FC062A67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36D70-E48E-4899-B863-7A1B45F6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3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5169-A914-457D-8764-BEB0B659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29D95-1A30-4B9E-8BA5-C905DA45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D7CB7-360C-449C-9D64-68188023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B80F5-0EA9-46A0-98BD-F5776D64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8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F870F-B528-41B9-B4F2-D41AE955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F374A-E9C1-40C0-B3EA-66F798CE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D1B05-DA0B-4B9B-94BE-69BB6273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0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0846-6A87-4D68-A4C0-CD5D3946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B3B0-A1B1-4D58-B3F8-87744C6E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D049F-211F-4F0C-BBCB-F72673A00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C8CE0-7D56-41E9-AE62-9C400A5E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BE058-FB3A-4365-B39C-B3805C73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59AB7-45B7-4927-99A2-34E2DA2A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6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24E3-BF81-4B3B-913F-E2F65789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520F7-B874-408B-BB26-167EFE3E2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EEDBE-4197-4952-BBE2-F751DA025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B03CF-EF81-457E-ADFB-A122E0A7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F0A7F-2CF2-074E-A38D-5B351353F4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C2CE9-6326-4888-B5F2-1411C5AA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3BF1F-12A6-44C1-86C6-7F6E902A4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97A35-A87F-47D8-A358-9D3F6853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31058-617D-4DD0-8009-C465D8BE2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9392-67A8-4A15-81BF-8FDBD04DA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0A7F-2CF2-074E-A38D-5B351353F492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2A13-FB9B-4ABB-8F1D-42BBE79D3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E47B-ED85-4486-B5A4-183DF2BF3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97A35-A87F-47D8-A358-9D3F6853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31058-617D-4DD0-8009-C465D8BE2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9392-67A8-4A15-81BF-8FDBD04DA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01C7-1C27-4158-953B-8FE0AC1F488D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2A13-FB9B-4ABB-8F1D-42BBE79D3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9E47B-ED85-4486-B5A4-183DF2BF3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1DB9-4BD9-4C43-A10E-8D4F70EA4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8E8AC5-1034-46F2-A2BB-7FAB49B43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85"/>
          <a:stretch/>
        </p:blipFill>
        <p:spPr>
          <a:xfrm>
            <a:off x="5486400" y="3322041"/>
            <a:ext cx="3667126" cy="3535960"/>
          </a:xfrm>
          <a:prstGeom prst="rect">
            <a:avLst/>
          </a:prstGeom>
        </p:spPr>
      </p:pic>
      <p:grpSp>
        <p:nvGrpSpPr>
          <p:cNvPr id="2" name="Group 4">
            <a:extLst>
              <a:ext uri="{FF2B5EF4-FFF2-40B4-BE49-F238E27FC236}">
                <a16:creationId xmlns:a16="http://schemas.microsoft.com/office/drawing/2014/main" id="{8DC3C2AE-7101-4146-9D26-0DB07BE702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6400" y="0"/>
            <a:ext cx="3667125" cy="3425825"/>
            <a:chOff x="3456" y="0"/>
            <a:chExt cx="2310" cy="2158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EA9D01DC-1352-48E3-A254-547C1C107E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56" y="0"/>
              <a:ext cx="2304" cy="2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512327FE-A3F1-4F7A-B489-5DA43FD86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0"/>
              <a:ext cx="1155" cy="1080"/>
            </a:xfrm>
            <a:custGeom>
              <a:avLst/>
              <a:gdLst>
                <a:gd name="T0" fmla="*/ 0 w 1919"/>
                <a:gd name="T1" fmla="*/ 1799 h 1799"/>
                <a:gd name="T2" fmla="*/ 0 w 1919"/>
                <a:gd name="T3" fmla="*/ 1799 h 1799"/>
                <a:gd name="T4" fmla="*/ 1919 w 1919"/>
                <a:gd name="T5" fmla="*/ 1799 h 1799"/>
                <a:gd name="T6" fmla="*/ 1919 w 1919"/>
                <a:gd name="T7" fmla="*/ 0 h 1799"/>
                <a:gd name="T8" fmla="*/ 0 w 1919"/>
                <a:gd name="T9" fmla="*/ 0 h 1799"/>
                <a:gd name="T10" fmla="*/ 0 w 1919"/>
                <a:gd name="T11" fmla="*/ 1799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9" h="1799">
                  <a:moveTo>
                    <a:pt x="0" y="1799"/>
                  </a:moveTo>
                  <a:lnTo>
                    <a:pt x="0" y="1799"/>
                  </a:lnTo>
                  <a:lnTo>
                    <a:pt x="1919" y="1799"/>
                  </a:lnTo>
                  <a:lnTo>
                    <a:pt x="1919" y="0"/>
                  </a:lnTo>
                  <a:lnTo>
                    <a:pt x="0" y="0"/>
                  </a:lnTo>
                  <a:lnTo>
                    <a:pt x="0" y="1799"/>
                  </a:lnTo>
                  <a:close/>
                </a:path>
              </a:pathLst>
            </a:custGeom>
            <a:solidFill>
              <a:srgbClr val="D92C6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828F105-3226-4581-B78A-34C3D06A3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" y="1073"/>
              <a:ext cx="1155" cy="1085"/>
            </a:xfrm>
            <a:custGeom>
              <a:avLst/>
              <a:gdLst>
                <a:gd name="T0" fmla="*/ 0 w 1920"/>
                <a:gd name="T1" fmla="*/ 1800 h 1800"/>
                <a:gd name="T2" fmla="*/ 0 w 1920"/>
                <a:gd name="T3" fmla="*/ 1800 h 1800"/>
                <a:gd name="T4" fmla="*/ 1920 w 1920"/>
                <a:gd name="T5" fmla="*/ 1800 h 1800"/>
                <a:gd name="T6" fmla="*/ 1920 w 1920"/>
                <a:gd name="T7" fmla="*/ 0 h 1800"/>
                <a:gd name="T8" fmla="*/ 0 w 1920"/>
                <a:gd name="T9" fmla="*/ 0 h 1800"/>
                <a:gd name="T10" fmla="*/ 0 w 1920"/>
                <a:gd name="T11" fmla="*/ 180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1800">
                  <a:moveTo>
                    <a:pt x="0" y="1800"/>
                  </a:moveTo>
                  <a:lnTo>
                    <a:pt x="0" y="1800"/>
                  </a:lnTo>
                  <a:lnTo>
                    <a:pt x="1920" y="1800"/>
                  </a:lnTo>
                  <a:lnTo>
                    <a:pt x="1920" y="0"/>
                  </a:lnTo>
                  <a:lnTo>
                    <a:pt x="0" y="0"/>
                  </a:lnTo>
                  <a:lnTo>
                    <a:pt x="0" y="1800"/>
                  </a:lnTo>
                  <a:close/>
                </a:path>
              </a:pathLst>
            </a:custGeom>
            <a:solidFill>
              <a:srgbClr val="6044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487CF7C-72F6-4CD9-8A04-B4A06F15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073"/>
              <a:ext cx="1155" cy="1085"/>
            </a:xfrm>
            <a:custGeom>
              <a:avLst/>
              <a:gdLst>
                <a:gd name="T0" fmla="*/ 0 w 1919"/>
                <a:gd name="T1" fmla="*/ 1800 h 1800"/>
                <a:gd name="T2" fmla="*/ 0 w 1919"/>
                <a:gd name="T3" fmla="*/ 1800 h 1800"/>
                <a:gd name="T4" fmla="*/ 1919 w 1919"/>
                <a:gd name="T5" fmla="*/ 1800 h 1800"/>
                <a:gd name="T6" fmla="*/ 1919 w 1919"/>
                <a:gd name="T7" fmla="*/ 0 h 1800"/>
                <a:gd name="T8" fmla="*/ 0 w 1919"/>
                <a:gd name="T9" fmla="*/ 0 h 1800"/>
                <a:gd name="T10" fmla="*/ 0 w 1919"/>
                <a:gd name="T11" fmla="*/ 180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9" h="1800">
                  <a:moveTo>
                    <a:pt x="0" y="1800"/>
                  </a:moveTo>
                  <a:lnTo>
                    <a:pt x="0" y="1800"/>
                  </a:lnTo>
                  <a:lnTo>
                    <a:pt x="1919" y="1800"/>
                  </a:lnTo>
                  <a:lnTo>
                    <a:pt x="1919" y="0"/>
                  </a:lnTo>
                  <a:lnTo>
                    <a:pt x="0" y="0"/>
                  </a:lnTo>
                  <a:lnTo>
                    <a:pt x="0" y="1800"/>
                  </a:lnTo>
                  <a:close/>
                </a:path>
              </a:pathLst>
            </a:custGeom>
            <a:solidFill>
              <a:srgbClr val="BEA8D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99BBC5C-0CA4-A946-A4F9-577A8B588A44}"/>
              </a:ext>
            </a:extLst>
          </p:cNvPr>
          <p:cNvSpPr txBox="1"/>
          <p:nvPr/>
        </p:nvSpPr>
        <p:spPr>
          <a:xfrm>
            <a:off x="206142" y="870565"/>
            <a:ext cx="4365858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5000">
                <a:solidFill>
                  <a:srgbClr val="44195E"/>
                </a:solidFill>
                <a:latin typeface="RN House Sans Light"/>
              </a:rPr>
              <a:t>Invision Spike in Agile Apps and Analytics MI</a:t>
            </a:r>
            <a:endParaRPr lang="en-GB" sz="5000">
              <a:solidFill>
                <a:srgbClr val="5A287D"/>
              </a:solidFill>
              <a:latin typeface="RN House Sans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BEC54-B724-A643-BD15-7E520E8BF92C}"/>
              </a:ext>
            </a:extLst>
          </p:cNvPr>
          <p:cNvSpPr txBox="1"/>
          <p:nvPr/>
        </p:nvSpPr>
        <p:spPr>
          <a:xfrm>
            <a:off x="227870" y="4545013"/>
            <a:ext cx="413484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b="1">
                <a:solidFill>
                  <a:srgbClr val="5A287D"/>
                </a:solidFill>
                <a:latin typeface="RN House Sans Light"/>
              </a:rPr>
              <a:t>Possible Operating Models</a:t>
            </a:r>
          </a:p>
          <a:p>
            <a:endParaRPr lang="en-GB">
              <a:solidFill>
                <a:srgbClr val="5A287D"/>
              </a:solidFill>
              <a:latin typeface="RN House Sans Light" panose="020B0404020203020204" pitchFamily="34" charset="77"/>
            </a:endParaRPr>
          </a:p>
          <a:p>
            <a:r>
              <a:rPr lang="en-GB">
                <a:solidFill>
                  <a:srgbClr val="5A287D"/>
                </a:solidFill>
                <a:latin typeface="RN House Sans Light"/>
              </a:rPr>
              <a:t>Sudeep Pournami, Mandy Cadman, Timea Kosa, Piotr Piech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98E2D1-00EF-405A-AF44-A8A00A57A92D}"/>
              </a:ext>
            </a:extLst>
          </p:cNvPr>
          <p:cNvSpPr/>
          <p:nvPr/>
        </p:nvSpPr>
        <p:spPr>
          <a:xfrm>
            <a:off x="243921" y="6399313"/>
            <a:ext cx="18838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45325D"/>
                </a:solidFill>
                <a:latin typeface="RN House Sans Light" panose="020B0404020203020204" pitchFamily="34" charset="77"/>
              </a:rPr>
              <a:t>Information classiﬁcation: Internal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C523A-D7A1-4C95-BF2F-01ADF4EA9D2C}"/>
              </a:ext>
            </a:extLst>
          </p:cNvPr>
          <p:cNvSpPr txBox="1"/>
          <p:nvPr/>
        </p:nvSpPr>
        <p:spPr>
          <a:xfrm>
            <a:off x="9261446" y="73611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D73C5F"/>
                </a:solidFill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62317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8803-3B46-4B5F-B6E5-A4D8B969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Proposed Analytics MI design Operating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6966F-AB39-4D3B-9B5F-CE52A8B2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E01DB9-4BD9-4C43-A10E-8D4F70EA4320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2145F">
                    <a:tint val="75000"/>
                  </a:srgbClr>
                </a:solidFill>
                <a:effectLst/>
                <a:uLnTx/>
                <a:uFillTx/>
                <a:latin typeface="RN House Sans Regular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42145F">
                  <a:tint val="75000"/>
                </a:srgbClr>
              </a:solidFill>
              <a:effectLst/>
              <a:uLnTx/>
              <a:uFillTx/>
              <a:latin typeface="RN House Sans Regular"/>
              <a:ea typeface="+mn-ea"/>
              <a:cs typeface="+mn-cs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CF3D37D-65DA-4EBC-B85F-6E8A55AEC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2" t="4586" r="2826" b="5658"/>
          <a:stretch/>
        </p:blipFill>
        <p:spPr>
          <a:xfrm>
            <a:off x="1921164" y="1062182"/>
            <a:ext cx="4922981" cy="5144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111FE-DB17-44E5-B551-D188DC6FFD21}"/>
              </a:ext>
            </a:extLst>
          </p:cNvPr>
          <p:cNvSpPr txBox="1"/>
          <p:nvPr/>
        </p:nvSpPr>
        <p:spPr>
          <a:xfrm>
            <a:off x="7120197" y="2840396"/>
            <a:ext cx="186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Model built using Invision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94189862-62E4-4C3E-9F3F-3CF954518A77}"/>
              </a:ext>
            </a:extLst>
          </p:cNvPr>
          <p:cNvSpPr/>
          <p:nvPr/>
        </p:nvSpPr>
        <p:spPr>
          <a:xfrm rot="10800000">
            <a:off x="7222836" y="3486727"/>
            <a:ext cx="498764" cy="244764"/>
          </a:xfrm>
          <a:prstGeom prst="ben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8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8803-3B46-4B5F-B6E5-A4D8B969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Performance Insights Operating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6966F-AB39-4D3B-9B5F-CE52A8B2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E01DB9-4BD9-4C43-A10E-8D4F70EA4320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2145F">
                    <a:tint val="75000"/>
                  </a:srgbClr>
                </a:solidFill>
                <a:effectLst/>
                <a:uLnTx/>
                <a:uFillTx/>
                <a:latin typeface="RN House Sans Regular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42145F">
                  <a:tint val="75000"/>
                </a:srgbClr>
              </a:solidFill>
              <a:effectLst/>
              <a:uLnTx/>
              <a:uFillTx/>
              <a:latin typeface="RN House Sans Regular"/>
              <a:ea typeface="+mn-ea"/>
              <a:cs typeface="+mn-cs"/>
            </a:endParaRPr>
          </a:p>
        </p:txBody>
      </p:sp>
      <p:pic>
        <p:nvPicPr>
          <p:cNvPr id="3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19A88F-EC0E-4B64-BC2A-E1D66B61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405" y="1797736"/>
            <a:ext cx="5397190" cy="414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5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796CF-593E-4FC3-BFA8-8DA4ADEF5E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8BDDC8D-36E9-467E-8CF1-750845950A7F}" type="slidenum">
              <a:rPr lang="en-GB" sz="1500" noProof="0" smtClean="0"/>
              <a:pPr/>
              <a:t>12</a:t>
            </a:fld>
            <a:endParaRPr lang="en-GB" sz="1500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63FB9E-8BF6-4C95-8927-F0FF4D7A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Spike results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BF0612-3180-44F7-9853-B594639464B2}"/>
              </a:ext>
            </a:extLst>
          </p:cNvPr>
          <p:cNvGrpSpPr/>
          <p:nvPr/>
        </p:nvGrpSpPr>
        <p:grpSpPr>
          <a:xfrm>
            <a:off x="322163" y="2492815"/>
            <a:ext cx="8246454" cy="725454"/>
            <a:chOff x="415582" y="3682818"/>
            <a:chExt cx="8524651" cy="9144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B45970E-459D-47C0-96E1-BBF019585C61}"/>
                </a:ext>
              </a:extLst>
            </p:cNvPr>
            <p:cNvGrpSpPr/>
            <p:nvPr/>
          </p:nvGrpSpPr>
          <p:grpSpPr>
            <a:xfrm>
              <a:off x="415582" y="3682818"/>
              <a:ext cx="1097282" cy="914400"/>
              <a:chOff x="415582" y="1452489"/>
              <a:chExt cx="1097282" cy="914400"/>
            </a:xfrm>
            <a:solidFill>
              <a:schemeClr val="bg1">
                <a:lumMod val="65000"/>
              </a:schemeClr>
            </a:solidFill>
          </p:grpSpPr>
          <p:pic>
            <p:nvPicPr>
              <p:cNvPr id="20" name="Graphic 19" descr="Checkmark">
                <a:extLst>
                  <a:ext uri="{FF2B5EF4-FFF2-40B4-BE49-F238E27FC236}">
                    <a16:creationId xmlns:a16="http://schemas.microsoft.com/office/drawing/2014/main" id="{E4CE44FB-BC4F-4B3A-AAF7-5E05BACE3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15582" y="145248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Checkmark">
                <a:extLst>
                  <a:ext uri="{FF2B5EF4-FFF2-40B4-BE49-F238E27FC236}">
                    <a16:creationId xmlns:a16="http://schemas.microsoft.com/office/drawing/2014/main" id="{52F88BB2-53E7-4056-B4C8-25FBE920F6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98464" y="145248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2" name="Content Placeholder 1">
              <a:extLst>
                <a:ext uri="{FF2B5EF4-FFF2-40B4-BE49-F238E27FC236}">
                  <a16:creationId xmlns:a16="http://schemas.microsoft.com/office/drawing/2014/main" id="{C6F19ECA-D5D6-42DB-8F0C-90E0E5A0AEA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845719" y="3761335"/>
              <a:ext cx="7094514" cy="54315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en-US" sz="21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5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sz="1500"/>
                <a:t>Invision does not allow for demonstrating the interactivity and power of Tableau.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718C25-9507-424E-9854-3CF9A5B2E084}"/>
              </a:ext>
            </a:extLst>
          </p:cNvPr>
          <p:cNvGrpSpPr/>
          <p:nvPr/>
        </p:nvGrpSpPr>
        <p:grpSpPr>
          <a:xfrm>
            <a:off x="291023" y="3193551"/>
            <a:ext cx="8274588" cy="725454"/>
            <a:chOff x="415582" y="5148874"/>
            <a:chExt cx="8553732" cy="9144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362774-3C72-4F7D-A7B0-79D6F653EE07}"/>
                </a:ext>
              </a:extLst>
            </p:cNvPr>
            <p:cNvGrpSpPr/>
            <p:nvPr/>
          </p:nvGrpSpPr>
          <p:grpSpPr>
            <a:xfrm>
              <a:off x="415582" y="5148874"/>
              <a:ext cx="1097282" cy="914400"/>
              <a:chOff x="415582" y="1452489"/>
              <a:chExt cx="1097282" cy="914400"/>
            </a:xfrm>
            <a:solidFill>
              <a:schemeClr val="bg1">
                <a:lumMod val="65000"/>
              </a:schemeClr>
            </a:solidFill>
          </p:grpSpPr>
          <p:pic>
            <p:nvPicPr>
              <p:cNvPr id="24" name="Graphic 23" descr="Checkmark">
                <a:extLst>
                  <a:ext uri="{FF2B5EF4-FFF2-40B4-BE49-F238E27FC236}">
                    <a16:creationId xmlns:a16="http://schemas.microsoft.com/office/drawing/2014/main" id="{FE255E01-2C80-4E49-B239-56CCF38E1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15582" y="145248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Graphic 24" descr="Checkmark">
                <a:extLst>
                  <a:ext uri="{FF2B5EF4-FFF2-40B4-BE49-F238E27FC236}">
                    <a16:creationId xmlns:a16="http://schemas.microsoft.com/office/drawing/2014/main" id="{AA504294-2B66-4056-88B3-A000CFA9B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8464" y="145248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6" name="Content Placeholder 1">
              <a:extLst>
                <a:ext uri="{FF2B5EF4-FFF2-40B4-BE49-F238E27FC236}">
                  <a16:creationId xmlns:a16="http://schemas.microsoft.com/office/drawing/2014/main" id="{AA731C9C-7660-4890-945F-0F5AC176BEA8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874800" y="5227391"/>
              <a:ext cx="7094514" cy="39061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en-US" sz="21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5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sz="1500"/>
                <a:t>Invision has to be used on Microsoft Edge (for creators and viewers)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F701BA8-30DF-4723-A065-3BA8B578E38E}"/>
              </a:ext>
            </a:extLst>
          </p:cNvPr>
          <p:cNvGrpSpPr/>
          <p:nvPr/>
        </p:nvGrpSpPr>
        <p:grpSpPr>
          <a:xfrm>
            <a:off x="384443" y="1091343"/>
            <a:ext cx="8162048" cy="725454"/>
            <a:chOff x="415582" y="2475341"/>
            <a:chExt cx="8437395" cy="914400"/>
          </a:xfrm>
        </p:grpSpPr>
        <p:sp>
          <p:nvSpPr>
            <p:cNvPr id="36" name="Content Placeholder 1">
              <a:extLst>
                <a:ext uri="{FF2B5EF4-FFF2-40B4-BE49-F238E27FC236}">
                  <a16:creationId xmlns:a16="http://schemas.microsoft.com/office/drawing/2014/main" id="{60907957-8A31-4955-AF17-257FBADE845B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758463" y="2553860"/>
              <a:ext cx="7094514" cy="580032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en-US" sz="21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5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500"/>
                <a:t>Invision is a good collaboration tool when creating visualisations and allows multiple users to edit at the same time.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4DFBC7C-782A-4969-8BEA-900B29993F64}"/>
                </a:ext>
              </a:extLst>
            </p:cNvPr>
            <p:cNvGrpSpPr/>
            <p:nvPr/>
          </p:nvGrpSpPr>
          <p:grpSpPr>
            <a:xfrm>
              <a:off x="415582" y="2475341"/>
              <a:ext cx="1097282" cy="914400"/>
              <a:chOff x="415582" y="1452489"/>
              <a:chExt cx="1097282" cy="914400"/>
            </a:xfrm>
          </p:grpSpPr>
          <p:pic>
            <p:nvPicPr>
              <p:cNvPr id="38" name="Graphic 37" descr="Checkmark">
                <a:extLst>
                  <a:ext uri="{FF2B5EF4-FFF2-40B4-BE49-F238E27FC236}">
                    <a16:creationId xmlns:a16="http://schemas.microsoft.com/office/drawing/2014/main" id="{47F45D8B-1E37-4D43-BD91-092FFDC10D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15582" y="145248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Checkmark">
                <a:extLst>
                  <a:ext uri="{FF2B5EF4-FFF2-40B4-BE49-F238E27FC236}">
                    <a16:creationId xmlns:a16="http://schemas.microsoft.com/office/drawing/2014/main" id="{F315EDD3-5317-4E28-9265-6053ED8C4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8464" y="1452489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0BC8661-6326-440C-B344-45CC71900F24}"/>
              </a:ext>
            </a:extLst>
          </p:cNvPr>
          <p:cNvGrpSpPr/>
          <p:nvPr/>
        </p:nvGrpSpPr>
        <p:grpSpPr>
          <a:xfrm>
            <a:off x="353303" y="1792079"/>
            <a:ext cx="8205871" cy="725454"/>
            <a:chOff x="353303" y="2045730"/>
            <a:chExt cx="8205871" cy="72545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F1EB21C-56D7-434D-B95B-1D9106C7F851}"/>
                </a:ext>
              </a:extLst>
            </p:cNvPr>
            <p:cNvGrpSpPr/>
            <p:nvPr/>
          </p:nvGrpSpPr>
          <p:grpSpPr>
            <a:xfrm>
              <a:off x="353303" y="2045730"/>
              <a:ext cx="8162048" cy="725454"/>
              <a:chOff x="415582" y="2475341"/>
              <a:chExt cx="8437395" cy="914400"/>
            </a:xfrm>
          </p:grpSpPr>
          <p:sp>
            <p:nvSpPr>
              <p:cNvPr id="10" name="Content Placeholder 1">
                <a:extLst>
                  <a:ext uri="{FF2B5EF4-FFF2-40B4-BE49-F238E27FC236}">
                    <a16:creationId xmlns:a16="http://schemas.microsoft.com/office/drawing/2014/main" id="{894DFC6A-1F87-4F68-8744-E22EBDD1DC6D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1758463" y="2553858"/>
                <a:ext cx="7094514" cy="835883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lang="en-US" sz="21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5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35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35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35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35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35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lang="en-US" sz="135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GB" sz="150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4198967-8D58-4BEB-AAA2-E94C8FA2A7A2}"/>
                  </a:ext>
                </a:extLst>
              </p:cNvPr>
              <p:cNvGrpSpPr/>
              <p:nvPr/>
            </p:nvGrpSpPr>
            <p:grpSpPr>
              <a:xfrm>
                <a:off x="415582" y="2475341"/>
                <a:ext cx="1097282" cy="914400"/>
                <a:chOff x="415582" y="1452489"/>
                <a:chExt cx="1097282" cy="914400"/>
              </a:xfrm>
            </p:grpSpPr>
            <p:pic>
              <p:nvPicPr>
                <p:cNvPr id="17" name="Graphic 16" descr="Checkmark">
                  <a:extLst>
                    <a:ext uri="{FF2B5EF4-FFF2-40B4-BE49-F238E27FC236}">
                      <a16:creationId xmlns:a16="http://schemas.microsoft.com/office/drawing/2014/main" id="{F1776CAF-C9F4-488E-978A-6AC6CC9414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5582" y="1452489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Checkmark">
                  <a:extLst>
                    <a:ext uri="{FF2B5EF4-FFF2-40B4-BE49-F238E27FC236}">
                      <a16:creationId xmlns:a16="http://schemas.microsoft.com/office/drawing/2014/main" id="{FD0B6764-8E5C-4EEF-81C6-4357F0B13E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8464" y="1452489"/>
                  <a:ext cx="914400" cy="914400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Content Placeholder 1">
              <a:extLst>
                <a:ext uri="{FF2B5EF4-FFF2-40B4-BE49-F238E27FC236}">
                  <a16:creationId xmlns:a16="http://schemas.microsoft.com/office/drawing/2014/main" id="{1864C41E-7CB4-4B14-90A7-0C7ACF4483E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696183" y="2153213"/>
              <a:ext cx="6862991" cy="46017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en-US" sz="21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5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GB" sz="1500"/>
                <a:t>Invision would allow for an interactive session with stakeholders to gather requirements.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FB7435-5870-46D9-9BD1-3DB100D37591}"/>
              </a:ext>
            </a:extLst>
          </p:cNvPr>
          <p:cNvGrpSpPr/>
          <p:nvPr/>
        </p:nvGrpSpPr>
        <p:grpSpPr>
          <a:xfrm>
            <a:off x="322163" y="3894287"/>
            <a:ext cx="8254516" cy="759862"/>
            <a:chOff x="415582" y="5766657"/>
            <a:chExt cx="8254516" cy="759862"/>
          </a:xfrm>
        </p:grpSpPr>
        <p:sp>
          <p:nvSpPr>
            <p:cNvPr id="31" name="Content Placeholder 1">
              <a:extLst>
                <a:ext uri="{FF2B5EF4-FFF2-40B4-BE49-F238E27FC236}">
                  <a16:creationId xmlns:a16="http://schemas.microsoft.com/office/drawing/2014/main" id="{FC294692-2742-48FA-A7B5-1744A059534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807107" y="5801065"/>
              <a:ext cx="6862991" cy="271077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en-US" sz="21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5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sz="1500"/>
                <a:t>Licences are not required to allow for collaboration with stakeholders.</a:t>
              </a:r>
            </a:p>
          </p:txBody>
        </p:sp>
        <p:pic>
          <p:nvPicPr>
            <p:cNvPr id="32" name="Graphic 31" descr="Checkmark">
              <a:extLst>
                <a:ext uri="{FF2B5EF4-FFF2-40B4-BE49-F238E27FC236}">
                  <a16:creationId xmlns:a16="http://schemas.microsoft.com/office/drawing/2014/main" id="{03259CB1-71B0-493D-A904-51136B279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5582" y="5801065"/>
              <a:ext cx="884559" cy="725454"/>
            </a:xfrm>
            <a:prstGeom prst="rect">
              <a:avLst/>
            </a:prstGeom>
          </p:spPr>
        </p:pic>
        <p:pic>
          <p:nvPicPr>
            <p:cNvPr id="33" name="Graphic 32" descr="Checkmark">
              <a:extLst>
                <a:ext uri="{FF2B5EF4-FFF2-40B4-BE49-F238E27FC236}">
                  <a16:creationId xmlns:a16="http://schemas.microsoft.com/office/drawing/2014/main" id="{60EC59CB-E03F-47A5-BDAC-AD7658A7B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9867" y="5766657"/>
              <a:ext cx="884559" cy="725454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A3CA010-756E-44A2-A806-1B869526F787}"/>
              </a:ext>
            </a:extLst>
          </p:cNvPr>
          <p:cNvGrpSpPr/>
          <p:nvPr/>
        </p:nvGrpSpPr>
        <p:grpSpPr>
          <a:xfrm>
            <a:off x="353303" y="4629431"/>
            <a:ext cx="8198244" cy="759862"/>
            <a:chOff x="415582" y="5766657"/>
            <a:chExt cx="8198244" cy="759862"/>
          </a:xfrm>
        </p:grpSpPr>
        <p:sp>
          <p:nvSpPr>
            <p:cNvPr id="40" name="Content Placeholder 1">
              <a:extLst>
                <a:ext uri="{FF2B5EF4-FFF2-40B4-BE49-F238E27FC236}">
                  <a16:creationId xmlns:a16="http://schemas.microsoft.com/office/drawing/2014/main" id="{1D64A56B-C45C-47A7-8642-6F16C427245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750835" y="5801065"/>
              <a:ext cx="6862991" cy="663161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en-US" sz="21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5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sz="1500"/>
                <a:t>Spin off use in general Idea co-authoring and collaboration, </a:t>
              </a:r>
              <a:r>
                <a:rPr lang="en-GB" sz="1500" err="1"/>
                <a:t>Eg</a:t>
              </a:r>
              <a:r>
                <a:rPr lang="en-GB" sz="1500"/>
                <a:t>: Team building activity templates</a:t>
              </a:r>
            </a:p>
          </p:txBody>
        </p:sp>
        <p:pic>
          <p:nvPicPr>
            <p:cNvPr id="41" name="Graphic 40" descr="Checkmark">
              <a:extLst>
                <a:ext uri="{FF2B5EF4-FFF2-40B4-BE49-F238E27FC236}">
                  <a16:creationId xmlns:a16="http://schemas.microsoft.com/office/drawing/2014/main" id="{D7D2F157-1FB1-4A45-912F-62DF94694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5582" y="5801065"/>
              <a:ext cx="884559" cy="725454"/>
            </a:xfrm>
            <a:prstGeom prst="rect">
              <a:avLst/>
            </a:prstGeom>
          </p:spPr>
        </p:pic>
        <p:pic>
          <p:nvPicPr>
            <p:cNvPr id="42" name="Graphic 41" descr="Checkmark">
              <a:extLst>
                <a:ext uri="{FF2B5EF4-FFF2-40B4-BE49-F238E27FC236}">
                  <a16:creationId xmlns:a16="http://schemas.microsoft.com/office/drawing/2014/main" id="{4DEB6188-FF6C-46D8-9C00-5891DC6DB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9867" y="5766657"/>
              <a:ext cx="884559" cy="725454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EFF545-AB34-4E7B-96BA-BBF891913CE4}"/>
              </a:ext>
            </a:extLst>
          </p:cNvPr>
          <p:cNvGrpSpPr/>
          <p:nvPr/>
        </p:nvGrpSpPr>
        <p:grpSpPr>
          <a:xfrm>
            <a:off x="415582" y="5364575"/>
            <a:ext cx="8156040" cy="759862"/>
            <a:chOff x="415582" y="5766657"/>
            <a:chExt cx="8156040" cy="759862"/>
          </a:xfrm>
        </p:grpSpPr>
        <p:sp>
          <p:nvSpPr>
            <p:cNvPr id="44" name="Content Placeholder 1">
              <a:extLst>
                <a:ext uri="{FF2B5EF4-FFF2-40B4-BE49-F238E27FC236}">
                  <a16:creationId xmlns:a16="http://schemas.microsoft.com/office/drawing/2014/main" id="{DA86AE14-3AD8-4130-980D-2E6369A43FF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708631" y="5801065"/>
              <a:ext cx="6862991" cy="663161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lang="en-US" sz="21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50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lang="en-US" sz="1350" kern="120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GB" sz="1500"/>
                <a:t>Invision Studio installation issues identified and being worked through with VCSe teams</a:t>
              </a:r>
            </a:p>
          </p:txBody>
        </p:sp>
        <p:pic>
          <p:nvPicPr>
            <p:cNvPr id="45" name="Graphic 44" descr="Checkmark">
              <a:extLst>
                <a:ext uri="{FF2B5EF4-FFF2-40B4-BE49-F238E27FC236}">
                  <a16:creationId xmlns:a16="http://schemas.microsoft.com/office/drawing/2014/main" id="{379B74B9-359C-4915-A283-B587C9434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5582" y="5801065"/>
              <a:ext cx="884559" cy="725454"/>
            </a:xfrm>
            <a:prstGeom prst="rect">
              <a:avLst/>
            </a:prstGeom>
          </p:spPr>
        </p:pic>
        <p:pic>
          <p:nvPicPr>
            <p:cNvPr id="46" name="Graphic 45" descr="Checkmark">
              <a:extLst>
                <a:ext uri="{FF2B5EF4-FFF2-40B4-BE49-F238E27FC236}">
                  <a16:creationId xmlns:a16="http://schemas.microsoft.com/office/drawing/2014/main" id="{9BF75F0F-6E21-451C-A7C6-7BD2582CE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9867" y="5766657"/>
              <a:ext cx="884559" cy="725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299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796CF-593E-4FC3-BFA8-8DA4ADEF5E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8BDDC8D-36E9-467E-8CF1-750845950A7F}" type="slidenum">
              <a:rPr lang="en-GB" sz="800" noProof="0" smtClean="0"/>
              <a:pPr/>
              <a:t>13</a:t>
            </a:fld>
            <a:endParaRPr lang="en-GB" sz="800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63FB9E-8BF6-4C95-8927-F0FF4D7A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The A Team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00B03-D75F-4AFB-B077-1A84A1366CF3}"/>
              </a:ext>
            </a:extLst>
          </p:cNvPr>
          <p:cNvSpPr txBox="1"/>
          <p:nvPr/>
        </p:nvSpPr>
        <p:spPr>
          <a:xfrm>
            <a:off x="3362178" y="1268291"/>
            <a:ext cx="51531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/>
              <a:t>Piotr Piech</a:t>
            </a:r>
          </a:p>
          <a:p>
            <a:pPr algn="ctr"/>
            <a:r>
              <a:rPr lang="en-GB" sz="2400"/>
              <a:t>Mandy Cadman</a:t>
            </a:r>
          </a:p>
          <a:p>
            <a:pPr algn="ctr"/>
            <a:r>
              <a:rPr lang="en-GB" sz="2400"/>
              <a:t>Saransh Bansal</a:t>
            </a:r>
          </a:p>
          <a:p>
            <a:pPr algn="ctr"/>
            <a:r>
              <a:rPr lang="en-GB" sz="2400"/>
              <a:t>Timea Kosa</a:t>
            </a:r>
          </a:p>
          <a:p>
            <a:pPr algn="ctr"/>
            <a:r>
              <a:rPr lang="en-GB" sz="2400"/>
              <a:t>Basil Marinelis</a:t>
            </a:r>
          </a:p>
          <a:p>
            <a:pPr algn="ctr"/>
            <a:r>
              <a:rPr lang="en-GB" sz="2400"/>
              <a:t>Anushile Agarwal</a:t>
            </a:r>
          </a:p>
          <a:p>
            <a:pPr algn="ctr"/>
            <a:r>
              <a:rPr lang="en-GB" sz="2400"/>
              <a:t>Sudeep Pournami</a:t>
            </a:r>
          </a:p>
          <a:p>
            <a:pPr algn="ctr"/>
            <a:r>
              <a:rPr lang="en-GB" sz="2400"/>
              <a:t>Jonathan Carroll</a:t>
            </a:r>
          </a:p>
        </p:txBody>
      </p:sp>
      <p:pic>
        <p:nvPicPr>
          <p:cNvPr id="8" name="Graphic 7" descr="Group brainstorm">
            <a:extLst>
              <a:ext uri="{FF2B5EF4-FFF2-40B4-BE49-F238E27FC236}">
                <a16:creationId xmlns:a16="http://schemas.microsoft.com/office/drawing/2014/main" id="{8266ED5B-14CF-4EDF-9483-B247F42EC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486" y="1633804"/>
            <a:ext cx="2428243" cy="242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9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43836D-227C-476F-B3AB-036D77B9F0D4}"/>
              </a:ext>
            </a:extLst>
          </p:cNvPr>
          <p:cNvSpPr txBox="1"/>
          <p:nvPr/>
        </p:nvSpPr>
        <p:spPr>
          <a:xfrm>
            <a:off x="235756" y="1702159"/>
            <a:ext cx="55856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0">
                <a:solidFill>
                  <a:srgbClr val="44195E"/>
                </a:solidFill>
                <a:latin typeface="RN House Sans Light" panose="020B0404020203020204" pitchFamily="34" charset="77"/>
              </a:rPr>
              <a:t>Thank you</a:t>
            </a:r>
            <a:endParaRPr lang="en-GB" sz="4500">
              <a:solidFill>
                <a:srgbClr val="5A287D"/>
              </a:solidFill>
              <a:latin typeface="RN House Sans Light" panose="020B04040202030202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57B4A-6E83-446B-96F0-D73535170A65}"/>
              </a:ext>
            </a:extLst>
          </p:cNvPr>
          <p:cNvSpPr txBox="1"/>
          <p:nvPr/>
        </p:nvSpPr>
        <p:spPr>
          <a:xfrm>
            <a:off x="9261446" y="73611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D73C5F"/>
                </a:solidFill>
              </a:rPr>
              <a:t>FOR INTERNAL USE ONLY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136D1FD-F2E3-49C4-9927-9C76D582CB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3429000"/>
            <a:ext cx="9144000" cy="3429000"/>
            <a:chOff x="0" y="2160"/>
            <a:chExt cx="5760" cy="2160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A2261257-71A9-450E-9322-261B59EDEA0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2160"/>
              <a:ext cx="5760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5FC7E67F-4CFC-4352-B997-D7548D9D7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160"/>
              <a:ext cx="1153" cy="2166"/>
            </a:xfrm>
            <a:custGeom>
              <a:avLst/>
              <a:gdLst>
                <a:gd name="T0" fmla="*/ 0 w 1919"/>
                <a:gd name="T1" fmla="*/ 3599 h 3599"/>
                <a:gd name="T2" fmla="*/ 0 w 1919"/>
                <a:gd name="T3" fmla="*/ 3599 h 3599"/>
                <a:gd name="T4" fmla="*/ 1919 w 1919"/>
                <a:gd name="T5" fmla="*/ 3599 h 3599"/>
                <a:gd name="T6" fmla="*/ 1919 w 1919"/>
                <a:gd name="T7" fmla="*/ 0 h 3599"/>
                <a:gd name="T8" fmla="*/ 0 w 1919"/>
                <a:gd name="T9" fmla="*/ 0 h 3599"/>
                <a:gd name="T10" fmla="*/ 0 w 1919"/>
                <a:gd name="T11" fmla="*/ 3599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19" h="3599">
                  <a:moveTo>
                    <a:pt x="0" y="3599"/>
                  </a:moveTo>
                  <a:lnTo>
                    <a:pt x="0" y="3599"/>
                  </a:lnTo>
                  <a:lnTo>
                    <a:pt x="1919" y="3599"/>
                  </a:lnTo>
                  <a:lnTo>
                    <a:pt x="1919" y="0"/>
                  </a:lnTo>
                  <a:lnTo>
                    <a:pt x="0" y="0"/>
                  </a:lnTo>
                  <a:lnTo>
                    <a:pt x="0" y="3599"/>
                  </a:lnTo>
                  <a:close/>
                </a:path>
              </a:pathLst>
            </a:custGeom>
            <a:solidFill>
              <a:srgbClr val="3B256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ECAEED-BFA9-4F16-89EE-C738D75F9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" y="3243"/>
              <a:ext cx="1153" cy="1083"/>
            </a:xfrm>
            <a:custGeom>
              <a:avLst/>
              <a:gdLst>
                <a:gd name="T0" fmla="*/ 0 w 1920"/>
                <a:gd name="T1" fmla="*/ 1800 h 1800"/>
                <a:gd name="T2" fmla="*/ 0 w 1920"/>
                <a:gd name="T3" fmla="*/ 1800 h 1800"/>
                <a:gd name="T4" fmla="*/ 1920 w 1920"/>
                <a:gd name="T5" fmla="*/ 1800 h 1800"/>
                <a:gd name="T6" fmla="*/ 1920 w 1920"/>
                <a:gd name="T7" fmla="*/ 0 h 1800"/>
                <a:gd name="T8" fmla="*/ 0 w 1920"/>
                <a:gd name="T9" fmla="*/ 0 h 1800"/>
                <a:gd name="T10" fmla="*/ 0 w 1920"/>
                <a:gd name="T11" fmla="*/ 180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1800">
                  <a:moveTo>
                    <a:pt x="0" y="1800"/>
                  </a:moveTo>
                  <a:lnTo>
                    <a:pt x="0" y="1800"/>
                  </a:lnTo>
                  <a:lnTo>
                    <a:pt x="1920" y="1800"/>
                  </a:lnTo>
                  <a:lnTo>
                    <a:pt x="1920" y="0"/>
                  </a:lnTo>
                  <a:lnTo>
                    <a:pt x="0" y="0"/>
                  </a:lnTo>
                  <a:lnTo>
                    <a:pt x="0" y="1800"/>
                  </a:lnTo>
                  <a:close/>
                </a:path>
              </a:pathLst>
            </a:custGeom>
            <a:solidFill>
              <a:srgbClr val="5A287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B4B94D2E-ACBE-40CD-A134-3D87BE593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6" y="2160"/>
              <a:ext cx="1154" cy="2166"/>
            </a:xfrm>
            <a:custGeom>
              <a:avLst/>
              <a:gdLst>
                <a:gd name="T0" fmla="*/ 0 w 1920"/>
                <a:gd name="T1" fmla="*/ 3599 h 3599"/>
                <a:gd name="T2" fmla="*/ 0 w 1920"/>
                <a:gd name="T3" fmla="*/ 3599 h 3599"/>
                <a:gd name="T4" fmla="*/ 1920 w 1920"/>
                <a:gd name="T5" fmla="*/ 3599 h 3599"/>
                <a:gd name="T6" fmla="*/ 1920 w 1920"/>
                <a:gd name="T7" fmla="*/ 0 h 3599"/>
                <a:gd name="T8" fmla="*/ 0 w 1920"/>
                <a:gd name="T9" fmla="*/ 0 h 3599"/>
                <a:gd name="T10" fmla="*/ 0 w 1920"/>
                <a:gd name="T11" fmla="*/ 3599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3599">
                  <a:moveTo>
                    <a:pt x="0" y="3599"/>
                  </a:moveTo>
                  <a:lnTo>
                    <a:pt x="0" y="3599"/>
                  </a:lnTo>
                  <a:lnTo>
                    <a:pt x="1920" y="3599"/>
                  </a:lnTo>
                  <a:lnTo>
                    <a:pt x="1920" y="0"/>
                  </a:lnTo>
                  <a:lnTo>
                    <a:pt x="0" y="0"/>
                  </a:lnTo>
                  <a:lnTo>
                    <a:pt x="0" y="3599"/>
                  </a:lnTo>
                  <a:close/>
                </a:path>
              </a:pathLst>
            </a:custGeom>
            <a:solidFill>
              <a:srgbClr val="3B256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46121946-4A2D-4FE0-B03A-88FD824F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2160"/>
              <a:ext cx="1153" cy="2166"/>
            </a:xfrm>
            <a:custGeom>
              <a:avLst/>
              <a:gdLst>
                <a:gd name="T0" fmla="*/ 0 w 1920"/>
                <a:gd name="T1" fmla="*/ 3599 h 3599"/>
                <a:gd name="T2" fmla="*/ 0 w 1920"/>
                <a:gd name="T3" fmla="*/ 3599 h 3599"/>
                <a:gd name="T4" fmla="*/ 1920 w 1920"/>
                <a:gd name="T5" fmla="*/ 3599 h 3599"/>
                <a:gd name="T6" fmla="*/ 1920 w 1920"/>
                <a:gd name="T7" fmla="*/ 0 h 3599"/>
                <a:gd name="T8" fmla="*/ 0 w 1920"/>
                <a:gd name="T9" fmla="*/ 0 h 3599"/>
                <a:gd name="T10" fmla="*/ 0 w 1920"/>
                <a:gd name="T11" fmla="*/ 3599 h 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3599">
                  <a:moveTo>
                    <a:pt x="0" y="3599"/>
                  </a:moveTo>
                  <a:lnTo>
                    <a:pt x="0" y="3599"/>
                  </a:lnTo>
                  <a:lnTo>
                    <a:pt x="1920" y="3599"/>
                  </a:lnTo>
                  <a:lnTo>
                    <a:pt x="1920" y="0"/>
                  </a:lnTo>
                  <a:lnTo>
                    <a:pt x="0" y="0"/>
                  </a:lnTo>
                  <a:lnTo>
                    <a:pt x="0" y="3599"/>
                  </a:lnTo>
                  <a:close/>
                </a:path>
              </a:pathLst>
            </a:custGeom>
            <a:solidFill>
              <a:srgbClr val="3B256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8464785-8CF6-4E4C-81C1-119736C5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" y="3243"/>
              <a:ext cx="1153" cy="1083"/>
            </a:xfrm>
            <a:custGeom>
              <a:avLst/>
              <a:gdLst>
                <a:gd name="T0" fmla="*/ 0 w 1920"/>
                <a:gd name="T1" fmla="*/ 1800 h 1800"/>
                <a:gd name="T2" fmla="*/ 0 w 1920"/>
                <a:gd name="T3" fmla="*/ 1800 h 1800"/>
                <a:gd name="T4" fmla="*/ 1920 w 1920"/>
                <a:gd name="T5" fmla="*/ 1800 h 1800"/>
                <a:gd name="T6" fmla="*/ 1920 w 1920"/>
                <a:gd name="T7" fmla="*/ 0 h 1800"/>
                <a:gd name="T8" fmla="*/ 0 w 1920"/>
                <a:gd name="T9" fmla="*/ 0 h 1800"/>
                <a:gd name="T10" fmla="*/ 0 w 1920"/>
                <a:gd name="T11" fmla="*/ 180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1800">
                  <a:moveTo>
                    <a:pt x="0" y="1800"/>
                  </a:moveTo>
                  <a:lnTo>
                    <a:pt x="0" y="1800"/>
                  </a:lnTo>
                  <a:lnTo>
                    <a:pt x="1920" y="1800"/>
                  </a:lnTo>
                  <a:lnTo>
                    <a:pt x="1920" y="0"/>
                  </a:lnTo>
                  <a:lnTo>
                    <a:pt x="0" y="0"/>
                  </a:lnTo>
                  <a:lnTo>
                    <a:pt x="0" y="1800"/>
                  </a:lnTo>
                  <a:close/>
                </a:path>
              </a:pathLst>
            </a:custGeom>
            <a:solidFill>
              <a:srgbClr val="D73C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1539ABF0-B8A4-47CE-8406-9D28A2773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" y="2160"/>
              <a:ext cx="1153" cy="1083"/>
            </a:xfrm>
            <a:custGeom>
              <a:avLst/>
              <a:gdLst>
                <a:gd name="T0" fmla="*/ 0 w 1920"/>
                <a:gd name="T1" fmla="*/ 1799 h 1799"/>
                <a:gd name="T2" fmla="*/ 0 w 1920"/>
                <a:gd name="T3" fmla="*/ 1799 h 1799"/>
                <a:gd name="T4" fmla="*/ 1920 w 1920"/>
                <a:gd name="T5" fmla="*/ 1799 h 1799"/>
                <a:gd name="T6" fmla="*/ 1920 w 1920"/>
                <a:gd name="T7" fmla="*/ 0 h 1799"/>
                <a:gd name="T8" fmla="*/ 0 w 1920"/>
                <a:gd name="T9" fmla="*/ 0 h 1799"/>
                <a:gd name="T10" fmla="*/ 0 w 1920"/>
                <a:gd name="T11" fmla="*/ 1799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1799">
                  <a:moveTo>
                    <a:pt x="0" y="1799"/>
                  </a:moveTo>
                  <a:lnTo>
                    <a:pt x="0" y="1799"/>
                  </a:lnTo>
                  <a:lnTo>
                    <a:pt x="1920" y="1799"/>
                  </a:lnTo>
                  <a:lnTo>
                    <a:pt x="1920" y="0"/>
                  </a:lnTo>
                  <a:lnTo>
                    <a:pt x="0" y="0"/>
                  </a:lnTo>
                  <a:lnTo>
                    <a:pt x="0" y="1799"/>
                  </a:lnTo>
                  <a:close/>
                </a:path>
              </a:pathLst>
            </a:custGeom>
            <a:solidFill>
              <a:srgbClr val="D6C5E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27BC860-7089-453D-9AE7-40C7A8F41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3" y="2160"/>
              <a:ext cx="1153" cy="1083"/>
            </a:xfrm>
            <a:custGeom>
              <a:avLst/>
              <a:gdLst>
                <a:gd name="T0" fmla="*/ 0 w 1920"/>
                <a:gd name="T1" fmla="*/ 1799 h 1799"/>
                <a:gd name="T2" fmla="*/ 0 w 1920"/>
                <a:gd name="T3" fmla="*/ 1799 h 1799"/>
                <a:gd name="T4" fmla="*/ 1920 w 1920"/>
                <a:gd name="T5" fmla="*/ 1799 h 1799"/>
                <a:gd name="T6" fmla="*/ 1920 w 1920"/>
                <a:gd name="T7" fmla="*/ 0 h 1799"/>
                <a:gd name="T8" fmla="*/ 0 w 1920"/>
                <a:gd name="T9" fmla="*/ 0 h 1799"/>
                <a:gd name="T10" fmla="*/ 0 w 1920"/>
                <a:gd name="T11" fmla="*/ 1799 h 1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0" h="1799">
                  <a:moveTo>
                    <a:pt x="0" y="1799"/>
                  </a:moveTo>
                  <a:lnTo>
                    <a:pt x="0" y="1799"/>
                  </a:lnTo>
                  <a:lnTo>
                    <a:pt x="1920" y="1799"/>
                  </a:lnTo>
                  <a:lnTo>
                    <a:pt x="1920" y="0"/>
                  </a:lnTo>
                  <a:lnTo>
                    <a:pt x="0" y="0"/>
                  </a:lnTo>
                  <a:lnTo>
                    <a:pt x="0" y="1799"/>
                  </a:lnTo>
                  <a:close/>
                </a:path>
              </a:pathLst>
            </a:custGeom>
            <a:solidFill>
              <a:srgbClr val="D6C5E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CAEA3A5-9A51-4317-BE99-D8EFB6E5B83A}"/>
              </a:ext>
            </a:extLst>
          </p:cNvPr>
          <p:cNvSpPr/>
          <p:nvPr/>
        </p:nvSpPr>
        <p:spPr>
          <a:xfrm>
            <a:off x="243921" y="6399313"/>
            <a:ext cx="18838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RN House Sans Light" panose="020B0404020203020204" pitchFamily="34" charset="77"/>
              </a:rPr>
              <a:t>Information classiﬁcation: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331425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27B0-7AA7-4E8A-8A2B-2F0D059B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" y="963877"/>
            <a:ext cx="3490849" cy="4930246"/>
          </a:xfrm>
        </p:spPr>
        <p:txBody>
          <a:bodyPr>
            <a:normAutofit/>
          </a:bodyPr>
          <a:lstStyle/>
          <a:p>
            <a:pPr lvl="0" algn="r" defTabSz="914400" eaLnBrk="0" fontAlgn="base" hangingPunct="0">
              <a:spcAft>
                <a:spcPct val="0"/>
              </a:spcAft>
            </a:pPr>
            <a:r>
              <a:rPr lang="en-GB" altLang="en-US">
                <a:solidFill>
                  <a:schemeClr val="accent1"/>
                </a:solidFill>
                <a:cs typeface="Segoe UI" panose="020B0502040204020203" pitchFamily="34" charset="0"/>
              </a:rPr>
              <a:t>Agile Apps F&amp;SA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C57C2E8-6D53-42F5-8299-4D0CDFFEC9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10486" y="963877"/>
            <a:ext cx="6330461" cy="49302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112" tIns="914112" rIns="914112" bIns="914112" numCol="1" anchor="ctr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400">
                <a:latin typeface="+mj-lt"/>
                <a:cs typeface="Segoe UI" panose="020B0502040204020203" pitchFamily="34" charset="0"/>
              </a:rPr>
              <a:t>Is a bespoke 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400">
                <a:latin typeface="+mj-lt"/>
                <a:cs typeface="Segoe UI" panose="020B0502040204020203" pitchFamily="34" charset="0"/>
              </a:rPr>
              <a:t>App development environment 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400">
                <a:latin typeface="+mj-lt"/>
                <a:cs typeface="Segoe UI" panose="020B0502040204020203" pitchFamily="34" charset="0"/>
              </a:rPr>
              <a:t>where internal </a:t>
            </a:r>
            <a:r>
              <a:rPr lang="en-GB" altLang="en-US" sz="2400" b="1">
                <a:latin typeface="+mj-lt"/>
                <a:cs typeface="Segoe UI" panose="020B0502040204020203" pitchFamily="34" charset="0"/>
              </a:rPr>
              <a:t>web applications are 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400" b="1">
                <a:latin typeface="+mj-lt"/>
                <a:cs typeface="Segoe UI" panose="020B0502040204020203" pitchFamily="34" charset="0"/>
              </a:rPr>
              <a:t>Designed, Built and Hosted 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400">
                <a:latin typeface="+mj-lt"/>
                <a:cs typeface="Segoe UI" panose="020B0502040204020203" pitchFamily="34" charset="0"/>
              </a:rPr>
              <a:t>to solve 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400">
                <a:latin typeface="+mj-lt"/>
                <a:cs typeface="Segoe UI" panose="020B0502040204020203" pitchFamily="34" charset="0"/>
              </a:rPr>
              <a:t>Operational problems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400">
                <a:latin typeface="+mj-lt"/>
                <a:cs typeface="Segoe UI" panose="020B0502040204020203" pitchFamily="34" charset="0"/>
              </a:rPr>
              <a:t>for Bank internal customers</a:t>
            </a:r>
            <a:endParaRPr lang="en-GB" alt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317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27B0-7AA7-4E8A-8A2B-2F0D059B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5092" y="963877"/>
            <a:ext cx="3490849" cy="4930246"/>
          </a:xfrm>
        </p:spPr>
        <p:txBody>
          <a:bodyPr>
            <a:normAutofit/>
          </a:bodyPr>
          <a:lstStyle/>
          <a:p>
            <a:pPr lvl="0" algn="r" defTabSz="914400" eaLnBrk="0" fontAlgn="base" hangingPunct="0">
              <a:spcAft>
                <a:spcPct val="0"/>
              </a:spcAft>
            </a:pPr>
            <a:r>
              <a:rPr lang="en-GB" altLang="en-US">
                <a:solidFill>
                  <a:schemeClr val="accent1"/>
                </a:solidFill>
                <a:cs typeface="Segoe UI" panose="020B0502040204020203" pitchFamily="34" charset="0"/>
              </a:rPr>
              <a:t>Analytics MI</a:t>
            </a:r>
            <a:endParaRPr lang="en-GB" altLang="en-US">
              <a:solidFill>
                <a:schemeClr val="accent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C57C2E8-6D53-42F5-8299-4D0CDFFEC9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10486" y="963877"/>
            <a:ext cx="6330461" cy="49302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112" tIns="914112" rIns="914112" bIns="914112" numCol="1" anchor="ctr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altLang="en-US" sz="2400">
                <a:latin typeface="+mj-lt"/>
                <a:cs typeface="Segoe UI" panose="020B0502040204020203" pitchFamily="34" charset="0"/>
              </a:rPr>
              <a:t>Are Data visualisations served as </a:t>
            </a:r>
            <a:r>
              <a:rPr lang="en-GB" altLang="en-US" sz="2400" b="1">
                <a:latin typeface="+mj-lt"/>
                <a:cs typeface="Segoe UI" panose="020B0502040204020203" pitchFamily="34" charset="0"/>
              </a:rPr>
              <a:t>Tableau dashboards </a:t>
            </a:r>
            <a:r>
              <a:rPr lang="en-GB" altLang="en-US" sz="2400">
                <a:latin typeface="+mj-lt"/>
                <a:cs typeface="Segoe UI" panose="020B0502040204020203" pitchFamily="34" charset="0"/>
              </a:rPr>
              <a:t>to help bring data to life using analytical insights</a:t>
            </a:r>
            <a:endParaRPr lang="en-GB" alt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99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27B0-7AA7-4E8A-8A2B-2F0D059B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9339" y="963877"/>
            <a:ext cx="3103372" cy="4930246"/>
          </a:xfrm>
        </p:spPr>
        <p:txBody>
          <a:bodyPr>
            <a:normAutofit/>
          </a:bodyPr>
          <a:lstStyle/>
          <a:p>
            <a:pPr lvl="0" algn="r" defTabSz="914400" eaLnBrk="0" fontAlgn="base" hangingPunct="0">
              <a:spcAft>
                <a:spcPct val="0"/>
              </a:spcAft>
            </a:pPr>
            <a:r>
              <a:rPr lang="en-GB" altLang="en-US">
                <a:solidFill>
                  <a:schemeClr val="accent1"/>
                </a:solidFill>
              </a:rPr>
              <a:t>Pain-point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C57C2E8-6D53-42F5-8299-4D0CDFFEC9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86929" y="963877"/>
            <a:ext cx="5828421" cy="49302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112" tIns="914112" rIns="914112" bIns="914112" numCol="1" anchor="ctr" anchorCtr="0" compatLnSpc="1">
            <a:prstTxWarp prst="textNoShape">
              <a:avLst/>
            </a:prstTxWarp>
            <a:noAutofit/>
          </a:bodyPr>
          <a:lstStyle/>
          <a:p>
            <a:pPr marL="457200" indent="-45720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000">
                <a:latin typeface="+mj-lt"/>
                <a:cs typeface="Segoe UI" panose="020B0502040204020203" pitchFamily="34" charset="0"/>
              </a:rPr>
              <a:t>Capturing stakeholder requirements and feedback from the outset efficiently reducing rework where possible</a:t>
            </a:r>
          </a:p>
        </p:txBody>
      </p:sp>
    </p:spTree>
    <p:extLst>
      <p:ext uri="{BB962C8B-B14F-4D97-AF65-F5344CB8AC3E}">
        <p14:creationId xmlns:p14="http://schemas.microsoft.com/office/powerpoint/2010/main" val="43388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868EA-E501-47CB-A0AE-ADF7A33D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Invision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B6980-3C50-4E68-8E35-48AD064D78AD}"/>
              </a:ext>
            </a:extLst>
          </p:cNvPr>
          <p:cNvSpPr/>
          <p:nvPr/>
        </p:nvSpPr>
        <p:spPr>
          <a:xfrm>
            <a:off x="243921" y="6399313"/>
            <a:ext cx="18838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45325D"/>
                </a:solidFill>
                <a:latin typeface="RN House Sans Light" panose="020B0404020203020204" pitchFamily="34" charset="77"/>
              </a:rPr>
              <a:t>Information classiﬁcation: Internal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E3164-58D8-4EB2-A28D-2950010A3621}"/>
              </a:ext>
            </a:extLst>
          </p:cNvPr>
          <p:cNvSpPr txBox="1"/>
          <p:nvPr/>
        </p:nvSpPr>
        <p:spPr>
          <a:xfrm>
            <a:off x="9261446" y="73611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D73C5F"/>
                </a:solidFill>
              </a:rPr>
              <a:t>FOR INTERNAL USE ONLY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7E5D2-567E-4CE1-A32E-79B6DDD2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89462"/>
            <a:ext cx="7312958" cy="2858120"/>
          </a:xfrm>
        </p:spPr>
        <p:txBody>
          <a:bodyPr/>
          <a:lstStyle/>
          <a:p>
            <a:r>
              <a:rPr lang="en-GB"/>
              <a:t>Allows design teams to create interactive prototypes of web and mobile applications and gather instant feedback from key stakeholders through social and collaborative capabilities.</a:t>
            </a:r>
          </a:p>
          <a:p>
            <a:endParaRPr lang="en-GB"/>
          </a:p>
          <a:p>
            <a:r>
              <a:rPr lang="en-GB"/>
              <a:t>Large interest in multiple areas in Natwest group as the go to tool for UI design collaboration.</a:t>
            </a:r>
          </a:p>
        </p:txBody>
      </p:sp>
      <p:pic>
        <p:nvPicPr>
          <p:cNvPr id="9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715EA8F-CD7C-429E-9355-D7F22F962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956" y="1172737"/>
            <a:ext cx="3546087" cy="19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6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3FB9E-8BF6-4C95-8927-F0FF4D7A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Invision spike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796CF-593E-4FC3-BFA8-8DA4ADEF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DDC8D-36E9-467E-8CF1-750845950A7F}" type="slidenum">
              <a:rPr lang="en-GB" noProof="0" smtClean="0"/>
              <a:pPr/>
              <a:t>6</a:t>
            </a:fld>
            <a:endParaRPr lang="en-GB" noProof="0"/>
          </a:p>
        </p:txBody>
      </p:sp>
      <p:pic>
        <p:nvPicPr>
          <p:cNvPr id="7" name="Graphic 6" descr="Daily calendar">
            <a:extLst>
              <a:ext uri="{FF2B5EF4-FFF2-40B4-BE49-F238E27FC236}">
                <a16:creationId xmlns:a16="http://schemas.microsoft.com/office/drawing/2014/main" id="{7CB1EFD7-5BA1-4BE3-903C-F85B915D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032" y="150876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88F99B-DDC1-43A7-8A3E-6C8281D58BE9}"/>
              </a:ext>
            </a:extLst>
          </p:cNvPr>
          <p:cNvSpPr txBox="1"/>
          <p:nvPr/>
        </p:nvSpPr>
        <p:spPr>
          <a:xfrm>
            <a:off x="3052695" y="1735127"/>
            <a:ext cx="5496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/>
              <a:t>11</a:t>
            </a:r>
            <a:r>
              <a:rPr lang="en-GB" sz="2000" baseline="30000"/>
              <a:t>th</a:t>
            </a:r>
            <a:r>
              <a:rPr lang="en-GB" sz="2000"/>
              <a:t> Aug 2020 – 14</a:t>
            </a:r>
            <a:r>
              <a:rPr lang="en-GB" sz="2000" baseline="30000"/>
              <a:t>th</a:t>
            </a:r>
            <a:r>
              <a:rPr lang="en-GB" sz="2000"/>
              <a:t> Aug 2020</a:t>
            </a:r>
          </a:p>
        </p:txBody>
      </p:sp>
      <p:pic>
        <p:nvPicPr>
          <p:cNvPr id="11" name="Graphic 10" descr="Group brainstorm">
            <a:extLst>
              <a:ext uri="{FF2B5EF4-FFF2-40B4-BE49-F238E27FC236}">
                <a16:creationId xmlns:a16="http://schemas.microsoft.com/office/drawing/2014/main" id="{DFE868A3-F519-43CC-9357-1772F3A65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032" y="2763986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261B55-10B1-4685-87A2-98973BC46B74}"/>
              </a:ext>
            </a:extLst>
          </p:cNvPr>
          <p:cNvSpPr txBox="1"/>
          <p:nvPr/>
        </p:nvSpPr>
        <p:spPr>
          <a:xfrm>
            <a:off x="3507948" y="2763986"/>
            <a:ext cx="47147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/>
              <a:t>Developers, Designer from Agile Apps</a:t>
            </a:r>
          </a:p>
          <a:p>
            <a:pPr algn="ctr"/>
            <a:r>
              <a:rPr lang="en-GB" sz="2000"/>
              <a:t>Data Engineers from Data Engineering</a:t>
            </a:r>
          </a:p>
          <a:p>
            <a:pPr algn="ctr"/>
            <a:r>
              <a:rPr lang="en-GB" sz="2000"/>
              <a:t>SME support from Invision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95D86-9716-4FF8-9FB1-67B125F66B89}"/>
              </a:ext>
            </a:extLst>
          </p:cNvPr>
          <p:cNvSpPr txBox="1"/>
          <p:nvPr/>
        </p:nvSpPr>
        <p:spPr>
          <a:xfrm>
            <a:off x="3507948" y="3975818"/>
            <a:ext cx="4714752" cy="1231106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b="1"/>
              <a:t>Proving statement:</a:t>
            </a:r>
          </a:p>
          <a:p>
            <a:pPr algn="ctr"/>
            <a:r>
              <a:rPr lang="en-GB"/>
              <a:t>Prove viability and lay down operating model for Use of Invision in Agile Apps and Analytics MI reporting</a:t>
            </a:r>
            <a:endParaRPr lang="en-GB" sz="2000"/>
          </a:p>
        </p:txBody>
      </p:sp>
      <p:pic>
        <p:nvPicPr>
          <p:cNvPr id="16" name="Graphic 15" descr="Question mark">
            <a:extLst>
              <a:ext uri="{FF2B5EF4-FFF2-40B4-BE49-F238E27FC236}">
                <a16:creationId xmlns:a16="http://schemas.microsoft.com/office/drawing/2014/main" id="{E1C7DCFE-E4A3-408D-86BC-9CF369B9D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032" y="43342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796CF-593E-4FC3-BFA8-8DA4ADEF5E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8BDDC8D-36E9-467E-8CF1-750845950A7F}" type="slidenum">
              <a:rPr lang="en-GB" sz="800" noProof="0" smtClean="0"/>
              <a:pPr/>
              <a:t>7</a:t>
            </a:fld>
            <a:endParaRPr lang="en-GB" sz="800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63FB9E-8BF6-4C95-8927-F0FF4D7A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</a:t>
            </a:r>
            <a:r>
              <a:rPr lang="en-GB" sz="3200"/>
              <a:t>hat we did in spike — Agile Apps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E4ED9FF-4EDE-4A2F-A862-9BF7A7E11D8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582" y="1303386"/>
            <a:ext cx="8283098" cy="5122206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buAutoNum type="arabicPeriod"/>
            </a:pPr>
            <a:r>
              <a:rPr lang="en-GB" sz="2000"/>
              <a:t>Static Balsamiq wireframe mock-ups</a:t>
            </a:r>
            <a:endParaRPr lang="en-US"/>
          </a:p>
          <a:p>
            <a:pPr marL="457200" indent="-457200">
              <a:buAutoNum type="arabicPeriod"/>
            </a:pPr>
            <a:r>
              <a:rPr lang="en-US" sz="2000"/>
              <a:t>Mock-ups made interactive in </a:t>
            </a:r>
            <a:r>
              <a:rPr lang="en-US" sz="2000" err="1"/>
              <a:t>InVision</a:t>
            </a:r>
            <a:r>
              <a:rPr lang="en-US" sz="2000"/>
              <a:t> prototype</a:t>
            </a:r>
          </a:p>
          <a:p>
            <a:pPr marL="457200" indent="-457200">
              <a:buAutoNum type="arabicPeriod"/>
            </a:pPr>
            <a:endParaRPr lang="en-US" sz="2000"/>
          </a:p>
          <a:p>
            <a:pPr marL="457200" indent="-457200">
              <a:buAutoNum type="arabicPeriod"/>
            </a:pPr>
            <a:endParaRPr lang="en-US" sz="2000"/>
          </a:p>
          <a:p>
            <a:pPr marL="457200" indent="-457200">
              <a:buAutoNum type="arabicPeriod"/>
            </a:pPr>
            <a:endParaRPr lang="en-US" sz="2000"/>
          </a:p>
          <a:p>
            <a:pPr marL="457200" indent="-457200">
              <a:buAutoNum type="arabicPeriod"/>
            </a:pPr>
            <a:endParaRPr lang="en-US" sz="2000"/>
          </a:p>
          <a:p>
            <a:pPr marL="457200" indent="-457200">
              <a:buAutoNum type="arabicPeriod"/>
            </a:pPr>
            <a:endParaRPr lang="en-US" sz="2000"/>
          </a:p>
          <a:p>
            <a:pPr marL="457200" indent="-457200">
              <a:buAutoNum type="arabicPeriod"/>
            </a:pPr>
            <a:endParaRPr lang="en-US" sz="2000"/>
          </a:p>
          <a:p>
            <a:pPr marL="457200" indent="-457200">
              <a:buAutoNum type="arabicPeriod"/>
            </a:pPr>
            <a:endParaRPr lang="en-US" sz="2000"/>
          </a:p>
          <a:p>
            <a:pPr marL="457200" indent="-457200">
              <a:buAutoNum type="arabicPeriod"/>
            </a:pPr>
            <a:endParaRPr lang="en-US" sz="2000"/>
          </a:p>
          <a:p>
            <a:pPr marL="457200" indent="-457200">
              <a:buAutoNum type="arabicPeriod"/>
            </a:pPr>
            <a:endParaRPr lang="en-US" sz="2000"/>
          </a:p>
          <a:p>
            <a:pPr marL="457200" indent="-457200">
              <a:buAutoNum type="arabicPeriod"/>
            </a:pPr>
            <a:r>
              <a:rPr lang="en-US" sz="2000"/>
              <a:t>Collaboration with stakeholders with the prototype as the basis.</a:t>
            </a:r>
            <a:endParaRPr lang="en-US"/>
          </a:p>
          <a:p>
            <a:pPr marL="457200" indent="-457200">
              <a:buAutoNum type="arabicPeriod"/>
            </a:pPr>
            <a:r>
              <a:rPr lang="en-US" sz="2000"/>
              <a:t>Addressing feedback by updating the prototype to match refined requirements.</a:t>
            </a:r>
            <a:endParaRPr lang="en-US"/>
          </a:p>
        </p:txBody>
      </p:sp>
      <p:pic>
        <p:nvPicPr>
          <p:cNvPr id="3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6527B39-3568-4CF0-9524-EF667DBF9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70" y="2036651"/>
            <a:ext cx="5100917" cy="327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7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796CF-593E-4FC3-BFA8-8DA4ADEF5E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8BDDC8D-36E9-467E-8CF1-750845950A7F}" type="slidenum">
              <a:rPr lang="en-GB" sz="800" noProof="0" smtClean="0"/>
              <a:pPr/>
              <a:t>8</a:t>
            </a:fld>
            <a:endParaRPr lang="en-GB" sz="800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63FB9E-8BF6-4C95-8927-F0FF4D7A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W</a:t>
            </a:r>
            <a:r>
              <a:rPr lang="en-GB" sz="3200"/>
              <a:t>hat we did in spike – Analytics MI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E4ED9FF-4EDE-4A2F-A862-9BF7A7E11D8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5582" y="1303386"/>
            <a:ext cx="8166557" cy="5122206"/>
          </a:xfrm>
        </p:spPr>
        <p:txBody>
          <a:bodyPr/>
          <a:lstStyle/>
          <a:p>
            <a:r>
              <a:rPr lang="en-GB" sz="1600" b="1"/>
              <a:t>Investigated the capabilities of the tool:</a:t>
            </a:r>
          </a:p>
          <a:p>
            <a:pPr lvl="1"/>
            <a:r>
              <a:rPr lang="en-GB" sz="1300"/>
              <a:t>Prototype</a:t>
            </a:r>
          </a:p>
          <a:p>
            <a:pPr lvl="1"/>
            <a:r>
              <a:rPr lang="en-GB" sz="1300"/>
              <a:t>Boards</a:t>
            </a:r>
          </a:p>
          <a:p>
            <a:pPr lvl="1"/>
            <a:r>
              <a:rPr lang="en-GB" sz="1300"/>
              <a:t>Freehand</a:t>
            </a:r>
          </a:p>
          <a:p>
            <a:pPr lvl="1"/>
            <a:endParaRPr lang="en-GB" sz="1300" b="1"/>
          </a:p>
          <a:p>
            <a:r>
              <a:rPr lang="en-GB" sz="1600" b="1"/>
              <a:t>Developed a prototype dashboard</a:t>
            </a:r>
          </a:p>
          <a:p>
            <a:pPr marL="0" indent="0">
              <a:buNone/>
            </a:pPr>
            <a:endParaRPr lang="en-GB" sz="1600" b="1"/>
          </a:p>
          <a:p>
            <a:pPr marL="0" indent="0">
              <a:buNone/>
            </a:pPr>
            <a:endParaRPr lang="en-GB" sz="1600" b="1"/>
          </a:p>
          <a:p>
            <a:pPr marL="0" indent="0">
              <a:buNone/>
            </a:pPr>
            <a:endParaRPr lang="en-GB" sz="1600" b="1"/>
          </a:p>
          <a:p>
            <a:pPr marL="0" indent="0">
              <a:buNone/>
            </a:pPr>
            <a:endParaRPr lang="en-GB" sz="1600" b="1"/>
          </a:p>
          <a:p>
            <a:pPr marL="0" indent="0">
              <a:buNone/>
            </a:pPr>
            <a:endParaRPr lang="en-GB" sz="1600" b="1"/>
          </a:p>
          <a:p>
            <a:endParaRPr lang="en-GB" sz="1600" b="1"/>
          </a:p>
          <a:p>
            <a:r>
              <a:rPr lang="en-GB" sz="1600" b="1"/>
              <a:t>Created Collaboration templates</a:t>
            </a:r>
          </a:p>
          <a:p>
            <a:pPr marL="0" indent="0">
              <a:buNone/>
            </a:pPr>
            <a:endParaRPr lang="en-GB" sz="16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37AB70-6C68-40D3-A4D2-68424165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33" y="3191420"/>
            <a:ext cx="2156482" cy="1346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AE8D9B-ECD3-49CD-9121-9FF5AAE0E619}"/>
              </a:ext>
            </a:extLst>
          </p:cNvPr>
          <p:cNvSpPr txBox="1"/>
          <p:nvPr/>
        </p:nvSpPr>
        <p:spPr>
          <a:xfrm>
            <a:off x="4123484" y="2978790"/>
            <a:ext cx="4604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Used boards to display visualisations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/>
              <a:t>Collaborated with Colleagues on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FA6386-31CD-46B1-98B7-A45A2A3A5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167" y="4395068"/>
            <a:ext cx="3581565" cy="1814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0D0EB6-0774-4351-A1AB-41679363A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82" y="5396134"/>
            <a:ext cx="609685" cy="600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AB9A28-6E05-4D69-9942-573504CEB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462" y="5472069"/>
            <a:ext cx="543001" cy="504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5BE3A-2D52-4258-8914-33EA6204A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510" y="5444056"/>
            <a:ext cx="666843" cy="533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8EB98B-9C35-4B66-9754-4C55592957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9674" y="5415188"/>
            <a:ext cx="638264" cy="562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84EBC3-BF44-417A-AC53-75F3F03BB6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1236" y="5453016"/>
            <a:ext cx="523948" cy="5239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3575F6-961E-4E11-B80C-DDD8FC2DC1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4821" y="5435386"/>
            <a:ext cx="504895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8803-3B46-4B5F-B6E5-A4D8B969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89" y="136524"/>
            <a:ext cx="7133666" cy="1325563"/>
          </a:xfrm>
        </p:spPr>
        <p:txBody>
          <a:bodyPr/>
          <a:lstStyle/>
          <a:p>
            <a:r>
              <a:rPr lang="en-GB"/>
              <a:t>Proposed Agile Apps design operating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6966F-AB39-4D3B-9B5F-CE52A8B2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E01DB9-4BD9-4C43-A10E-8D4F70EA4320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2145F">
                    <a:tint val="75000"/>
                  </a:srgbClr>
                </a:solidFill>
                <a:effectLst/>
                <a:uLnTx/>
                <a:uFillTx/>
                <a:latin typeface="RN House Sans Regular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42145F">
                  <a:tint val="75000"/>
                </a:srgbClr>
              </a:solidFill>
              <a:effectLst/>
              <a:uLnTx/>
              <a:uFillTx/>
              <a:latin typeface="RN House Sans Regular"/>
              <a:ea typeface="+mn-ea"/>
              <a:cs typeface="+mn-cs"/>
            </a:endParaRPr>
          </a:p>
        </p:txBody>
      </p:sp>
      <p:graphicFrame>
        <p:nvGraphicFramePr>
          <p:cNvPr id="3" name="Diagram 4">
            <a:extLst>
              <a:ext uri="{FF2B5EF4-FFF2-40B4-BE49-F238E27FC236}">
                <a16:creationId xmlns:a16="http://schemas.microsoft.com/office/drawing/2014/main" id="{E12DB2F9-0F19-4E42-BAE1-8773D2AC35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394705"/>
              </p:ext>
            </p:extLst>
          </p:nvPr>
        </p:nvGraphicFramePr>
        <p:xfrm>
          <a:off x="1210235" y="1331258"/>
          <a:ext cx="5773270" cy="2133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88" name="Arrow: Down 1687">
            <a:extLst>
              <a:ext uri="{FF2B5EF4-FFF2-40B4-BE49-F238E27FC236}">
                <a16:creationId xmlns:a16="http://schemas.microsoft.com/office/drawing/2014/main" id="{5E8B219E-F04A-4690-88BC-5841B1A989A8}"/>
              </a:ext>
            </a:extLst>
          </p:cNvPr>
          <p:cNvSpPr/>
          <p:nvPr/>
        </p:nvSpPr>
        <p:spPr>
          <a:xfrm>
            <a:off x="3917308" y="3468713"/>
            <a:ext cx="358589" cy="304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46" name="Diagram 1746">
            <a:extLst>
              <a:ext uri="{FF2B5EF4-FFF2-40B4-BE49-F238E27FC236}">
                <a16:creationId xmlns:a16="http://schemas.microsoft.com/office/drawing/2014/main" id="{5255E623-0FEC-495B-A517-28D3D184D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700708"/>
              </p:ext>
            </p:extLst>
          </p:nvPr>
        </p:nvGraphicFramePr>
        <p:xfrm>
          <a:off x="1631577" y="3814482"/>
          <a:ext cx="5065059" cy="2545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3483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WG">
      <a:dk1>
        <a:srgbClr val="42145F"/>
      </a:dk1>
      <a:lt1>
        <a:srgbClr val="FFFFFF"/>
      </a:lt1>
      <a:dk2>
        <a:srgbClr val="5E10B1"/>
      </a:dk2>
      <a:lt2>
        <a:srgbClr val="F4F0E8"/>
      </a:lt2>
      <a:accent1>
        <a:srgbClr val="A58CC3"/>
      </a:accent1>
      <a:accent2>
        <a:srgbClr val="E6A000"/>
      </a:accent2>
      <a:accent3>
        <a:srgbClr val="D73C5F"/>
      </a:accent3>
      <a:accent4>
        <a:srgbClr val="82B400"/>
      </a:accent4>
      <a:accent5>
        <a:srgbClr val="D75F19"/>
      </a:accent5>
      <a:accent6>
        <a:srgbClr val="EBAF8C"/>
      </a:accent6>
      <a:hlink>
        <a:srgbClr val="5E10B1"/>
      </a:hlink>
      <a:folHlink>
        <a:srgbClr val="C8B9D7"/>
      </a:folHlink>
    </a:clrScheme>
    <a:fontScheme name="NWG">
      <a:majorFont>
        <a:latin typeface="RN House Sans Light"/>
        <a:ea typeface=""/>
        <a:cs typeface=""/>
      </a:majorFont>
      <a:minorFont>
        <a:latin typeface="RN House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NWG">
      <a:dk1>
        <a:srgbClr val="42145F"/>
      </a:dk1>
      <a:lt1>
        <a:srgbClr val="FFFFFF"/>
      </a:lt1>
      <a:dk2>
        <a:srgbClr val="5E10B1"/>
      </a:dk2>
      <a:lt2>
        <a:srgbClr val="F4F0E8"/>
      </a:lt2>
      <a:accent1>
        <a:srgbClr val="A58CC3"/>
      </a:accent1>
      <a:accent2>
        <a:srgbClr val="E6A000"/>
      </a:accent2>
      <a:accent3>
        <a:srgbClr val="D73C5F"/>
      </a:accent3>
      <a:accent4>
        <a:srgbClr val="82B400"/>
      </a:accent4>
      <a:accent5>
        <a:srgbClr val="D75F19"/>
      </a:accent5>
      <a:accent6>
        <a:srgbClr val="EBAF8C"/>
      </a:accent6>
      <a:hlink>
        <a:srgbClr val="5E10B1"/>
      </a:hlink>
      <a:folHlink>
        <a:srgbClr val="C8B9D7"/>
      </a:folHlink>
    </a:clrScheme>
    <a:fontScheme name="NWG">
      <a:majorFont>
        <a:latin typeface="RN House Sans Light"/>
        <a:ea typeface=""/>
        <a:cs typeface=""/>
      </a:majorFont>
      <a:minorFont>
        <a:latin typeface="RN House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00CB84F073E146B7D6714B43D0EA56" ma:contentTypeVersion="7" ma:contentTypeDescription="Create a new document." ma:contentTypeScope="" ma:versionID="3daa0f9e76a7091f9c6258555da49a38">
  <xsd:schema xmlns:xsd="http://www.w3.org/2001/XMLSchema" xmlns:xs="http://www.w3.org/2001/XMLSchema" xmlns:p="http://schemas.microsoft.com/office/2006/metadata/properties" xmlns:ns3="1c2a5892-7eeb-4f70-92d9-be7160a7891e" xmlns:ns4="ccb2a7e9-4ed1-43d6-94b4-47a8de13d96f" targetNamespace="http://schemas.microsoft.com/office/2006/metadata/properties" ma:root="true" ma:fieldsID="3488ae3468edc610e1d2fb9228120db5" ns3:_="" ns4:_="">
    <xsd:import namespace="1c2a5892-7eeb-4f70-92d9-be7160a7891e"/>
    <xsd:import namespace="ccb2a7e9-4ed1-43d6-94b4-47a8de13d9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2a5892-7eeb-4f70-92d9-be7160a789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b2a7e9-4ed1-43d6-94b4-47a8de13d9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B9DDFE-003E-4269-9EAF-85F9076129C6}">
  <ds:schemaRefs>
    <ds:schemaRef ds:uri="1c2a5892-7eeb-4f70-92d9-be7160a7891e"/>
    <ds:schemaRef ds:uri="ccb2a7e9-4ed1-43d6-94b4-47a8de13d96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E8AFE94-A7EB-4DB0-997A-17AD5BDD76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89C7C2-C92B-4EB1-A377-A9F7A4E0D640}">
  <ds:schemaRefs>
    <ds:schemaRef ds:uri="1c2a5892-7eeb-4f70-92d9-be7160a7891e"/>
    <ds:schemaRef ds:uri="ccb2a7e9-4ed1-43d6-94b4-47a8de13d96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14</Slides>
  <Notes>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2_Office Theme</vt:lpstr>
      <vt:lpstr>PowerPoint Presentation</vt:lpstr>
      <vt:lpstr>Agile Apps F&amp;SA</vt:lpstr>
      <vt:lpstr>Analytics MI</vt:lpstr>
      <vt:lpstr>Pain-point</vt:lpstr>
      <vt:lpstr>What is Invision</vt:lpstr>
      <vt:lpstr>Invision spike setup</vt:lpstr>
      <vt:lpstr>What we did in spike — Agile Apps</vt:lpstr>
      <vt:lpstr>What we did in spike – Analytics MI</vt:lpstr>
      <vt:lpstr>Proposed Agile Apps design operating model</vt:lpstr>
      <vt:lpstr>Proposed Analytics MI design Operating model</vt:lpstr>
      <vt:lpstr>Performance Insights Operating model</vt:lpstr>
      <vt:lpstr>Spike results</vt:lpstr>
      <vt:lpstr>The A 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Green (WLT GB)</dc:creator>
  <cp:revision>2</cp:revision>
  <cp:lastPrinted>2020-01-17T12:51:04Z</cp:lastPrinted>
  <dcterms:created xsi:type="dcterms:W3CDTF">2019-12-23T12:27:16Z</dcterms:created>
  <dcterms:modified xsi:type="dcterms:W3CDTF">2020-09-28T13:47:31Z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0x0101009300CB84F073E146B7D6714B43D0EA56</vt:lpwstr>
  </property>
  <property fmtid="{D5CDD505-2E9C-101B-9397-08002B2CF9AE}" pid="3" name="RbsBusinessOwner">
    <vt:lpwstr/>
  </property>
</Properties>
</file>