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2691-1AB4-4867-B29E-468C1BE1A4F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354-87AD-4715-8D9F-F9C20C6D6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7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2691-1AB4-4867-B29E-468C1BE1A4F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354-87AD-4715-8D9F-F9C20C6D6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8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2691-1AB4-4867-B29E-468C1BE1A4F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354-87AD-4715-8D9F-F9C20C6D6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2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2691-1AB4-4867-B29E-468C1BE1A4F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354-87AD-4715-8D9F-F9C20C6D6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9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2691-1AB4-4867-B29E-468C1BE1A4F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354-87AD-4715-8D9F-F9C20C6D6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4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2691-1AB4-4867-B29E-468C1BE1A4F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354-87AD-4715-8D9F-F9C20C6D6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0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2691-1AB4-4867-B29E-468C1BE1A4F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354-87AD-4715-8D9F-F9C20C6D6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1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2691-1AB4-4867-B29E-468C1BE1A4F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354-87AD-4715-8D9F-F9C20C6D6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3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2691-1AB4-4867-B29E-468C1BE1A4F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354-87AD-4715-8D9F-F9C20C6D6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8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2691-1AB4-4867-B29E-468C1BE1A4F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354-87AD-4715-8D9F-F9C20C6D6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2691-1AB4-4867-B29E-468C1BE1A4F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354-87AD-4715-8D9F-F9C20C6D6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7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2691-1AB4-4867-B29E-468C1BE1A4F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FF354-87AD-4715-8D9F-F9C20C6D6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0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11613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38" y="0"/>
            <a:ext cx="3857625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48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8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37" y="0"/>
            <a:ext cx="3857625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274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1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r>
              <a:rPr lang="en-US" dirty="0" smtClean="0"/>
              <a:t>                   </a:t>
            </a:r>
            <a:r>
              <a:rPr lang="en-US" dirty="0"/>
              <a:t> </a:t>
            </a:r>
            <a:r>
              <a:rPr lang="en-US" dirty="0" smtClean="0"/>
              <a:t>       Few Graphs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093873"/>
            <a:ext cx="11150600" cy="626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7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                           Few Graphs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shresthsharma835@gmail.com</dc:creator>
  <cp:lastModifiedBy>shresthsharma835@gmail.com</cp:lastModifiedBy>
  <cp:revision>5</cp:revision>
  <dcterms:created xsi:type="dcterms:W3CDTF">2018-11-22T14:05:34Z</dcterms:created>
  <dcterms:modified xsi:type="dcterms:W3CDTF">2018-11-22T14:08:26Z</dcterms:modified>
</cp:coreProperties>
</file>