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1" y="428900"/>
            <a:ext cx="11547566" cy="1569718"/>
          </a:xfrm>
        </p:spPr>
        <p:txBody>
          <a:bodyPr/>
          <a:lstStyle/>
          <a:p>
            <a:pPr algn="l"/>
            <a:r>
              <a:rPr lang="en-US" dirty="0" smtClean="0"/>
              <a:t>Services – </a:t>
            </a:r>
            <a:r>
              <a:rPr lang="en-US" dirty="0" err="1" smtClean="0"/>
              <a:t>Assests</a:t>
            </a:r>
            <a:r>
              <a:rPr lang="en-US" dirty="0" smtClean="0"/>
              <a:t> and entitlement inventory: group-5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19" y="2390504"/>
            <a:ext cx="11808823" cy="4180113"/>
          </a:xfrm>
        </p:spPr>
        <p:txBody>
          <a:bodyPr/>
          <a:lstStyle/>
          <a:p>
            <a:r>
              <a:rPr lang="en-US" dirty="0" smtClean="0"/>
              <a:t>Division of work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Shresth</a:t>
            </a:r>
            <a:r>
              <a:rPr lang="en-US" dirty="0" smtClean="0"/>
              <a:t> </a:t>
            </a:r>
            <a:r>
              <a:rPr lang="en-US" dirty="0" err="1" smtClean="0"/>
              <a:t>sharma</a:t>
            </a:r>
            <a:r>
              <a:rPr lang="en-US" dirty="0" smtClean="0"/>
              <a:t> :- android app development , Backend </a:t>
            </a:r>
            <a:r>
              <a:rPr lang="en-US" dirty="0" smtClean="0"/>
              <a:t>connectivity with servers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Shubam</a:t>
            </a:r>
            <a:r>
              <a:rPr lang="en-US" dirty="0" smtClean="0"/>
              <a:t> Agarwal </a:t>
            </a:r>
            <a:r>
              <a:rPr lang="en-US" dirty="0" smtClean="0"/>
              <a:t>:- Coordinated with team members for graphics and interface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Saransh</a:t>
            </a:r>
            <a:r>
              <a:rPr lang="en-US" dirty="0" smtClean="0"/>
              <a:t> </a:t>
            </a:r>
            <a:r>
              <a:rPr lang="en-US" dirty="0" err="1" smtClean="0"/>
              <a:t>gupta</a:t>
            </a:r>
            <a:r>
              <a:rPr lang="en-US" dirty="0" smtClean="0"/>
              <a:t> :- machine learning implementation , data filtering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Shefali</a:t>
            </a:r>
            <a:r>
              <a:rPr lang="en-US" dirty="0" smtClean="0"/>
              <a:t> </a:t>
            </a:r>
            <a:r>
              <a:rPr lang="en-US" dirty="0" err="1" smtClean="0"/>
              <a:t>miryabbelli</a:t>
            </a:r>
            <a:r>
              <a:rPr lang="en-US" dirty="0" smtClean="0"/>
              <a:t> :- preparation of </a:t>
            </a:r>
            <a:r>
              <a:rPr lang="en-US" dirty="0" smtClean="0"/>
              <a:t>dataset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algn="l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057016" cy="221469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the revenue opportunities, adoption of new products &amp; service offers and purchasing insights based on the asset and entitlement database maintained by Dell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9086" y="2367092"/>
            <a:ext cx="10428514" cy="3424107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Assumptions</a:t>
            </a:r>
          </a:p>
          <a:p>
            <a:pPr marL="0" indent="0">
              <a:buNone/>
            </a:pPr>
            <a:r>
              <a:rPr lang="en-US" sz="2800" dirty="0"/>
              <a:t>1</a:t>
            </a:r>
            <a:r>
              <a:rPr lang="en-US" sz="2800" dirty="0" smtClean="0"/>
              <a:t>.  five products are considered </a:t>
            </a:r>
          </a:p>
          <a:p>
            <a:pPr marL="0" indent="0">
              <a:buNone/>
            </a:pPr>
            <a:r>
              <a:rPr lang="en-US" sz="2800" dirty="0" smtClean="0"/>
              <a:t>2.  nine regions are considered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2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264" y="0"/>
            <a:ext cx="8835472" cy="1561551"/>
          </a:xfrm>
        </p:spPr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333417" y="3931920"/>
            <a:ext cx="73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7871" y="37472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7258" y="3747254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6669" y="2442754"/>
            <a:ext cx="83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7680" y="4624251"/>
            <a:ext cx="8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upply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9303" y="306977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emand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95852" y="2008071"/>
            <a:ext cx="101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demand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95852" y="3439103"/>
            <a:ext cx="101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egionaldemand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26479" y="4624251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Revenue</a:t>
            </a:r>
          </a:p>
          <a:p>
            <a:r>
              <a:rPr lang="en-US" dirty="0" smtClean="0"/>
              <a:t>opportunity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21038" y="1361611"/>
            <a:ext cx="391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  <a:p>
            <a:r>
              <a:rPr lang="en-US" dirty="0" smtClean="0"/>
              <a:t>I</a:t>
            </a:r>
          </a:p>
          <a:p>
            <a:r>
              <a:rPr lang="en-US" dirty="0" smtClean="0"/>
              <a:t>N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R</a:t>
            </a:r>
          </a:p>
          <a:p>
            <a:endParaRPr lang="en-US" dirty="0"/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I</a:t>
            </a:r>
          </a:p>
          <a:p>
            <a:r>
              <a:rPr lang="en-US" dirty="0" smtClean="0"/>
              <a:t>O</a:t>
            </a:r>
          </a:p>
          <a:p>
            <a:r>
              <a:rPr lang="en-US" dirty="0"/>
              <a:t>N</a:t>
            </a:r>
          </a:p>
        </p:txBody>
      </p: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1735041" y="3931920"/>
            <a:ext cx="81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5" idx="0"/>
          </p:cNvCxnSpPr>
          <p:nvPr/>
        </p:nvCxnSpPr>
        <p:spPr>
          <a:xfrm>
            <a:off x="3154681" y="3089085"/>
            <a:ext cx="0" cy="65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</p:cNvCxnSpPr>
          <p:nvPr/>
        </p:nvCxnSpPr>
        <p:spPr>
          <a:xfrm flipV="1">
            <a:off x="3762104" y="3405038"/>
            <a:ext cx="535576" cy="5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</p:cNvCxnSpPr>
          <p:nvPr/>
        </p:nvCxnSpPr>
        <p:spPr>
          <a:xfrm>
            <a:off x="3762104" y="3931920"/>
            <a:ext cx="607423" cy="69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20" idx="1"/>
          </p:cNvCxnSpPr>
          <p:nvPr/>
        </p:nvCxnSpPr>
        <p:spPr>
          <a:xfrm flipV="1">
            <a:off x="5199017" y="2331237"/>
            <a:ext cx="796835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22" idx="1"/>
          </p:cNvCxnSpPr>
          <p:nvPr/>
        </p:nvCxnSpPr>
        <p:spPr>
          <a:xfrm>
            <a:off x="5199017" y="3254437"/>
            <a:ext cx="796835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3" idx="1"/>
          </p:cNvCxnSpPr>
          <p:nvPr/>
        </p:nvCxnSpPr>
        <p:spPr>
          <a:xfrm>
            <a:off x="5068388" y="4870135"/>
            <a:ext cx="1058091" cy="7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</p:cNvCxnSpPr>
          <p:nvPr/>
        </p:nvCxnSpPr>
        <p:spPr>
          <a:xfrm>
            <a:off x="7014754" y="2331237"/>
            <a:ext cx="1306284" cy="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24" idx="1"/>
          </p:cNvCxnSpPr>
          <p:nvPr/>
        </p:nvCxnSpPr>
        <p:spPr>
          <a:xfrm flipV="1">
            <a:off x="7014754" y="3762268"/>
            <a:ext cx="1306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</p:cNvCxnSpPr>
          <p:nvPr/>
        </p:nvCxnSpPr>
        <p:spPr>
          <a:xfrm flipV="1">
            <a:off x="7367451" y="4947416"/>
            <a:ext cx="953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58988" y="3678006"/>
            <a:ext cx="744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SERVERSIDE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8172" y="3931920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AUTHENTICATION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014754" y="2008071"/>
            <a:ext cx="1306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SELECT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7145383" y="2442754"/>
            <a:ext cx="1031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PRODUCT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7145383" y="3381656"/>
            <a:ext cx="940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SELECT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106193" y="3847012"/>
            <a:ext cx="1071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REGION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458891" y="4677944"/>
            <a:ext cx="62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</a:t>
            </a:r>
            <a:r>
              <a:rPr lang="en-US" sz="900" dirty="0" smtClean="0"/>
              <a:t>lick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7458891" y="4993583"/>
            <a:ext cx="718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EVENT</a:t>
            </a:r>
            <a:endParaRPr lang="en-US" sz="9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54068" y="4301252"/>
            <a:ext cx="246332" cy="56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73730" y="4870135"/>
            <a:ext cx="156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Pictorial representation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9" idx="0"/>
          </p:cNvCxnSpPr>
          <p:nvPr/>
        </p:nvCxnSpPr>
        <p:spPr>
          <a:xfrm rot="5400000">
            <a:off x="2301656" y="5610214"/>
            <a:ext cx="646329" cy="458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4161" y="6162795"/>
            <a:ext cx="358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Factors, like </a:t>
            </a:r>
            <a:r>
              <a:rPr lang="en-US" dirty="0" err="1" smtClean="0"/>
              <a:t>age,service</a:t>
            </a:r>
            <a:r>
              <a:rPr lang="en-US" dirty="0" smtClean="0"/>
              <a:t> costs and gender effecting sales of products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</p:cNvCxnSpPr>
          <p:nvPr/>
        </p:nvCxnSpPr>
        <p:spPr>
          <a:xfrm flipV="1">
            <a:off x="8712926" y="3747254"/>
            <a:ext cx="515979" cy="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12926" y="2331237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66069" y="2238903"/>
            <a:ext cx="282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 sale of product in different regions for 2018 ,19.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66068" y="3678006"/>
            <a:ext cx="294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in </a:t>
            </a:r>
            <a:r>
              <a:rPr lang="en-US" dirty="0" smtClean="0"/>
              <a:t>most preferred laptops  in given </a:t>
            </a:r>
            <a:r>
              <a:rPr lang="en-US" dirty="0"/>
              <a:t>regions for 2018 ,</a:t>
            </a:r>
            <a:r>
              <a:rPr lang="en-US" dirty="0" smtClean="0"/>
              <a:t>19.</a:t>
            </a:r>
            <a:endParaRPr lang="en-US" dirty="0"/>
          </a:p>
          <a:p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621486" y="5224415"/>
            <a:ext cx="836023" cy="47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0389" y="5516465"/>
            <a:ext cx="25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revenue giving regions in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48700"/>
            <a:ext cx="10364451" cy="1596177"/>
          </a:xfrm>
        </p:spPr>
        <p:txBody>
          <a:bodyPr/>
          <a:lstStyle/>
          <a:p>
            <a:r>
              <a:rPr lang="en-US" dirty="0" smtClean="0"/>
              <a:t>Things we can implement in future and were not able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468881"/>
            <a:ext cx="10363825" cy="4066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800" dirty="0"/>
              <a:t>While predicting the revenue we can consider the </a:t>
            </a:r>
            <a:r>
              <a:rPr lang="en-US" sz="2800" dirty="0" smtClean="0"/>
              <a:t>service cost done </a:t>
            </a:r>
            <a:r>
              <a:rPr lang="en-US" sz="2800" dirty="0"/>
              <a:t>in warranty period and </a:t>
            </a:r>
            <a:r>
              <a:rPr lang="en-US" sz="2800" dirty="0" smtClean="0"/>
              <a:t>profit of service outside </a:t>
            </a:r>
            <a:r>
              <a:rPr lang="en-US" sz="2800" dirty="0"/>
              <a:t>the warranty period </a:t>
            </a:r>
            <a:r>
              <a:rPr lang="en-US" sz="2800" dirty="0" smtClean="0"/>
              <a:t>in </a:t>
            </a:r>
            <a:r>
              <a:rPr lang="en-US" sz="2800" dirty="0"/>
              <a:t>predicting the revenue</a:t>
            </a:r>
          </a:p>
          <a:p>
            <a:r>
              <a:rPr lang="en-US" sz="2800" dirty="0"/>
              <a:t>We </a:t>
            </a:r>
            <a:r>
              <a:rPr lang="en-US" sz="2800" dirty="0" smtClean="0"/>
              <a:t>can recommend </a:t>
            </a:r>
            <a:r>
              <a:rPr lang="en-US" sz="2800" dirty="0"/>
              <a:t>the products usually bought together by the users and recommend products to the </a:t>
            </a:r>
            <a:r>
              <a:rPr lang="en-US" sz="2800" dirty="0" smtClean="0"/>
              <a:t>buyers</a:t>
            </a:r>
          </a:p>
          <a:p>
            <a:r>
              <a:rPr lang="en-US" sz="2800" dirty="0" smtClean="0"/>
              <a:t>Show the graphs on our mobile app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134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558</TotalTime>
  <Words>232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Services – Assests and entitlement inventory: group-5</vt:lpstr>
      <vt:lpstr>Predict the revenue opportunities, adoption of new products &amp; service offers and purchasing insights based on the asset and entitlement database maintained by Dell </vt:lpstr>
      <vt:lpstr>Architecture design</vt:lpstr>
      <vt:lpstr>Things we can implement in future and were not able to implement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– Assests and entitlement inventory</dc:title>
  <dc:creator>hp</dc:creator>
  <cp:lastModifiedBy>hp</cp:lastModifiedBy>
  <cp:revision>24</cp:revision>
  <dcterms:created xsi:type="dcterms:W3CDTF">2018-11-15T15:23:57Z</dcterms:created>
  <dcterms:modified xsi:type="dcterms:W3CDTF">2018-11-16T07:32:37Z</dcterms:modified>
</cp:coreProperties>
</file>