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0130-DA6D-C349-B854-B111604B6CB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3BFB-B452-944C-9740-CCDD48783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4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0130-DA6D-C349-B854-B111604B6CB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3BFB-B452-944C-9740-CCDD48783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0130-DA6D-C349-B854-B111604B6CB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3BFB-B452-944C-9740-CCDD48783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0130-DA6D-C349-B854-B111604B6CB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3BFB-B452-944C-9740-CCDD48783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0130-DA6D-C349-B854-B111604B6CB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3BFB-B452-944C-9740-CCDD48783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4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0130-DA6D-C349-B854-B111604B6CB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3BFB-B452-944C-9740-CCDD48783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9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0130-DA6D-C349-B854-B111604B6CB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3BFB-B452-944C-9740-CCDD48783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2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0130-DA6D-C349-B854-B111604B6CB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3BFB-B452-944C-9740-CCDD48783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2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0130-DA6D-C349-B854-B111604B6CB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3BFB-B452-944C-9740-CCDD48783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0130-DA6D-C349-B854-B111604B6CB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3BFB-B452-944C-9740-CCDD48783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0130-DA6D-C349-B854-B111604B6CB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3BFB-B452-944C-9740-CCDD48783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0130-DA6D-C349-B854-B111604B6CB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73BFB-B452-944C-9740-CCDD48783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0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9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240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3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0</Words>
  <Application>Microsoft Macintosh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cp:lastPrinted>2018-03-12T03:15:12Z</cp:lastPrinted>
  <dcterms:created xsi:type="dcterms:W3CDTF">2018-03-12T03:11:21Z</dcterms:created>
  <dcterms:modified xsi:type="dcterms:W3CDTF">2018-03-12T05:47:44Z</dcterms:modified>
</cp:coreProperties>
</file>