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8"/>
  </p:normalViewPr>
  <p:slideViewPr>
    <p:cSldViewPr snapToGrid="0" snapToObjects="1">
      <p:cViewPr>
        <p:scale>
          <a:sx n="53" d="100"/>
          <a:sy n="53" d="100"/>
        </p:scale>
        <p:origin x="332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024F-D596-3549-9642-A2AF16B9206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1A1E-0602-C647-9699-01E37FD8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Macintosh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2018-10-07T06:39:00Z</dcterms:created>
  <dcterms:modified xsi:type="dcterms:W3CDTF">2018-10-07T08:56:10Z</dcterms:modified>
</cp:coreProperties>
</file>