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8" r:id="rId11"/>
    <p:sldId id="267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F4A3-D34B-EF48-9540-07AC0DD58C8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3FA7-3268-244A-AD99-18B9318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F4A3-D34B-EF48-9540-07AC0DD58C8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3FA7-3268-244A-AD99-18B9318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2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F4A3-D34B-EF48-9540-07AC0DD58C8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3FA7-3268-244A-AD99-18B9318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F4A3-D34B-EF48-9540-07AC0DD58C8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3FA7-3268-244A-AD99-18B9318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F4A3-D34B-EF48-9540-07AC0DD58C8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3FA7-3268-244A-AD99-18B9318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F4A3-D34B-EF48-9540-07AC0DD58C8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3FA7-3268-244A-AD99-18B9318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F4A3-D34B-EF48-9540-07AC0DD58C8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3FA7-3268-244A-AD99-18B9318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9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F4A3-D34B-EF48-9540-07AC0DD58C8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3FA7-3268-244A-AD99-18B9318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F4A3-D34B-EF48-9540-07AC0DD58C8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3FA7-3268-244A-AD99-18B9318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F4A3-D34B-EF48-9540-07AC0DD58C8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3FA7-3268-244A-AD99-18B9318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F4A3-D34B-EF48-9540-07AC0DD58C8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3FA7-3268-244A-AD99-18B9318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EF4A3-D34B-EF48-9540-07AC0DD58C8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3FA7-3268-244A-AD99-18B9318E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6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4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9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6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0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9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3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9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2018-10-02T09:53:36Z</dcterms:created>
  <dcterms:modified xsi:type="dcterms:W3CDTF">2018-10-02T09:58:12Z</dcterms:modified>
</cp:coreProperties>
</file>