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08A4A0-EAC7-43D7-7437-66199EA86C46}" v="1" dt="2020-09-09T09:55:06.511"/>
    <p1510:client id="{43BF461E-7025-4CFB-36AB-B1967BDFF0CC}" v="2" dt="2020-09-09T09:53:49.052"/>
    <p1510:client id="{4DCABF1D-0003-4050-717A-6867FCAC879B}" v="8" dt="2020-09-09T10:06:33.517"/>
    <p1510:client id="{B90F3FAC-AA54-4724-F94D-945D4946D88E}" v="6" dt="2020-09-09T09:55:59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av Bhutda" userId="S::bhutdaarnav@iitkgp.ac.in::c98ef77b-b77f-4d0c-aee0-6c50977cb7d4" providerId="AD" clId="Web-{43BF461E-7025-4CFB-36AB-B1967BDFF0CC}"/>
    <pc:docChg chg="modSld">
      <pc:chgData name="Arnav Bhutda" userId="S::bhutdaarnav@iitkgp.ac.in::c98ef77b-b77f-4d0c-aee0-6c50977cb7d4" providerId="AD" clId="Web-{43BF461E-7025-4CFB-36AB-B1967BDFF0CC}" dt="2020-09-09T09:53:49.021" v="1" actId="688"/>
      <pc:docMkLst>
        <pc:docMk/>
      </pc:docMkLst>
      <pc:sldChg chg="modSp">
        <pc:chgData name="Arnav Bhutda" userId="S::bhutdaarnav@iitkgp.ac.in::c98ef77b-b77f-4d0c-aee0-6c50977cb7d4" providerId="AD" clId="Web-{43BF461E-7025-4CFB-36AB-B1967BDFF0CC}" dt="2020-09-09T09:53:49.021" v="1" actId="688"/>
        <pc:sldMkLst>
          <pc:docMk/>
          <pc:sldMk cId="2255583857" sldId="257"/>
        </pc:sldMkLst>
        <pc:spChg chg="mod">
          <ac:chgData name="Arnav Bhutda" userId="S::bhutdaarnav@iitkgp.ac.in::c98ef77b-b77f-4d0c-aee0-6c50977cb7d4" providerId="AD" clId="Web-{43BF461E-7025-4CFB-36AB-B1967BDFF0CC}" dt="2020-09-09T09:53:49.021" v="1" actId="688"/>
          <ac:spMkLst>
            <pc:docMk/>
            <pc:sldMk cId="2255583857" sldId="257"/>
            <ac:spMk id="3" creationId="{DD2C460D-CC5D-4D17-B3C7-F3B0E8A09EBE}"/>
          </ac:spMkLst>
        </pc:spChg>
      </pc:sldChg>
    </pc:docChg>
  </pc:docChgLst>
  <pc:docChgLst>
    <pc:chgData name="Aayush Mittal" userId="S::aayushmittalaayush@iitkgp.ac.in::4df33008-1059-4b5a-85ff-497671f836b5" providerId="AD" clId="Web-{3408A4A0-EAC7-43D7-7437-66199EA86C46}"/>
    <pc:docChg chg="modSld">
      <pc:chgData name="Aayush Mittal" userId="S::aayushmittalaayush@iitkgp.ac.in::4df33008-1059-4b5a-85ff-497671f836b5" providerId="AD" clId="Web-{3408A4A0-EAC7-43D7-7437-66199EA86C46}" dt="2020-09-09T09:55:06.511" v="0" actId="1076"/>
      <pc:docMkLst>
        <pc:docMk/>
      </pc:docMkLst>
      <pc:sldChg chg="modSp">
        <pc:chgData name="Aayush Mittal" userId="S::aayushmittalaayush@iitkgp.ac.in::4df33008-1059-4b5a-85ff-497671f836b5" providerId="AD" clId="Web-{3408A4A0-EAC7-43D7-7437-66199EA86C46}" dt="2020-09-09T09:55:06.511" v="0" actId="1076"/>
        <pc:sldMkLst>
          <pc:docMk/>
          <pc:sldMk cId="2255583857" sldId="257"/>
        </pc:sldMkLst>
        <pc:spChg chg="mod">
          <ac:chgData name="Aayush Mittal" userId="S::aayushmittalaayush@iitkgp.ac.in::4df33008-1059-4b5a-85ff-497671f836b5" providerId="AD" clId="Web-{3408A4A0-EAC7-43D7-7437-66199EA86C46}" dt="2020-09-09T09:55:06.511" v="0" actId="1076"/>
          <ac:spMkLst>
            <pc:docMk/>
            <pc:sldMk cId="2255583857" sldId="257"/>
            <ac:spMk id="3" creationId="{DD2C460D-CC5D-4D17-B3C7-F3B0E8A09EBE}"/>
          </ac:spMkLst>
        </pc:spChg>
      </pc:sldChg>
    </pc:docChg>
  </pc:docChgLst>
  <pc:docChgLst>
    <pc:chgData name="Neel Shah" userId="S::neel_99@iitkgp.ac.in::fea7af0a-9565-420d-ba30-794dceff9baf" providerId="AD" clId="Web-{4DCABF1D-0003-4050-717A-6867FCAC879B}"/>
    <pc:docChg chg="addSld delSld">
      <pc:chgData name="Neel Shah" userId="S::neel_99@iitkgp.ac.in::fea7af0a-9565-420d-ba30-794dceff9baf" providerId="AD" clId="Web-{4DCABF1D-0003-4050-717A-6867FCAC879B}" dt="2020-09-09T10:06:31.627" v="1"/>
      <pc:docMkLst>
        <pc:docMk/>
      </pc:docMkLst>
      <pc:sldChg chg="add del">
        <pc:chgData name="Neel Shah" userId="S::neel_99@iitkgp.ac.in::fea7af0a-9565-420d-ba30-794dceff9baf" providerId="AD" clId="Web-{4DCABF1D-0003-4050-717A-6867FCAC879B}" dt="2020-09-09T10:06:31.627" v="1"/>
        <pc:sldMkLst>
          <pc:docMk/>
          <pc:sldMk cId="2255583857" sldId="257"/>
        </pc:sldMkLst>
      </pc:sldChg>
    </pc:docChg>
  </pc:docChgLst>
  <pc:docChgLst>
    <pc:chgData name="Shreyank Shukla" userId="S::shreyankshukla.ss7@iitkgp.ac.in::838f6c86-7a81-4561-8689-70e96cd23350" providerId="AD" clId="Web-{B90F3FAC-AA54-4724-F94D-945D4946D88E}"/>
    <pc:docChg chg="modSld">
      <pc:chgData name="Shreyank Shukla" userId="S::shreyankshukla.ss7@iitkgp.ac.in::838f6c86-7a81-4561-8689-70e96cd23350" providerId="AD" clId="Web-{B90F3FAC-AA54-4724-F94D-945D4946D88E}" dt="2020-09-09T09:55:58.919" v="4" actId="20577"/>
      <pc:docMkLst>
        <pc:docMk/>
      </pc:docMkLst>
      <pc:sldChg chg="modSp">
        <pc:chgData name="Shreyank Shukla" userId="S::shreyankshukla.ss7@iitkgp.ac.in::838f6c86-7a81-4561-8689-70e96cd23350" providerId="AD" clId="Web-{B90F3FAC-AA54-4724-F94D-945D4946D88E}" dt="2020-09-09T09:55:57.012" v="2" actId="20577"/>
        <pc:sldMkLst>
          <pc:docMk/>
          <pc:sldMk cId="2255583857" sldId="257"/>
        </pc:sldMkLst>
        <pc:spChg chg="mod">
          <ac:chgData name="Shreyank Shukla" userId="S::shreyankshukla.ss7@iitkgp.ac.in::838f6c86-7a81-4561-8689-70e96cd23350" providerId="AD" clId="Web-{B90F3FAC-AA54-4724-F94D-945D4946D88E}" dt="2020-09-09T09:55:57.012" v="2" actId="20577"/>
          <ac:spMkLst>
            <pc:docMk/>
            <pc:sldMk cId="2255583857" sldId="257"/>
            <ac:spMk id="3" creationId="{DD2C460D-CC5D-4D17-B3C7-F3B0E8A09EB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8E94-0288-4ADD-BFFB-225EA9A97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ED7F4-3CC0-4AD2-80AB-2F8C01EA7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267F4-53DA-4E3D-AE4C-69EA9C57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7705-636D-405F-8886-9268A9B723EB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A3DEE-7ED2-49D2-B08F-7967F0B40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2855D-F180-4D50-A6C8-76BC57BE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3A4B-CB91-4BF0-A826-74B78A7FE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06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3523-5BF1-4C42-A488-677A6E6C2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BD626-66D3-4AB9-9793-F519D5E78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CDC04-A06C-4378-AF07-6E49DC91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7705-636D-405F-8886-9268A9B723EB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1F267-F429-49E1-A01F-6199E3FB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9021A-E0F2-4549-BB7E-00390BF0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3A4B-CB91-4BF0-A826-74B78A7FE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10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2ED0F1-132A-487A-A438-0D85176F2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57380-EEE4-49F4-9EC7-CD38A30ED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5F596-C974-4783-AF05-140F79D8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7705-636D-405F-8886-9268A9B723EB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90922-C4D0-41B1-8D8F-94B3A5787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5984B-B95B-4BE8-A1D1-625ED10B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3A4B-CB91-4BF0-A826-74B78A7FE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88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1201-F1C6-4AF9-80C6-EFADEB2F4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6AB88-4AF4-44D8-A345-D7AB331AA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8ABAA-5F52-492F-A03E-C4F2620E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7705-636D-405F-8886-9268A9B723EB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28F40-EFE0-42EA-BBA6-85617B8EF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C3E3A-E136-4D37-98DA-F2714E66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3A4B-CB91-4BF0-A826-74B78A7FE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04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E11-EB40-47AA-8CCD-272AC79D8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3FD14-23AA-4B78-9F15-BC0E78389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18F9C-372D-458F-AC22-63979111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7705-636D-405F-8886-9268A9B723EB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E148E-D1F4-4D71-B612-7D6CACF0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42BEB-9AC7-49B5-8379-1B6A48FB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3A4B-CB91-4BF0-A826-74B78A7FE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57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12C36-0406-4C0F-A6BB-90D0D97F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D4CC9-4611-4F96-B950-9D34080C5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E7757-08C0-4102-8333-05F2C4FB3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1B939-9AAC-4B93-8407-DFAB5B7E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7705-636D-405F-8886-9268A9B723EB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F9F5C-77DE-42D7-9002-12991B52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15A01-4520-4B56-9C5C-D63F03CE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3A4B-CB91-4BF0-A826-74B78A7FE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535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C0EF-2642-40EA-97CC-649F99AE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2B19E-CDD7-458A-A8C2-9E25822A3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409C9-10C3-4233-BFC7-284E0525E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2F4B4E-0170-4736-8B77-664654CDD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2EF55-1B32-42D7-8A2B-80A65A6DA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F5804-38A9-4B8D-859A-A941B1B3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7705-636D-405F-8886-9268A9B723EB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9BD748-7C7D-4B7B-B675-AD4A0DD5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AD2773-25B3-4B08-BD65-CF545C50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3A4B-CB91-4BF0-A826-74B78A7FE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62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288E-4ABF-40CC-8A2A-E75B3B06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0B73B-885C-41B6-89C9-0C7FCEA1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7705-636D-405F-8886-9268A9B723EB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26993-BAB8-497A-B1D7-D91F2E32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F6A4C-0CD8-47DA-A097-CD2A0E25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3A4B-CB91-4BF0-A826-74B78A7FE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33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C4809E-18A8-4CE6-9DEC-9B8602D8B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7705-636D-405F-8886-9268A9B723EB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69AA08-8989-49AC-99C5-02F50282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DF31F-AF4A-450D-A08E-27A19530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3A4B-CB91-4BF0-A826-74B78A7FE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31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CFAB-5D67-4670-ACF3-F2C98A9B0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9ACA-81B4-455F-86C2-74D4ED77D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D30B2-E617-466B-A0B0-6A313AD33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7BD3-CF3A-43F2-842C-5EBCF6789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7705-636D-405F-8886-9268A9B723EB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DEB25-9354-448E-8FE7-F3418CE83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5B57F-48FE-4A48-ACC7-C011DA60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3A4B-CB91-4BF0-A826-74B78A7FE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23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89A8-36E2-480E-A114-A05755C18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4A454-42FC-4D4A-AF36-26953513D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B6D1F-DE33-476B-8ADF-73D336CEA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782D4-4847-4420-9FB3-6E3B8E82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7705-636D-405F-8886-9268A9B723EB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FC3E8-E75B-4164-83E7-81F84860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28673-0163-4AFE-9899-DADF727F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3A4B-CB91-4BF0-A826-74B78A7FE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08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09C728-A4FC-4A23-8E12-C2EF61136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4DB1A-318E-46CE-A23D-0642D62F4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7CA90-E36B-474C-BF0B-5DC85235D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D7705-636D-405F-8886-9268A9B723EB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95EF3-BFF7-46C0-8C03-C9C30E5DD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AB130-D9A0-41B6-955C-D35E3FBAB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B3A4B-CB91-4BF0-A826-74B78A7FE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11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5CBE-DF74-4D05-9E11-5B48D34968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MLFA</a:t>
            </a:r>
            <a:endParaRPr lang="en-I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41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3554-5E66-4029-9287-51F430A79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>
            <a:normAutofit/>
          </a:bodyPr>
          <a:lstStyle/>
          <a:p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LAB 1</a:t>
            </a:r>
            <a:endParaRPr lang="en-IN" sz="1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C460D-CC5D-4D17-B3C7-F3B0E8A09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269"/>
            <a:ext cx="10515600" cy="51027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Assignment: First assignment will be image/video denoising. We will provide some images.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Part 1: Corrupt the images : randomly choosing some pixels and replacing the pixel values with random/junk values.   [3 marks]</a:t>
            </a:r>
          </a:p>
          <a:p>
            <a:pPr marL="0" indent="0">
              <a:buNone/>
            </a:pP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>
                <a:latin typeface="Arial"/>
                <a:cs typeface="Arial"/>
              </a:rPr>
              <a:t>Part 2: Display and save the noisy images. [2 marks]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Part 3: Read in the saved noisy images. Identify the noisy pixels by comparing them with neighboring pixels. [2 marks]</a:t>
            </a:r>
          </a:p>
          <a:p>
            <a:pPr marL="0" indent="0">
              <a:buNone/>
            </a:pP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Part 4: Replace the "noisy pixels" identified in part 3 with mean and median of the neighboring pixels. Display the "denoised" images. [3 marks]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83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9B93165D420748A94852C5ABD932FF" ma:contentTypeVersion="7" ma:contentTypeDescription="Create a new document." ma:contentTypeScope="" ma:versionID="58e6f9f2bb041d5d99b3149cb6bc5493">
  <xsd:schema xmlns:xsd="http://www.w3.org/2001/XMLSchema" xmlns:xs="http://www.w3.org/2001/XMLSchema" xmlns:p="http://schemas.microsoft.com/office/2006/metadata/properties" xmlns:ns2="592d9fb0-1a1d-4a9a-9e0b-69a672cb261c" targetNamespace="http://schemas.microsoft.com/office/2006/metadata/properties" ma:root="true" ma:fieldsID="76684d39b9f7e407883fe825896207b0" ns2:_="">
    <xsd:import namespace="592d9fb0-1a1d-4a9a-9e0b-69a672cb26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2d9fb0-1a1d-4a9a-9e0b-69a672cb26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69BDC4-3A23-4B19-BB00-CA0E2BA5239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73AB116-48E6-4A12-B344-7BCBC5CF0E08}">
  <ds:schemaRefs>
    <ds:schemaRef ds:uri="592d9fb0-1a1d-4a9a-9e0b-69a672cb261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760A20C-A1D4-4CC5-B892-E207836ED4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MLFA</vt:lpstr>
      <vt:lpstr>LAB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Abhishek Kumar</dc:creator>
  <cp:revision>1</cp:revision>
  <dcterms:created xsi:type="dcterms:W3CDTF">2020-09-09T08:34:29Z</dcterms:created>
  <dcterms:modified xsi:type="dcterms:W3CDTF">2020-09-09T10:06:54Z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0x010100E09B93165D420748A94852C5ABD932FF</vt:lpwstr>
  </property>
</Properties>
</file>