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7"/>
  </p:notesMasterIdLst>
  <p:sldIdLst>
    <p:sldId id="343" r:id="rId3"/>
    <p:sldId id="363" r:id="rId4"/>
    <p:sldId id="384" r:id="rId5"/>
    <p:sldId id="383" r:id="rId6"/>
    <p:sldId id="373" r:id="rId7"/>
    <p:sldId id="354" r:id="rId8"/>
    <p:sldId id="372" r:id="rId9"/>
    <p:sldId id="371" r:id="rId10"/>
    <p:sldId id="394" r:id="rId11"/>
    <p:sldId id="395" r:id="rId12"/>
    <p:sldId id="396" r:id="rId13"/>
    <p:sldId id="397" r:id="rId14"/>
    <p:sldId id="385" r:id="rId15"/>
    <p:sldId id="386" r:id="rId16"/>
    <p:sldId id="341" r:id="rId17"/>
    <p:sldId id="380" r:id="rId18"/>
    <p:sldId id="391" r:id="rId19"/>
    <p:sldId id="370" r:id="rId20"/>
    <p:sldId id="387" r:id="rId21"/>
    <p:sldId id="353" r:id="rId22"/>
    <p:sldId id="344" r:id="rId23"/>
    <p:sldId id="365" r:id="rId24"/>
    <p:sldId id="364" r:id="rId25"/>
    <p:sldId id="390" r:id="rId26"/>
    <p:sldId id="367" r:id="rId27"/>
    <p:sldId id="382" r:id="rId28"/>
    <p:sldId id="361" r:id="rId29"/>
    <p:sldId id="381" r:id="rId30"/>
    <p:sldId id="388" r:id="rId31"/>
    <p:sldId id="389" r:id="rId32"/>
    <p:sldId id="368" r:id="rId33"/>
    <p:sldId id="347" r:id="rId34"/>
    <p:sldId id="348" r:id="rId35"/>
    <p:sldId id="39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55"/>
    <a:srgbClr val="393E44"/>
    <a:srgbClr val="FFACAB"/>
    <a:srgbClr val="F8D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75" autoAdjust="0"/>
    <p:restoredTop sz="94651"/>
  </p:normalViewPr>
  <p:slideViewPr>
    <p:cSldViewPr snapToGrid="0" snapToObjects="1" showGuides="1">
      <p:cViewPr varScale="1">
        <p:scale>
          <a:sx n="70" d="100"/>
          <a:sy n="70" d="100"/>
        </p:scale>
        <p:origin x="93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800" dirty="0">
                <a:solidFill>
                  <a:srgbClr val="F05B4B"/>
                </a:solidFill>
                <a:latin typeface="Limerick-Regular"/>
              </a:rPr>
              <a:t>Congestion</a:t>
            </a:r>
            <a:r>
              <a:rPr lang="en-IN" sz="2800" baseline="0" dirty="0">
                <a:solidFill>
                  <a:schemeClr val="bg1"/>
                </a:solidFill>
                <a:latin typeface="Limerick-Regular"/>
              </a:rPr>
              <a:t> </a:t>
            </a:r>
            <a:r>
              <a:rPr lang="en-IN" sz="2800" baseline="0" dirty="0">
                <a:solidFill>
                  <a:schemeClr val="tx1"/>
                </a:solidFill>
                <a:latin typeface="Limerick-Regular"/>
              </a:rPr>
              <a:t>Type</a:t>
            </a:r>
            <a:endParaRPr lang="en-IN" sz="2800" dirty="0">
              <a:solidFill>
                <a:schemeClr val="tx1"/>
              </a:solidFill>
              <a:latin typeface="Limerick-Regular"/>
            </a:endParaRPr>
          </a:p>
        </c:rich>
      </c:tx>
      <c:layout>
        <c:manualLayout>
          <c:xMode val="edge"/>
          <c:yMode val="edge"/>
          <c:x val="0.40094114570887412"/>
          <c:y val="2.10367454068241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7516991552436544E-2"/>
          <c:y val="9.1638961796442112E-2"/>
          <c:w val="0.94222405236435858"/>
          <c:h val="0.817591280256634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NC</c:v>
                </c:pt>
              </c:strCache>
            </c:strRef>
          </c:tx>
          <c:spPr>
            <a:solidFill>
              <a:srgbClr val="F05B4B">
                <a:alpha val="40000"/>
              </a:srgb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23768689396690829"/>
                  <c:y val="2.407407407407407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B60B-46DC-8C9D-1B89F9CA81E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52.6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60B-46DC-8C9D-1B89F9CA81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3G_BACKHAUL_CONGESTION</c:v>
                </c:pt>
              </c:strCache>
            </c:strRef>
          </c:tx>
          <c:spPr>
            <a:solidFill>
              <a:srgbClr val="F05B4B">
                <a:alpha val="60000"/>
              </a:srgb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40762728192392483"/>
                  <c:y val="2.407407407407407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B60B-46DC-8C9D-1B89F9CA81E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96.8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60B-46DC-8C9D-1B89F9CA81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4G_BACKHAUL_CONGESTION</c:v>
                </c:pt>
              </c:strCache>
            </c:strRef>
          </c:tx>
          <c:spPr>
            <a:solidFill>
              <a:srgbClr val="F05B4B">
                <a:alpha val="80000"/>
              </a:srgb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57527117815179252"/>
                  <c:y val="1.851851851851784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B60B-46DC-8C9D-1B89F9CA81E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173.9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B60B-46DC-8C9D-1B89F9CA81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4G_RAN_CONGESTION</c:v>
                </c:pt>
              </c:strCache>
            </c:strRef>
          </c:tx>
          <c:spPr>
            <a:solidFill>
              <a:srgbClr val="F05B4B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05B4B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60B-46DC-8C9D-1B89F9CA81EB}"/>
              </c:ext>
            </c:extLst>
          </c:dPt>
          <c:dLbls>
            <c:dLbl>
              <c:idx val="0"/>
              <c:layout>
                <c:manualLayout>
                  <c:x val="-0.75669402475455338"/>
                  <c:y val="2.222222222222222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B60B-46DC-8C9D-1B89F9CA81E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285.89999999999998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B60B-46DC-8C9D-1B89F9CA81E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303089856"/>
        <c:axId val="-303096384"/>
      </c:barChart>
      <c:catAx>
        <c:axId val="-3030898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303096384"/>
        <c:crosses val="autoZero"/>
        <c:auto val="1"/>
        <c:lblAlgn val="ctr"/>
        <c:lblOffset val="100"/>
        <c:noMultiLvlLbl val="0"/>
      </c:catAx>
      <c:valAx>
        <c:axId val="-303096384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F05B4B"/>
                    </a:solidFill>
                    <a:latin typeface="Limerick-Regular"/>
                    <a:ea typeface="+mn-ea"/>
                    <a:cs typeface="+mn-cs"/>
                  </a:defRPr>
                </a:pPr>
                <a:r>
                  <a:rPr lang="en-IN" sz="1600" u="none" dirty="0">
                    <a:solidFill>
                      <a:srgbClr val="F05B4B"/>
                    </a:solidFill>
                    <a:latin typeface="Limerick-Regular"/>
                  </a:rPr>
                  <a:t>Average Subscriber Density</a:t>
                </a:r>
              </a:p>
            </c:rich>
          </c:tx>
          <c:layout>
            <c:manualLayout>
              <c:xMode val="edge"/>
              <c:yMode val="edge"/>
              <c:x val="0"/>
              <c:y val="0.337027121609798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F05B4B"/>
                  </a:solidFill>
                  <a:latin typeface="Limerick-Regular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-303089856"/>
        <c:crosses val="autoZero"/>
        <c:crossBetween val="between"/>
      </c:valAx>
      <c:spPr>
        <a:noFill/>
        <a:ln>
          <a:solidFill>
            <a:schemeClr val="bg1">
              <a:lumMod val="65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Limerick-Regular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F7F8A-E275-B743-8ED5-E6AEF90AC46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71924-6DF4-F447-A081-F316F1C1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74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0B62A-8230-48F0-AC92-2F43B25797E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225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52C6-E6E2-4776-A8A9-B9FA99F1FB3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198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0B62A-8230-48F0-AC92-2F43B25797E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9260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B5B88C-3F10-4C72-8BDB-C59721BA096C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835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0B62A-8230-48F0-AC92-2F43B25797E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022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0B62A-8230-48F0-AC92-2F43B25797E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40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0B62A-8230-48F0-AC92-2F43B25797E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882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71924-6DF4-F447-A081-F316F1C17A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53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71924-6DF4-F447-A081-F316F1C17A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0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0B62A-8230-48F0-AC92-2F43B25797E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3502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0B62A-8230-48F0-AC92-2F43B25797E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8859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baseline="30000" dirty="0"/>
              <a:t>th</a:t>
            </a:r>
            <a:r>
              <a:rPr lang="en-US" baseline="0" dirty="0"/>
              <a:t> largest, 16B$ Market Size, Passenger Traffic: 85M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0B62A-8230-48F0-AC92-2F43B25797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36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0B62A-8230-48F0-AC92-2F43B25797E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8225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B5B88C-3F10-4C72-8BDB-C59721BA096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071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6F037E-DCDF-4899-B25B-03710AD2A2A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138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391A2-5F4E-4097-B5F0-C13A8B29D6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6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391A2-5F4E-4097-B5F0-C13A8B29D6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960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0B62A-8230-48F0-AC92-2F43B25797E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4594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695914-4DDE-6943-86EE-0174E6FF7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0C21F8A-035C-5443-89A6-3099583DF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3A0CCA-F9BA-4944-BEEC-6CD20C3F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600-EBB8-CC47-8366-9ED6267ABE2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7FFD87-68B3-FB46-ADB3-E37DE4A9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F5146D-41B3-7246-9AD1-28A5DC0A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55E-8A73-F145-9E23-E9B5141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EB9DB-9854-884C-BAD9-2C4A40A0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8E513A9-6F75-754F-9334-992D438A0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7BEE86-BF5E-794F-9EF1-EA9923A82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600-EBB8-CC47-8366-9ED6267ABE2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058CF4-F731-8E4E-A7AD-CF2B1F8D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884247-C902-074D-9B97-F9E11E04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55E-8A73-F145-9E23-E9B5141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5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9078D34-5B6B-6444-A2F2-560A98071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BA02E90-6489-5D4A-A8B4-331843441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D30AEC-DBAE-3349-82F4-54F7DA8F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600-EBB8-CC47-8366-9ED6267ABE2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BE09A9B-99D9-9C40-ADB0-47CAE4E5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C11B6B-414F-4E4E-AF3A-4B2FF987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55E-8A73-F145-9E23-E9B5141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39CC42-84CA-451C-9599-A954AE91A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9314A9B-B70A-4A73-A338-8D817EDE6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8CF188-7B4B-4A3C-961B-D2356D8B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F8D4-332B-43B7-A6ED-DCEE53F46FC2}" type="datetimeFigureOut">
              <a:rPr lang="en-IN" smtClean="0"/>
              <a:t>12-02-2019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B07DF3-FF2D-4BAE-B31C-318775D47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34A633-CB08-4DC0-96C8-06A26EF0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0942-FC5C-42A6-B037-0AEB9FCA1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9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0CD7F-1F77-4954-981D-8A2E3C0F7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C4E889-ADD0-4F4D-B91B-BA2A6E4D6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3C26A1-25EB-4EB0-9CF2-435CF86D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F8D4-332B-43B7-A6ED-DCEE53F46FC2}" type="datetimeFigureOut">
              <a:rPr lang="en-IN" smtClean="0"/>
              <a:t>12-02-2019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86DB12-91E2-4A0E-B1E3-E5BC7E23C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F7719D-69EA-48F8-89E2-E60A5B58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0942-FC5C-42A6-B037-0AEB9FCA1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649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F6F76-7275-4A5D-99B6-AF7FDF2C6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7005476-2103-4CB3-B192-185E19811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EE9397-5830-44DE-A959-BE9AC8B0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F8D4-332B-43B7-A6ED-DCEE53F46FC2}" type="datetimeFigureOut">
              <a:rPr lang="en-IN" smtClean="0"/>
              <a:t>12-02-2019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661D12B-9E64-46E7-9A3F-C3141042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3C6024-2330-4B6C-B386-013CD70A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0942-FC5C-42A6-B037-0AEB9FCA1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36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279B2C-FC7B-41E9-9F43-F28116B8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7B67C2-2013-485A-815E-2DCEC5509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88896D4-111C-4B2E-B855-605D69E5B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C793454-676D-435D-B98E-A570A441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F8D4-332B-43B7-A6ED-DCEE53F46FC2}" type="datetimeFigureOut">
              <a:rPr lang="en-IN" smtClean="0"/>
              <a:t>12-02-2019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B6435F2-BC1F-48E7-8FC6-7C779166E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4F0BE6-2C66-4EDB-A503-B4DDD2EB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0942-FC5C-42A6-B037-0AEB9FCA1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767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D412C6-4191-4832-AEB9-90897DEA7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E3A9EE0-7B73-4E2B-918B-82BACA3B8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0C8A81E-9777-49F6-8AB2-1C7C6FC0F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D61CBBD-BA68-4932-80B4-06E0E07DF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69A3881-3A54-44AB-A8F1-AD372C75A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0EBB8B1-7B49-45A3-803A-91D3A470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F8D4-332B-43B7-A6ED-DCEE53F46FC2}" type="datetimeFigureOut">
              <a:rPr lang="en-IN" smtClean="0"/>
              <a:t>12-02-2019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4837365-7086-494D-9BC7-562D1FCB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E612372-77BF-401B-82D5-62A0E5EE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0942-FC5C-42A6-B037-0AEB9FCA1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068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714290-597E-4097-A0D0-CA2D81BE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234DADC-3137-4E9D-98B7-0AFA36899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F8D4-332B-43B7-A6ED-DCEE53F46FC2}" type="datetimeFigureOut">
              <a:rPr lang="en-IN" smtClean="0"/>
              <a:t>12-02-2019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8E59D20-AA2F-48FA-AE82-1B5F1F99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5BBA141-615B-4D14-B64A-8A2FD6FB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0942-FC5C-42A6-B037-0AEB9FCA1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313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622878E-C299-479E-9DC9-AAD512A18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F8D4-332B-43B7-A6ED-DCEE53F46FC2}" type="datetimeFigureOut">
              <a:rPr lang="en-IN" smtClean="0"/>
              <a:t>12-02-2019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7D53AE1-8A7C-41C4-ACE3-31CD773C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33BFDC-A42E-4036-A830-B68A31F5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0942-FC5C-42A6-B037-0AEB9FCA1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7260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4FC293-8AA8-4B96-9B9C-5354FCFA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76B0CF-1845-4A91-8DB2-AB857FACC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71D7173-C41D-4482-82A5-93DB3C170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DA8254-9298-44F5-8218-E8626DA98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F8D4-332B-43B7-A6ED-DCEE53F46FC2}" type="datetimeFigureOut">
              <a:rPr lang="en-IN" smtClean="0"/>
              <a:t>12-02-2019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0AFC97B-1E98-4847-BADF-B2FB7230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6B2A7E2-9901-4158-847D-9B69E125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0942-FC5C-42A6-B037-0AEB9FCA1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14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473E9E-A651-7440-983A-2A255AE4B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1E6270-1267-8A40-9E8E-FB15F245F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F61ACA-5121-E540-B9EF-7D91A52E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600-EBB8-CC47-8366-9ED6267ABE2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DF4220-8973-C441-B547-8EAADDD2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B814E9-7A56-CE40-A8CF-3BDEE53E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55E-8A73-F145-9E23-E9B5141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261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8BC6B5-D90D-4BAE-90AB-E5B398DEF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C7B1D7B-E2D5-4BBD-B609-7AB2CCF3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D3F9D10-A434-4C91-AD22-7F8236E52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D1D3E29-15D7-45BB-9BC5-095B39FC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F8D4-332B-43B7-A6ED-DCEE53F46FC2}" type="datetimeFigureOut">
              <a:rPr lang="en-IN" smtClean="0"/>
              <a:t>12-02-2019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44B1CD2-B1B5-4AF1-A65C-08E7DCCC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BFC488F-1C93-46D3-B6A6-8180A777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0942-FC5C-42A6-B037-0AEB9FCA1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3216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542B8D-28D7-463C-AEE8-B365D0546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719353A-9949-43B2-8E02-71F34C353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4AC039B-EB75-44C0-8A8B-F7C3E056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F8D4-332B-43B7-A6ED-DCEE53F46FC2}" type="datetimeFigureOut">
              <a:rPr lang="en-IN" smtClean="0"/>
              <a:t>12-02-2019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9743F4-3859-4FF3-9CBB-F36EBCD5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90C8F6-5BFB-467B-A505-FF71652E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0942-FC5C-42A6-B037-0AEB9FCA1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6655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306362A-8656-4996-A7A8-CDBA820FF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0C96764-3EC9-4950-9844-B528B7BB7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41D09E-8A0C-41C5-B0DD-B06F22400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F8D4-332B-43B7-A6ED-DCEE53F46FC2}" type="datetimeFigureOut">
              <a:rPr lang="en-IN" smtClean="0"/>
              <a:t>12-02-2019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C250D6-8CF1-4B2F-BD58-7D731BD1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CC903-4184-483C-810E-AE1239A2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0942-FC5C-42A6-B037-0AEB9FCA1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89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908062-DB0B-5244-B2C2-AAF0561FD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8CB2AF-EE3E-514F-B671-826EDE7F7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2C45AA-0DA2-9C49-B0D1-26593A56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600-EBB8-CC47-8366-9ED6267ABE2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73AB50-A819-B149-82F0-88DEE50E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0A5AD9-CEB2-CB40-A581-65634CFB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55E-8A73-F145-9E23-E9B5141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7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8BF10A-265C-774D-B06B-6893F182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DDBB6A-A207-B942-8F68-B6C421EE7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895BEB1-6FB8-6249-A4CB-87FF8A557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5701299-0AFC-1742-BC6B-9274ABF43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600-EBB8-CC47-8366-9ED6267ABE2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88ED0F5-0274-574D-BD74-5A9959228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45A8C25-6DBC-6845-9780-D959A09B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55E-8A73-F145-9E23-E9B5141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0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CBA261-7D98-264A-8BC0-595525072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AA38726-4E3E-D141-80EA-F4940BDB7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943D635-2667-964E-982D-B5B678AE9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E0FD1AC-95C2-9D4D-B28B-A67D8B453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62DF2B1-4037-3D42-8A43-770B931C4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14843E9-F2EC-0C46-B5D2-C9C523A4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600-EBB8-CC47-8366-9ED6267ABE2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003628C-F3A5-954D-9BDA-A3064116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C8C22F5-8E38-5E40-B088-66415143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55E-8A73-F145-9E23-E9B5141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C1394E-5972-C540-AFA0-A1D7442F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24C8FC2-07DB-FD4E-AAB5-5540404F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600-EBB8-CC47-8366-9ED6267ABE2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DB82C80-594A-294C-98A9-33030DF06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96769F-2096-7749-90B7-B8123877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55E-8A73-F145-9E23-E9B5141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8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0CDE917-A75D-1041-B2E8-D2EC2248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600-EBB8-CC47-8366-9ED6267ABE2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1DB06DF-523B-BB43-8C91-096E6FFB4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CABB2A7-35C4-6545-AC33-E4B7B0E8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55E-8A73-F145-9E23-E9B5141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1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6887C6-5E0B-3547-A2B7-691E6953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558239-6D57-ED47-89A7-22F8CAF6F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0CD7A1F-74F5-9D46-87FD-7E95E8144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D1DE099-6794-A542-AA82-7CBEDAFE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600-EBB8-CC47-8366-9ED6267ABE2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0859174-509E-A746-8CDC-AEB3F8439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1910A3D-B763-3D48-81A1-82251379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55E-8A73-F145-9E23-E9B5141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9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C346A9-89D7-F247-BFEB-8042F8CA0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7C03DF3-02A1-0E48-8A7C-EA0BC0A27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3CED232-4313-4547-A310-B8BF1C7C8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005ACDD-CDCF-4341-8645-0B78F3156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600-EBB8-CC47-8366-9ED6267ABE2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D3D5E66-FEDA-8F42-87A3-2A5F60B3F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9FADA0E-8F33-154A-AED0-80EC7E64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55E-8A73-F145-9E23-E9B5141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9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6E74F48-9098-C44C-A647-259D8CAE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3518B1F-FCBA-D54F-BFD6-DFFFA5187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103C2D-2875-A744-AD19-65A510480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600-EBB8-CC47-8366-9ED6267ABE2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B8A2EB-4843-AA4E-87D1-6109F57D9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8C97A6-01D9-3D44-B715-AE83AB9B6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F655E-8A73-F145-9E23-E9B5141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5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9A51D6B-FE36-41B0-ADD5-E574E3B16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822DB0-3F22-4DE4-A806-D329C1CD9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BEC9A5-1F33-4AD3-B1C6-6050AB15B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4F8D4-332B-43B7-A6ED-DCEE53F46FC2}" type="datetimeFigureOut">
              <a:rPr lang="en-IN" smtClean="0"/>
              <a:t>12-02-2019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D6842D-7F1A-4CA9-AE26-6C511716A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640277-2C0A-4D0A-AB52-50343E902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30942-FC5C-42A6-B037-0AEB9FCA1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30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1.wdp"/><Relationship Id="rId3" Type="http://schemas.openxmlformats.org/officeDocument/2006/relationships/image" Target="../media/image2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10.wdp"/><Relationship Id="rId5" Type="http://schemas.openxmlformats.org/officeDocument/2006/relationships/image" Target="../media/image22.png"/><Relationship Id="rId10" Type="http://schemas.microsoft.com/office/2007/relationships/hdphoto" Target="../media/hdphoto13.wdp"/><Relationship Id="rId4" Type="http://schemas.microsoft.com/office/2007/relationships/hdphoto" Target="../media/hdphoto12.wdp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microsoft.com/office/2007/relationships/hdphoto" Target="../media/hdphoto12.wdp"/><Relationship Id="rId7" Type="http://schemas.microsoft.com/office/2007/relationships/hdphoto" Target="../media/hdphoto1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microsoft.com/office/2007/relationships/hdphoto" Target="../media/hdphoto10.wdp"/><Relationship Id="rId4" Type="http://schemas.openxmlformats.org/officeDocument/2006/relationships/image" Target="../media/image22.png"/><Relationship Id="rId9" Type="http://schemas.microsoft.com/office/2007/relationships/hdphoto" Target="../media/hdphoto14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6.wdp"/><Relationship Id="rId13" Type="http://schemas.microsoft.com/office/2007/relationships/hdphoto" Target="../media/hdphoto18.wdp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12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11" Type="http://schemas.microsoft.com/office/2007/relationships/hdphoto" Target="../media/hdphoto17.wdp"/><Relationship Id="rId5" Type="http://schemas.microsoft.com/office/2007/relationships/hdphoto" Target="../media/hdphoto15.wdp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3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microsoft.com/office/2007/relationships/hdphoto" Target="../media/hdphoto19.wdp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microsoft.com/office/2007/relationships/hdphoto" Target="../media/hdphoto25.wdp"/><Relationship Id="rId18" Type="http://schemas.microsoft.com/office/2007/relationships/hdphoto" Target="../media/hdphoto27.wdp"/><Relationship Id="rId3" Type="http://schemas.microsoft.com/office/2007/relationships/hdphoto" Target="../media/hdphoto20.wdp"/><Relationship Id="rId21" Type="http://schemas.openxmlformats.org/officeDocument/2006/relationships/image" Target="../media/image58.png"/><Relationship Id="rId7" Type="http://schemas.microsoft.com/office/2007/relationships/hdphoto" Target="../media/hdphoto22.wdp"/><Relationship Id="rId12" Type="http://schemas.openxmlformats.org/officeDocument/2006/relationships/image" Target="../media/image53.png"/><Relationship Id="rId17" Type="http://schemas.openxmlformats.org/officeDocument/2006/relationships/image" Target="../media/image56.png"/><Relationship Id="rId2" Type="http://schemas.openxmlformats.org/officeDocument/2006/relationships/image" Target="../media/image48.png"/><Relationship Id="rId16" Type="http://schemas.microsoft.com/office/2007/relationships/hdphoto" Target="../media/hdphoto26.wdp"/><Relationship Id="rId20" Type="http://schemas.microsoft.com/office/2007/relationships/hdphoto" Target="../media/hdphoto28.wdp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11" Type="http://schemas.microsoft.com/office/2007/relationships/hdphoto" Target="../media/hdphoto24.wdp"/><Relationship Id="rId5" Type="http://schemas.microsoft.com/office/2007/relationships/hdphoto" Target="../media/hdphoto21.wdp"/><Relationship Id="rId15" Type="http://schemas.openxmlformats.org/officeDocument/2006/relationships/image" Target="../media/image55.png"/><Relationship Id="rId10" Type="http://schemas.openxmlformats.org/officeDocument/2006/relationships/image" Target="../media/image52.png"/><Relationship Id="rId19" Type="http://schemas.openxmlformats.org/officeDocument/2006/relationships/image" Target="../media/image57.png"/><Relationship Id="rId4" Type="http://schemas.openxmlformats.org/officeDocument/2006/relationships/image" Target="../media/image49.png"/><Relationship Id="rId9" Type="http://schemas.microsoft.com/office/2007/relationships/hdphoto" Target="../media/hdphoto23.wdp"/><Relationship Id="rId14" Type="http://schemas.openxmlformats.org/officeDocument/2006/relationships/image" Target="../media/image54.png"/><Relationship Id="rId22" Type="http://schemas.microsoft.com/office/2007/relationships/hdphoto" Target="../media/hdphoto29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0.wdp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6.wdp"/><Relationship Id="rId7" Type="http://schemas.microsoft.com/office/2007/relationships/hdphoto" Target="../media/hdphoto8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microsoft.com/office/2007/relationships/hdphoto" Target="../media/hdphoto7.wdp"/><Relationship Id="rId4" Type="http://schemas.openxmlformats.org/officeDocument/2006/relationships/image" Target="../media/image7.png"/><Relationship Id="rId9" Type="http://schemas.microsoft.com/office/2007/relationships/hdphoto" Target="../media/hdphoto9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jp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7" Type="http://schemas.microsoft.com/office/2007/relationships/hdphoto" Target="../media/hdphoto12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microsoft.com/office/2007/relationships/hdphoto" Target="../media/hdphoto11.wdp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E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4697266" y="2705725"/>
            <a:ext cx="28087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 pitchFamily="2" charset="0"/>
                <a:ea typeface="+mn-ea"/>
                <a:cs typeface="+mn-cs"/>
              </a:rPr>
              <a:t>TEAM </a:t>
            </a:r>
            <a:r>
              <a:rPr kumimoji="0" lang="en-US" sz="8800" b="1" i="0" u="none" strike="noStrike" kern="1200" cap="none" spc="0" normalizeH="0" baseline="0" noProof="0" dirty="0">
                <a:ln>
                  <a:noFill/>
                </a:ln>
                <a:solidFill>
                  <a:srgbClr val="FF5756"/>
                </a:solidFill>
                <a:effectLst/>
                <a:uLnTx/>
                <a:uFillTx/>
                <a:latin typeface="Limerick-Regular" pitchFamily="2" charset="0"/>
                <a:ea typeface="+mn-ea"/>
                <a:cs typeface="+mn-cs"/>
              </a:rPr>
              <a:t>3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FF5756"/>
              </a:solidFill>
              <a:effectLst/>
              <a:uLnTx/>
              <a:uFillTx/>
              <a:latin typeface="Limerick-Regular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533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k Arc 4"/>
          <p:cNvSpPr/>
          <p:nvPr/>
        </p:nvSpPr>
        <p:spPr>
          <a:xfrm rot="16200000">
            <a:off x="9263160" y="880530"/>
            <a:ext cx="6857998" cy="5096936"/>
          </a:xfrm>
          <a:prstGeom prst="blockArc">
            <a:avLst>
              <a:gd name="adj1" fmla="val 10800000"/>
              <a:gd name="adj2" fmla="val 21395860"/>
              <a:gd name="adj3" fmla="val 25709"/>
            </a:avLst>
          </a:prstGeom>
          <a:solidFill>
            <a:srgbClr val="FF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Block Arc 5"/>
          <p:cNvSpPr/>
          <p:nvPr/>
        </p:nvSpPr>
        <p:spPr>
          <a:xfrm rot="16200000">
            <a:off x="9269837" y="880527"/>
            <a:ext cx="6857998" cy="5096936"/>
          </a:xfrm>
          <a:prstGeom prst="blockArc">
            <a:avLst>
              <a:gd name="adj1" fmla="val 18204623"/>
              <a:gd name="adj2" fmla="val 21395860"/>
              <a:gd name="adj3" fmla="val 25709"/>
            </a:avLst>
          </a:prstGeom>
          <a:solidFill>
            <a:srgbClr val="FF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Block Arc 6"/>
          <p:cNvSpPr/>
          <p:nvPr/>
        </p:nvSpPr>
        <p:spPr>
          <a:xfrm rot="16200000">
            <a:off x="9264998" y="880527"/>
            <a:ext cx="6857998" cy="5096936"/>
          </a:xfrm>
          <a:prstGeom prst="blockArc">
            <a:avLst>
              <a:gd name="adj1" fmla="val 18204623"/>
              <a:gd name="adj2" fmla="val 21395860"/>
              <a:gd name="adj3" fmla="val 25709"/>
            </a:avLst>
          </a:prstGeom>
          <a:solidFill>
            <a:srgbClr val="FF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Block Arc 8"/>
          <p:cNvSpPr/>
          <p:nvPr/>
        </p:nvSpPr>
        <p:spPr>
          <a:xfrm rot="16200000">
            <a:off x="9269837" y="869239"/>
            <a:ext cx="6857998" cy="5096936"/>
          </a:xfrm>
          <a:prstGeom prst="blockArc">
            <a:avLst>
              <a:gd name="adj1" fmla="val 10786751"/>
              <a:gd name="adj2" fmla="val 14600557"/>
              <a:gd name="adj3" fmla="val 25718"/>
            </a:avLst>
          </a:prstGeom>
          <a:solidFill>
            <a:srgbClr val="FF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Block Arc 9"/>
          <p:cNvSpPr/>
          <p:nvPr/>
        </p:nvSpPr>
        <p:spPr>
          <a:xfrm rot="16200000">
            <a:off x="9263160" y="869240"/>
            <a:ext cx="6857998" cy="5096936"/>
          </a:xfrm>
          <a:prstGeom prst="blockArc">
            <a:avLst>
              <a:gd name="adj1" fmla="val 13855203"/>
              <a:gd name="adj2" fmla="val 18457984"/>
              <a:gd name="adj3" fmla="val 25726"/>
            </a:avLst>
          </a:prstGeom>
          <a:solidFill>
            <a:srgbClr val="FF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030443" y="1451757"/>
            <a:ext cx="223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66823" y="3586473"/>
            <a:ext cx="134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/>
                <a:ea typeface="+mn-ea"/>
                <a:cs typeface="+mn-cs"/>
              </a:rPr>
              <a:t>CART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merick-Regular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72754" y="6092104"/>
            <a:ext cx="134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/>
                <a:ea typeface="+mn-ea"/>
                <a:cs typeface="+mn-cs"/>
              </a:rPr>
              <a:t>SVM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merick-Regular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40429" y="1137776"/>
            <a:ext cx="2239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/>
                <a:ea typeface="+mn-ea"/>
                <a:cs typeface="+mn-cs"/>
              </a:rPr>
              <a:t>Logistic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merick-Regular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/>
                <a:ea typeface="+mn-ea"/>
                <a:cs typeface="+mn-cs"/>
              </a:rPr>
              <a:t>Regression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merick-Regular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AB52235-8AB7-407D-9E9F-2313F66234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789" y="420768"/>
            <a:ext cx="889029" cy="8890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94B572F8-49EA-4F32-A774-A7491F5789A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1469"/>
          <a:stretch/>
        </p:blipFill>
        <p:spPr>
          <a:xfrm>
            <a:off x="10202579" y="2637003"/>
            <a:ext cx="1104210" cy="85093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602E842E-635F-4A79-8A2E-AE3C41D04B8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20833">
            <a:off x="11386320" y="5305563"/>
            <a:ext cx="647138" cy="67823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7ECC5A0C-FA3A-4F6C-B914-6A32EC9B430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1469"/>
          <a:stretch/>
        </p:blipFill>
        <p:spPr>
          <a:xfrm>
            <a:off x="73897" y="1229454"/>
            <a:ext cx="1346934" cy="11832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48E7EAC-C68B-40F1-9627-474E9146A1E4}"/>
              </a:ext>
            </a:extLst>
          </p:cNvPr>
          <p:cNvSpPr/>
          <p:nvPr/>
        </p:nvSpPr>
        <p:spPr>
          <a:xfrm>
            <a:off x="1633787" y="1464751"/>
            <a:ext cx="87999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93E44"/>
                </a:solidFill>
                <a:effectLst/>
                <a:uLnTx/>
                <a:uFillTx/>
                <a:latin typeface="Limerick-Regular"/>
                <a:ea typeface="+mn-ea"/>
                <a:cs typeface="+mn-cs"/>
              </a:rPr>
              <a:t>Splitting data at a node based on the value of one variable and predict for the target variable at each terminal node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A5EC653E-FE86-4C59-8FDD-9CE6FFFAC3FF}"/>
              </a:ext>
            </a:extLst>
          </p:cNvPr>
          <p:cNvGrpSpPr/>
          <p:nvPr/>
        </p:nvGrpSpPr>
        <p:grpSpPr>
          <a:xfrm>
            <a:off x="1420831" y="4454680"/>
            <a:ext cx="1688840" cy="1698171"/>
            <a:chOff x="1390415" y="4342467"/>
            <a:chExt cx="1688840" cy="1698171"/>
          </a:xfrm>
        </p:grpSpPr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xmlns="" id="{3DCE9882-A306-4381-A1EF-287721BFB2FB}"/>
                </a:ext>
              </a:extLst>
            </p:cNvPr>
            <p:cNvSpPr/>
            <p:nvPr/>
          </p:nvSpPr>
          <p:spPr>
            <a:xfrm>
              <a:off x="1390415" y="4342467"/>
              <a:ext cx="1688840" cy="1698171"/>
            </a:xfrm>
            <a:prstGeom prst="flowChartConnector">
              <a:avLst/>
            </a:prstGeom>
            <a:solidFill>
              <a:srgbClr val="FF57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30078419-35E2-4682-90EC-E65D2B7E4F74}"/>
                </a:ext>
              </a:extLst>
            </p:cNvPr>
            <p:cNvSpPr txBox="1"/>
            <p:nvPr/>
          </p:nvSpPr>
          <p:spPr>
            <a:xfrm>
              <a:off x="1782147" y="4795935"/>
              <a:ext cx="9630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MCC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0.453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3CFA4805-28A4-49DC-89F3-23EE35C97F21}"/>
              </a:ext>
            </a:extLst>
          </p:cNvPr>
          <p:cNvGrpSpPr/>
          <p:nvPr/>
        </p:nvGrpSpPr>
        <p:grpSpPr>
          <a:xfrm>
            <a:off x="4242271" y="4454680"/>
            <a:ext cx="1688840" cy="1698171"/>
            <a:chOff x="4242271" y="4454680"/>
            <a:chExt cx="1688840" cy="1698171"/>
          </a:xfrm>
        </p:grpSpPr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xmlns="" id="{EB4DDC7B-4D23-488C-B521-74DF8C512784}"/>
                </a:ext>
              </a:extLst>
            </p:cNvPr>
            <p:cNvSpPr/>
            <p:nvPr/>
          </p:nvSpPr>
          <p:spPr>
            <a:xfrm>
              <a:off x="4242271" y="4454680"/>
              <a:ext cx="1688840" cy="1698171"/>
            </a:xfrm>
            <a:prstGeom prst="flowChartConnector">
              <a:avLst/>
            </a:prstGeom>
            <a:solidFill>
              <a:srgbClr val="FF57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1E7F5952-1C21-4F65-92CD-0ED14D4F837B}"/>
                </a:ext>
              </a:extLst>
            </p:cNvPr>
            <p:cNvSpPr txBox="1"/>
            <p:nvPr/>
          </p:nvSpPr>
          <p:spPr>
            <a:xfrm>
              <a:off x="4409986" y="4795933"/>
              <a:ext cx="135340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Validation Accuracy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59.00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5B648A52-E600-47AF-B44C-376962EB7C22}"/>
              </a:ext>
            </a:extLst>
          </p:cNvPr>
          <p:cNvGrpSpPr/>
          <p:nvPr/>
        </p:nvGrpSpPr>
        <p:grpSpPr>
          <a:xfrm>
            <a:off x="6889786" y="4454680"/>
            <a:ext cx="1688840" cy="1698171"/>
            <a:chOff x="6949167" y="4309489"/>
            <a:chExt cx="1688840" cy="1698171"/>
          </a:xfrm>
        </p:grpSpPr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xmlns="" id="{BA11797A-1DE7-47F6-AEA7-22E9AAEE1AE6}"/>
                </a:ext>
              </a:extLst>
            </p:cNvPr>
            <p:cNvSpPr/>
            <p:nvPr/>
          </p:nvSpPr>
          <p:spPr>
            <a:xfrm>
              <a:off x="6949167" y="4309489"/>
              <a:ext cx="1688840" cy="1698171"/>
            </a:xfrm>
            <a:prstGeom prst="flowChartConnector">
              <a:avLst/>
            </a:prstGeom>
            <a:solidFill>
              <a:srgbClr val="FF57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87C2A483-72E8-4870-898E-CC0DD889A3CE}"/>
                </a:ext>
              </a:extLst>
            </p:cNvPr>
            <p:cNvSpPr txBox="1"/>
            <p:nvPr/>
          </p:nvSpPr>
          <p:spPr>
            <a:xfrm>
              <a:off x="7159378" y="4650742"/>
              <a:ext cx="126841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Train Accuracy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83.50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AF8A50D7-A4E3-8146-87F6-680D0F9EDDDE}"/>
              </a:ext>
            </a:extLst>
          </p:cNvPr>
          <p:cNvGrpSpPr/>
          <p:nvPr/>
        </p:nvGrpSpPr>
        <p:grpSpPr>
          <a:xfrm>
            <a:off x="-105533" y="195981"/>
            <a:ext cx="12723140" cy="370336"/>
            <a:chOff x="-105533" y="195981"/>
            <a:chExt cx="12723140" cy="370336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7C2D833E-8AF7-BE4F-A2BB-FBA7F67E910F}"/>
                </a:ext>
              </a:extLst>
            </p:cNvPr>
            <p:cNvCxnSpPr/>
            <p:nvPr/>
          </p:nvCxnSpPr>
          <p:spPr>
            <a:xfrm>
              <a:off x="-62641" y="548387"/>
              <a:ext cx="3828883" cy="0"/>
            </a:xfrm>
            <a:prstGeom prst="line">
              <a:avLst/>
            </a:prstGeom>
            <a:ln w="28575">
              <a:solidFill>
                <a:srgbClr val="3D42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DC92B879-EDD5-FE40-BF4D-D2DDF7B9B0D6}"/>
                </a:ext>
              </a:extLst>
            </p:cNvPr>
            <p:cNvCxnSpPr/>
            <p:nvPr/>
          </p:nvCxnSpPr>
          <p:spPr>
            <a:xfrm>
              <a:off x="3667807" y="530559"/>
              <a:ext cx="8949800" cy="0"/>
            </a:xfrm>
            <a:prstGeom prst="line">
              <a:avLst/>
            </a:prstGeom>
            <a:ln w="63500">
              <a:solidFill>
                <a:srgbClr val="3D42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DD73CC98-FC81-F149-9DBF-C19B5A58579C}"/>
                </a:ext>
              </a:extLst>
            </p:cNvPr>
            <p:cNvSpPr/>
            <p:nvPr/>
          </p:nvSpPr>
          <p:spPr>
            <a:xfrm>
              <a:off x="-105533" y="195981"/>
              <a:ext cx="271026" cy="370336"/>
            </a:xfrm>
            <a:prstGeom prst="rect">
              <a:avLst/>
            </a:prstGeom>
            <a:solidFill>
              <a:srgbClr val="3D42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0D341C7-0E55-AC48-8D4F-3637F6C5EC78}"/>
              </a:ext>
            </a:extLst>
          </p:cNvPr>
          <p:cNvSpPr txBox="1"/>
          <p:nvPr/>
        </p:nvSpPr>
        <p:spPr>
          <a:xfrm>
            <a:off x="158286" y="104860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5756"/>
                </a:solidFill>
                <a:latin typeface="Limerick-Regular" pitchFamily="2" charset="0"/>
              </a:rPr>
              <a:t>Basic Models</a:t>
            </a:r>
            <a:endParaRPr lang="en-US" dirty="0">
              <a:solidFill>
                <a:srgbClr val="FF5756"/>
              </a:solidFill>
              <a:latin typeface="Limerick-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50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C4147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4147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k Arc 4"/>
          <p:cNvSpPr/>
          <p:nvPr/>
        </p:nvSpPr>
        <p:spPr>
          <a:xfrm rot="16200000">
            <a:off x="9263160" y="880530"/>
            <a:ext cx="6857998" cy="5096936"/>
          </a:xfrm>
          <a:prstGeom prst="blockArc">
            <a:avLst>
              <a:gd name="adj1" fmla="val 10800000"/>
              <a:gd name="adj2" fmla="val 21395860"/>
              <a:gd name="adj3" fmla="val 25709"/>
            </a:avLst>
          </a:prstGeom>
          <a:solidFill>
            <a:srgbClr val="FF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Block Arc 5"/>
          <p:cNvSpPr/>
          <p:nvPr/>
        </p:nvSpPr>
        <p:spPr>
          <a:xfrm rot="16200000">
            <a:off x="9269837" y="880527"/>
            <a:ext cx="6857998" cy="5096936"/>
          </a:xfrm>
          <a:prstGeom prst="blockArc">
            <a:avLst>
              <a:gd name="adj1" fmla="val 18204623"/>
              <a:gd name="adj2" fmla="val 21395860"/>
              <a:gd name="adj3" fmla="val 25709"/>
            </a:avLst>
          </a:prstGeom>
          <a:solidFill>
            <a:srgbClr val="FF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Block Arc 6"/>
          <p:cNvSpPr/>
          <p:nvPr/>
        </p:nvSpPr>
        <p:spPr>
          <a:xfrm rot="16200000">
            <a:off x="9264998" y="880527"/>
            <a:ext cx="6857998" cy="5096936"/>
          </a:xfrm>
          <a:prstGeom prst="blockArc">
            <a:avLst>
              <a:gd name="adj1" fmla="val 18204623"/>
              <a:gd name="adj2" fmla="val 21395860"/>
              <a:gd name="adj3" fmla="val 25709"/>
            </a:avLst>
          </a:prstGeom>
          <a:solidFill>
            <a:srgbClr val="FF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Block Arc 8"/>
          <p:cNvSpPr/>
          <p:nvPr/>
        </p:nvSpPr>
        <p:spPr>
          <a:xfrm rot="16200000">
            <a:off x="9269837" y="869239"/>
            <a:ext cx="6857998" cy="5096936"/>
          </a:xfrm>
          <a:prstGeom prst="blockArc">
            <a:avLst>
              <a:gd name="adj1" fmla="val 10786751"/>
              <a:gd name="adj2" fmla="val 14600557"/>
              <a:gd name="adj3" fmla="val 25718"/>
            </a:avLst>
          </a:prstGeom>
          <a:solidFill>
            <a:srgbClr val="FF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Block Arc 9"/>
          <p:cNvSpPr/>
          <p:nvPr/>
        </p:nvSpPr>
        <p:spPr>
          <a:xfrm rot="16200000">
            <a:off x="9263160" y="869240"/>
            <a:ext cx="6857998" cy="5096936"/>
          </a:xfrm>
          <a:prstGeom prst="blockArc">
            <a:avLst>
              <a:gd name="adj1" fmla="val 13855203"/>
              <a:gd name="adj2" fmla="val 18457984"/>
              <a:gd name="adj3" fmla="val 25726"/>
            </a:avLst>
          </a:prstGeom>
          <a:solidFill>
            <a:srgbClr val="FF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030443" y="1451757"/>
            <a:ext cx="223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66823" y="3586473"/>
            <a:ext cx="134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/>
                <a:ea typeface="+mn-ea"/>
                <a:cs typeface="+mn-cs"/>
              </a:rPr>
              <a:t>CART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merick-Regular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72754" y="6092104"/>
            <a:ext cx="134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/>
                <a:ea typeface="+mn-ea"/>
                <a:cs typeface="+mn-cs"/>
              </a:rPr>
              <a:t>SVM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merick-Regular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40429" y="1137776"/>
            <a:ext cx="2239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/>
                <a:ea typeface="+mn-ea"/>
                <a:cs typeface="+mn-cs"/>
              </a:rPr>
              <a:t>Logistic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merick-Regular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/>
                <a:ea typeface="+mn-ea"/>
                <a:cs typeface="+mn-cs"/>
              </a:rPr>
              <a:t>Regression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merick-Regular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EAE4994C-7CD5-4D20-8EC0-6204B3DCA9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789" y="420768"/>
            <a:ext cx="889029" cy="8890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E96E6857-735A-4E16-BE1F-9B1228D070B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1469"/>
          <a:stretch/>
        </p:blipFill>
        <p:spPr>
          <a:xfrm>
            <a:off x="10202579" y="2637003"/>
            <a:ext cx="1104210" cy="85093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55787B23-486E-4DE4-AB93-AA0439B1188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20833">
            <a:off x="11386320" y="5305563"/>
            <a:ext cx="647138" cy="67823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E68BCE9A-F96F-4E7B-8A5B-5DF57A56850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20833">
            <a:off x="335709" y="1481974"/>
            <a:ext cx="724362" cy="6782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7617156-D0FA-4122-84C6-3B3341832A8E}"/>
              </a:ext>
            </a:extLst>
          </p:cNvPr>
          <p:cNvSpPr txBox="1"/>
          <p:nvPr/>
        </p:nvSpPr>
        <p:spPr>
          <a:xfrm>
            <a:off x="6125547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DDF4451-E927-48A7-A211-794F7E5D365E}"/>
              </a:ext>
            </a:extLst>
          </p:cNvPr>
          <p:cNvSpPr txBox="1"/>
          <p:nvPr/>
        </p:nvSpPr>
        <p:spPr>
          <a:xfrm>
            <a:off x="1253180" y="1252008"/>
            <a:ext cx="8864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93E44"/>
                </a:solidFill>
                <a:effectLst/>
                <a:uLnTx/>
                <a:uFillTx/>
                <a:latin typeface="Limerick-Regular"/>
                <a:ea typeface="+mn-ea"/>
                <a:cs typeface="+mn-cs"/>
              </a:rPr>
              <a:t>Performs classification by finding the hyperplane that maximizes the margin between the two classes and the vectors that define the hyperplane are the support vectors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393E44"/>
              </a:solidFill>
              <a:effectLst/>
              <a:uLnTx/>
              <a:uFillTx/>
              <a:latin typeface="Limerick-Regular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2D74AAEF-37C1-49FA-8B07-1CD142100414}"/>
              </a:ext>
            </a:extLst>
          </p:cNvPr>
          <p:cNvGrpSpPr/>
          <p:nvPr/>
        </p:nvGrpSpPr>
        <p:grpSpPr>
          <a:xfrm>
            <a:off x="1420831" y="4454680"/>
            <a:ext cx="1688840" cy="1698171"/>
            <a:chOff x="1390415" y="4342467"/>
            <a:chExt cx="1688840" cy="1698171"/>
          </a:xfrm>
        </p:grpSpPr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xmlns="" id="{B0930BFC-B913-4362-BF56-DE2244DDFE74}"/>
                </a:ext>
              </a:extLst>
            </p:cNvPr>
            <p:cNvSpPr/>
            <p:nvPr/>
          </p:nvSpPr>
          <p:spPr>
            <a:xfrm>
              <a:off x="1390415" y="4342467"/>
              <a:ext cx="1688840" cy="1698171"/>
            </a:xfrm>
            <a:prstGeom prst="flowChartConnector">
              <a:avLst/>
            </a:prstGeom>
            <a:solidFill>
              <a:srgbClr val="FF57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6A5662CC-EB6F-4CBB-B232-163761EA8A7F}"/>
                </a:ext>
              </a:extLst>
            </p:cNvPr>
            <p:cNvSpPr txBox="1"/>
            <p:nvPr/>
          </p:nvSpPr>
          <p:spPr>
            <a:xfrm>
              <a:off x="1782147" y="4795935"/>
              <a:ext cx="9630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MCC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0.768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8D1671CF-AC2A-4B8A-B290-7153945107BC}"/>
              </a:ext>
            </a:extLst>
          </p:cNvPr>
          <p:cNvGrpSpPr/>
          <p:nvPr/>
        </p:nvGrpSpPr>
        <p:grpSpPr>
          <a:xfrm>
            <a:off x="4242271" y="4454680"/>
            <a:ext cx="1688840" cy="1698171"/>
            <a:chOff x="4242271" y="4454680"/>
            <a:chExt cx="1688840" cy="1698171"/>
          </a:xfrm>
        </p:grpSpPr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xmlns="" id="{1CF641D6-F4A1-4FD3-8308-CF02E7614CAF}"/>
                </a:ext>
              </a:extLst>
            </p:cNvPr>
            <p:cNvSpPr/>
            <p:nvPr/>
          </p:nvSpPr>
          <p:spPr>
            <a:xfrm>
              <a:off x="4242271" y="4454680"/>
              <a:ext cx="1688840" cy="1698171"/>
            </a:xfrm>
            <a:prstGeom prst="flowChartConnector">
              <a:avLst/>
            </a:prstGeom>
            <a:solidFill>
              <a:srgbClr val="FF57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423086CE-7EBB-405D-AA7A-5DABC4F0EF2D}"/>
                </a:ext>
              </a:extLst>
            </p:cNvPr>
            <p:cNvSpPr txBox="1"/>
            <p:nvPr/>
          </p:nvSpPr>
          <p:spPr>
            <a:xfrm>
              <a:off x="4408678" y="4795933"/>
              <a:ext cx="13636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Validation Accuracy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76.40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E6F6E777-8974-49E3-9F00-1AB224EF4C1D}"/>
              </a:ext>
            </a:extLst>
          </p:cNvPr>
          <p:cNvGrpSpPr/>
          <p:nvPr/>
        </p:nvGrpSpPr>
        <p:grpSpPr>
          <a:xfrm>
            <a:off x="6889786" y="4454680"/>
            <a:ext cx="1688840" cy="1698171"/>
            <a:chOff x="6949167" y="4309489"/>
            <a:chExt cx="1688840" cy="1698171"/>
          </a:xfrm>
        </p:grpSpPr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xmlns="" id="{D8F1CD9B-1590-4A8D-8D2F-38E69BB4DA5C}"/>
                </a:ext>
              </a:extLst>
            </p:cNvPr>
            <p:cNvSpPr/>
            <p:nvPr/>
          </p:nvSpPr>
          <p:spPr>
            <a:xfrm>
              <a:off x="6949167" y="4309489"/>
              <a:ext cx="1688840" cy="1698171"/>
            </a:xfrm>
            <a:prstGeom prst="flowChartConnector">
              <a:avLst/>
            </a:prstGeom>
            <a:solidFill>
              <a:srgbClr val="FF57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011DC696-4F67-4DCD-A017-BCC0932B812A}"/>
                </a:ext>
              </a:extLst>
            </p:cNvPr>
            <p:cNvSpPr txBox="1"/>
            <p:nvPr/>
          </p:nvSpPr>
          <p:spPr>
            <a:xfrm>
              <a:off x="7159378" y="4650742"/>
              <a:ext cx="126841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Train Accuracy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76.60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8504F49C-CD09-F242-9E46-A6AFF7FC3BE9}"/>
              </a:ext>
            </a:extLst>
          </p:cNvPr>
          <p:cNvGrpSpPr/>
          <p:nvPr/>
        </p:nvGrpSpPr>
        <p:grpSpPr>
          <a:xfrm>
            <a:off x="-105533" y="195981"/>
            <a:ext cx="12723140" cy="370336"/>
            <a:chOff x="-105533" y="195981"/>
            <a:chExt cx="12723140" cy="37033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8DCCF2A2-3FCA-FC4F-B9F4-8AC1BD297550}"/>
                </a:ext>
              </a:extLst>
            </p:cNvPr>
            <p:cNvCxnSpPr/>
            <p:nvPr/>
          </p:nvCxnSpPr>
          <p:spPr>
            <a:xfrm>
              <a:off x="-62641" y="548387"/>
              <a:ext cx="3828883" cy="0"/>
            </a:xfrm>
            <a:prstGeom prst="line">
              <a:avLst/>
            </a:prstGeom>
            <a:ln w="28575">
              <a:solidFill>
                <a:srgbClr val="3D42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F2D3A6F7-4BDC-6E48-90DE-E30515A6D4DE}"/>
                </a:ext>
              </a:extLst>
            </p:cNvPr>
            <p:cNvCxnSpPr/>
            <p:nvPr/>
          </p:nvCxnSpPr>
          <p:spPr>
            <a:xfrm>
              <a:off x="3667807" y="530559"/>
              <a:ext cx="8949800" cy="0"/>
            </a:xfrm>
            <a:prstGeom prst="line">
              <a:avLst/>
            </a:prstGeom>
            <a:ln w="63500">
              <a:solidFill>
                <a:srgbClr val="3D42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4A529765-5684-3843-9E64-17F2DAA2A56E}"/>
                </a:ext>
              </a:extLst>
            </p:cNvPr>
            <p:cNvSpPr/>
            <p:nvPr/>
          </p:nvSpPr>
          <p:spPr>
            <a:xfrm>
              <a:off x="-105533" y="195981"/>
              <a:ext cx="271026" cy="370336"/>
            </a:xfrm>
            <a:prstGeom prst="rect">
              <a:avLst/>
            </a:prstGeom>
            <a:solidFill>
              <a:srgbClr val="3D42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1680E59D-D1A8-8D46-8583-500256BB0387}"/>
              </a:ext>
            </a:extLst>
          </p:cNvPr>
          <p:cNvSpPr txBox="1"/>
          <p:nvPr/>
        </p:nvSpPr>
        <p:spPr>
          <a:xfrm>
            <a:off x="158286" y="104860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5756"/>
                </a:solidFill>
                <a:latin typeface="Limerick-Regular" pitchFamily="2" charset="0"/>
              </a:rPr>
              <a:t>Basic Models</a:t>
            </a:r>
            <a:endParaRPr lang="en-US" dirty="0">
              <a:solidFill>
                <a:srgbClr val="FF5756"/>
              </a:solidFill>
              <a:latin typeface="Limerick-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17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C4147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4147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k Arc 4"/>
          <p:cNvSpPr/>
          <p:nvPr/>
        </p:nvSpPr>
        <p:spPr>
          <a:xfrm rot="16200000">
            <a:off x="9270923" y="885554"/>
            <a:ext cx="6857998" cy="5096936"/>
          </a:xfrm>
          <a:prstGeom prst="blockArc">
            <a:avLst>
              <a:gd name="adj1" fmla="val 10800000"/>
              <a:gd name="adj2" fmla="val 21395860"/>
              <a:gd name="adj3" fmla="val 25709"/>
            </a:avLst>
          </a:prstGeom>
          <a:solidFill>
            <a:srgbClr val="FF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Block Arc 5"/>
          <p:cNvSpPr/>
          <p:nvPr/>
        </p:nvSpPr>
        <p:spPr>
          <a:xfrm rot="16200000">
            <a:off x="9270923" y="880531"/>
            <a:ext cx="6857998" cy="5096936"/>
          </a:xfrm>
          <a:prstGeom prst="blockArc">
            <a:avLst>
              <a:gd name="adj1" fmla="val 19056610"/>
              <a:gd name="adj2" fmla="val 21395860"/>
              <a:gd name="adj3" fmla="val 25709"/>
            </a:avLst>
          </a:prstGeom>
          <a:solidFill>
            <a:srgbClr val="FF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Block Arc 6"/>
          <p:cNvSpPr/>
          <p:nvPr/>
        </p:nvSpPr>
        <p:spPr>
          <a:xfrm rot="16200000">
            <a:off x="9270923" y="885553"/>
            <a:ext cx="6857998" cy="5096936"/>
          </a:xfrm>
          <a:prstGeom prst="blockArc">
            <a:avLst>
              <a:gd name="adj1" fmla="val 15996020"/>
              <a:gd name="adj2" fmla="val 18985481"/>
              <a:gd name="adj3" fmla="val 25535"/>
            </a:avLst>
          </a:prstGeom>
          <a:solidFill>
            <a:srgbClr val="FF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Block Arc 7"/>
          <p:cNvSpPr/>
          <p:nvPr/>
        </p:nvSpPr>
        <p:spPr>
          <a:xfrm rot="16200000">
            <a:off x="9282313" y="878569"/>
            <a:ext cx="6857998" cy="5096936"/>
          </a:xfrm>
          <a:prstGeom prst="blockArc">
            <a:avLst>
              <a:gd name="adj1" fmla="val 13309211"/>
              <a:gd name="adj2" fmla="val 16014033"/>
              <a:gd name="adj3" fmla="val 25497"/>
            </a:avLst>
          </a:prstGeom>
          <a:solidFill>
            <a:srgbClr val="FF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Block Arc 8"/>
          <p:cNvSpPr/>
          <p:nvPr/>
        </p:nvSpPr>
        <p:spPr>
          <a:xfrm rot="16200000">
            <a:off x="9283623" y="872854"/>
            <a:ext cx="6857998" cy="5096936"/>
          </a:xfrm>
          <a:prstGeom prst="blockArc">
            <a:avLst>
              <a:gd name="adj1" fmla="val 10800000"/>
              <a:gd name="adj2" fmla="val 13322825"/>
              <a:gd name="adj3" fmla="val 25517"/>
            </a:avLst>
          </a:prstGeom>
          <a:solidFill>
            <a:srgbClr val="FF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577" y="430061"/>
            <a:ext cx="995840" cy="9958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071588" y="1143800"/>
            <a:ext cx="223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Neural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080889" y="5869984"/>
            <a:ext cx="134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SVM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516" y="5172839"/>
            <a:ext cx="655626" cy="65562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433626" y="4493837"/>
            <a:ext cx="134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XG Boost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BCEEF9D-82B0-4969-BC68-FF08F66E559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6944">
            <a:off x="10321569" y="3572841"/>
            <a:ext cx="917267" cy="9172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014" y="1734222"/>
            <a:ext cx="996397" cy="99639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393014" y="2554095"/>
            <a:ext cx="134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Forest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7C6B7E69-063A-4FFF-94A4-E4973B9B0301}"/>
              </a:ext>
            </a:extLst>
          </p:cNvPr>
          <p:cNvSpPr/>
          <p:nvPr/>
        </p:nvSpPr>
        <p:spPr>
          <a:xfrm>
            <a:off x="1115822" y="1835022"/>
            <a:ext cx="925847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393E44"/>
                </a:solidFill>
                <a:effectLst/>
                <a:uLnTx/>
                <a:uFillTx/>
                <a:latin typeface="Limerick-Regular"/>
                <a:ea typeface="+mn-ea"/>
                <a:cs typeface="+mn-cs"/>
              </a:rPr>
              <a:t>It is an algorithm which is very useful in inferring unseen relationships between the variables and doesn’t impose any restrictions on the input data type</a:t>
            </a:r>
            <a:endParaRPr kumimoji="0" lang="en-IN" sz="2500" b="0" i="0" u="none" strike="noStrike" kern="1200" cap="none" spc="0" normalizeH="0" baseline="0" noProof="0" dirty="0">
              <a:ln>
                <a:noFill/>
              </a:ln>
              <a:solidFill>
                <a:srgbClr val="393E44"/>
              </a:solidFill>
              <a:effectLst/>
              <a:uLnTx/>
              <a:uFillTx/>
              <a:latin typeface="Limerick-Regular"/>
              <a:ea typeface="+mn-ea"/>
              <a:cs typeface="+mn-cs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8B136A7E-209C-49C3-80E0-D2A447736DD0}"/>
              </a:ext>
            </a:extLst>
          </p:cNvPr>
          <p:cNvGrpSpPr/>
          <p:nvPr/>
        </p:nvGrpSpPr>
        <p:grpSpPr>
          <a:xfrm>
            <a:off x="1420831" y="4454680"/>
            <a:ext cx="1688840" cy="1698171"/>
            <a:chOff x="1390415" y="4342467"/>
            <a:chExt cx="1688840" cy="1698171"/>
          </a:xfrm>
        </p:grpSpPr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xmlns="" id="{816893E6-2552-4887-842E-03D816E507F2}"/>
                </a:ext>
              </a:extLst>
            </p:cNvPr>
            <p:cNvSpPr/>
            <p:nvPr/>
          </p:nvSpPr>
          <p:spPr>
            <a:xfrm>
              <a:off x="1390415" y="4342467"/>
              <a:ext cx="1688840" cy="1698171"/>
            </a:xfrm>
            <a:prstGeom prst="flowChartConnector">
              <a:avLst/>
            </a:prstGeom>
            <a:solidFill>
              <a:srgbClr val="FF57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CA3221EB-9FDD-48C3-ADAC-429CE6053D80}"/>
                </a:ext>
              </a:extLst>
            </p:cNvPr>
            <p:cNvSpPr txBox="1"/>
            <p:nvPr/>
          </p:nvSpPr>
          <p:spPr>
            <a:xfrm>
              <a:off x="1782147" y="4795935"/>
              <a:ext cx="9630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MCC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0.695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2EF0AC9D-FC7F-4A09-BD8D-D2028CFA70A1}"/>
              </a:ext>
            </a:extLst>
          </p:cNvPr>
          <p:cNvGrpSpPr/>
          <p:nvPr/>
        </p:nvGrpSpPr>
        <p:grpSpPr>
          <a:xfrm>
            <a:off x="4242271" y="4454680"/>
            <a:ext cx="1688840" cy="1698171"/>
            <a:chOff x="4242271" y="4454680"/>
            <a:chExt cx="1688840" cy="1698171"/>
          </a:xfrm>
        </p:grpSpPr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xmlns="" id="{01C33516-536D-4079-876E-23D9A8DB5BAF}"/>
                </a:ext>
              </a:extLst>
            </p:cNvPr>
            <p:cNvSpPr/>
            <p:nvPr/>
          </p:nvSpPr>
          <p:spPr>
            <a:xfrm>
              <a:off x="4242271" y="4454680"/>
              <a:ext cx="1688840" cy="1698171"/>
            </a:xfrm>
            <a:prstGeom prst="flowChartConnector">
              <a:avLst/>
            </a:prstGeom>
            <a:solidFill>
              <a:srgbClr val="FF57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E1CDF36B-1751-48F0-A6D6-93269D4B8557}"/>
                </a:ext>
              </a:extLst>
            </p:cNvPr>
            <p:cNvSpPr txBox="1"/>
            <p:nvPr/>
          </p:nvSpPr>
          <p:spPr>
            <a:xfrm>
              <a:off x="4377328" y="4795933"/>
              <a:ext cx="144181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Validation Accuracy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77.0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2F8E1EE1-2DAE-44C5-85DF-7CEC8F318FD5}"/>
              </a:ext>
            </a:extLst>
          </p:cNvPr>
          <p:cNvGrpSpPr/>
          <p:nvPr/>
        </p:nvGrpSpPr>
        <p:grpSpPr>
          <a:xfrm>
            <a:off x="6889786" y="4454680"/>
            <a:ext cx="1688840" cy="1698171"/>
            <a:chOff x="6949167" y="4309489"/>
            <a:chExt cx="1688840" cy="1698171"/>
          </a:xfrm>
        </p:grpSpPr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xmlns="" id="{EA0C4D54-11DC-41D1-BA54-6DB1DF64B96D}"/>
                </a:ext>
              </a:extLst>
            </p:cNvPr>
            <p:cNvSpPr/>
            <p:nvPr/>
          </p:nvSpPr>
          <p:spPr>
            <a:xfrm>
              <a:off x="6949167" y="4309489"/>
              <a:ext cx="1688840" cy="1698171"/>
            </a:xfrm>
            <a:prstGeom prst="flowChartConnector">
              <a:avLst/>
            </a:prstGeom>
            <a:solidFill>
              <a:srgbClr val="FF57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765EB495-C5C6-4E2B-92E6-84C3CBF92361}"/>
                </a:ext>
              </a:extLst>
            </p:cNvPr>
            <p:cNvSpPr txBox="1"/>
            <p:nvPr/>
          </p:nvSpPr>
          <p:spPr>
            <a:xfrm>
              <a:off x="7159378" y="4650742"/>
              <a:ext cx="126841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Train Accuracy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78.50</a:t>
              </a:r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641" y="1851190"/>
            <a:ext cx="1246495" cy="124649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7C6B7E69-063A-4FFF-94A4-E4973B9B0301}"/>
              </a:ext>
            </a:extLst>
          </p:cNvPr>
          <p:cNvSpPr/>
          <p:nvPr/>
        </p:nvSpPr>
        <p:spPr>
          <a:xfrm>
            <a:off x="1496107" y="4103473"/>
            <a:ext cx="925847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393E44"/>
                </a:solidFill>
                <a:effectLst/>
                <a:uLnTx/>
                <a:uFillTx/>
                <a:latin typeface="Limerick-Regular"/>
                <a:ea typeface="+mn-ea"/>
                <a:cs typeface="+mn-cs"/>
              </a:rPr>
              <a:t>It is a supervised machine learning algorithm that develops large number of random decision trees. It adds additional randomness to the model while growing the trees. </a:t>
            </a:r>
            <a:endParaRPr kumimoji="0" lang="en-IN" sz="2500" b="0" i="0" u="none" strike="noStrike" kern="1200" cap="none" spc="0" normalizeH="0" baseline="0" noProof="0" dirty="0">
              <a:ln>
                <a:noFill/>
              </a:ln>
              <a:solidFill>
                <a:srgbClr val="393E44"/>
              </a:solidFill>
              <a:effectLst/>
              <a:uLnTx/>
              <a:uFillTx/>
              <a:latin typeface="Limerick-Regular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8B136A7E-209C-49C3-80E0-D2A447736DD0}"/>
              </a:ext>
            </a:extLst>
          </p:cNvPr>
          <p:cNvGrpSpPr/>
          <p:nvPr/>
        </p:nvGrpSpPr>
        <p:grpSpPr>
          <a:xfrm>
            <a:off x="1573231" y="4607080"/>
            <a:ext cx="1688840" cy="1698171"/>
            <a:chOff x="1390415" y="4342467"/>
            <a:chExt cx="1688840" cy="1698171"/>
          </a:xfrm>
        </p:grpSpPr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xmlns="" id="{816893E6-2552-4887-842E-03D816E507F2}"/>
                </a:ext>
              </a:extLst>
            </p:cNvPr>
            <p:cNvSpPr/>
            <p:nvPr/>
          </p:nvSpPr>
          <p:spPr>
            <a:xfrm>
              <a:off x="1390415" y="4342467"/>
              <a:ext cx="1688840" cy="1698171"/>
            </a:xfrm>
            <a:prstGeom prst="flowChartConnector">
              <a:avLst/>
            </a:prstGeom>
            <a:solidFill>
              <a:srgbClr val="FF57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CA3221EB-9FDD-48C3-ADAC-429CE6053D80}"/>
                </a:ext>
              </a:extLst>
            </p:cNvPr>
            <p:cNvSpPr txBox="1"/>
            <p:nvPr/>
          </p:nvSpPr>
          <p:spPr>
            <a:xfrm>
              <a:off x="1782147" y="4795935"/>
              <a:ext cx="9630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MCC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0.711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/>
                <a:ea typeface="+mn-ea"/>
                <a:cs typeface="+mn-cs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2EF0AC9D-FC7F-4A09-BD8D-D2028CFA70A1}"/>
              </a:ext>
            </a:extLst>
          </p:cNvPr>
          <p:cNvGrpSpPr/>
          <p:nvPr/>
        </p:nvGrpSpPr>
        <p:grpSpPr>
          <a:xfrm>
            <a:off x="4394671" y="4607080"/>
            <a:ext cx="1688840" cy="1698171"/>
            <a:chOff x="4242271" y="4454680"/>
            <a:chExt cx="1688840" cy="1698171"/>
          </a:xfrm>
        </p:grpSpPr>
        <p:sp>
          <p:nvSpPr>
            <p:cNvPr id="48" name="Flowchart: Connector 47">
              <a:extLst>
                <a:ext uri="{FF2B5EF4-FFF2-40B4-BE49-F238E27FC236}">
                  <a16:creationId xmlns:a16="http://schemas.microsoft.com/office/drawing/2014/main" xmlns="" id="{01C33516-536D-4079-876E-23D9A8DB5BAF}"/>
                </a:ext>
              </a:extLst>
            </p:cNvPr>
            <p:cNvSpPr/>
            <p:nvPr/>
          </p:nvSpPr>
          <p:spPr>
            <a:xfrm>
              <a:off x="4242271" y="4454680"/>
              <a:ext cx="1688840" cy="1698171"/>
            </a:xfrm>
            <a:prstGeom prst="flowChartConnector">
              <a:avLst/>
            </a:prstGeom>
            <a:solidFill>
              <a:srgbClr val="FF57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E1CDF36B-1751-48F0-A6D6-93269D4B8557}"/>
                </a:ext>
              </a:extLst>
            </p:cNvPr>
            <p:cNvSpPr txBox="1"/>
            <p:nvPr/>
          </p:nvSpPr>
          <p:spPr>
            <a:xfrm>
              <a:off x="4377328" y="4759643"/>
              <a:ext cx="144181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Validation Accuracy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78.30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2F8E1EE1-2DAE-44C5-85DF-7CEC8F318FD5}"/>
              </a:ext>
            </a:extLst>
          </p:cNvPr>
          <p:cNvGrpSpPr/>
          <p:nvPr/>
        </p:nvGrpSpPr>
        <p:grpSpPr>
          <a:xfrm>
            <a:off x="7042186" y="4607080"/>
            <a:ext cx="1688840" cy="1698171"/>
            <a:chOff x="6949167" y="4309489"/>
            <a:chExt cx="1688840" cy="1698171"/>
          </a:xfrm>
        </p:grpSpPr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xmlns="" id="{EA0C4D54-11DC-41D1-BA54-6DB1DF64B96D}"/>
                </a:ext>
              </a:extLst>
            </p:cNvPr>
            <p:cNvSpPr/>
            <p:nvPr/>
          </p:nvSpPr>
          <p:spPr>
            <a:xfrm>
              <a:off x="6949167" y="4309489"/>
              <a:ext cx="1688840" cy="1698171"/>
            </a:xfrm>
            <a:prstGeom prst="flowChartConnector">
              <a:avLst/>
            </a:prstGeom>
            <a:solidFill>
              <a:srgbClr val="FF57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765EB495-C5C6-4E2B-92E6-84C3CBF92361}"/>
                </a:ext>
              </a:extLst>
            </p:cNvPr>
            <p:cNvSpPr txBox="1"/>
            <p:nvPr/>
          </p:nvSpPr>
          <p:spPr>
            <a:xfrm>
              <a:off x="7159378" y="4650742"/>
              <a:ext cx="126841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Train Accuracy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86.60</a:t>
              </a:r>
            </a:p>
          </p:txBody>
        </p:sp>
      </p:grpSp>
      <p:pic>
        <p:nvPicPr>
          <p:cNvPr id="53" name="Picture 5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9" y="2024744"/>
            <a:ext cx="1241395" cy="1241395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7C6B7E69-063A-4FFF-94A4-E4973B9B0301}"/>
              </a:ext>
            </a:extLst>
          </p:cNvPr>
          <p:cNvSpPr/>
          <p:nvPr/>
        </p:nvSpPr>
        <p:spPr>
          <a:xfrm>
            <a:off x="886624" y="654150"/>
            <a:ext cx="925847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393E44"/>
                </a:solidFill>
                <a:effectLst/>
                <a:uLnTx/>
                <a:uFillTx/>
                <a:latin typeface="Limerick-Regular"/>
                <a:ea typeface="+mn-ea"/>
                <a:cs typeface="+mn-cs"/>
              </a:rPr>
              <a:t>It is a supervised learning method that is based on function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393E44"/>
                </a:solidFill>
                <a:effectLst/>
                <a:uLnTx/>
                <a:uFillTx/>
                <a:latin typeface="Limerick-Regular"/>
                <a:ea typeface="+mn-ea"/>
                <a:cs typeface="+mn-cs"/>
              </a:rPr>
              <a:t>approximation by optimizing specific loss functions as well as applying several regularization techniques. </a:t>
            </a:r>
            <a:endParaRPr kumimoji="0" lang="en-IN" sz="2500" b="0" i="0" u="none" strike="noStrike" kern="1200" cap="none" spc="0" normalizeH="0" baseline="0" noProof="0" dirty="0">
              <a:ln>
                <a:noFill/>
              </a:ln>
              <a:solidFill>
                <a:srgbClr val="393E44"/>
              </a:solidFill>
              <a:effectLst/>
              <a:uLnTx/>
              <a:uFillTx/>
              <a:latin typeface="Limerick-Regular"/>
              <a:ea typeface="+mn-ea"/>
              <a:cs typeface="+mn-cs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8B136A7E-209C-49C3-80E0-D2A447736DD0}"/>
              </a:ext>
            </a:extLst>
          </p:cNvPr>
          <p:cNvGrpSpPr/>
          <p:nvPr/>
        </p:nvGrpSpPr>
        <p:grpSpPr>
          <a:xfrm>
            <a:off x="1725631" y="4759480"/>
            <a:ext cx="1688840" cy="1698171"/>
            <a:chOff x="1390415" y="4342467"/>
            <a:chExt cx="1688840" cy="1698171"/>
          </a:xfrm>
        </p:grpSpPr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xmlns="" id="{816893E6-2552-4887-842E-03D816E507F2}"/>
                </a:ext>
              </a:extLst>
            </p:cNvPr>
            <p:cNvSpPr/>
            <p:nvPr/>
          </p:nvSpPr>
          <p:spPr>
            <a:xfrm>
              <a:off x="1390415" y="4342467"/>
              <a:ext cx="1688840" cy="1698171"/>
            </a:xfrm>
            <a:prstGeom prst="flowChartConnector">
              <a:avLst/>
            </a:prstGeom>
            <a:solidFill>
              <a:srgbClr val="FF57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CA3221EB-9FDD-48C3-ADAC-429CE6053D80}"/>
                </a:ext>
              </a:extLst>
            </p:cNvPr>
            <p:cNvSpPr txBox="1"/>
            <p:nvPr/>
          </p:nvSpPr>
          <p:spPr>
            <a:xfrm>
              <a:off x="1782147" y="4795935"/>
              <a:ext cx="9630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MCC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0.742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/>
                <a:ea typeface="+mn-ea"/>
                <a:cs typeface="+mn-cs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2EF0AC9D-FC7F-4A09-BD8D-D2028CFA70A1}"/>
              </a:ext>
            </a:extLst>
          </p:cNvPr>
          <p:cNvGrpSpPr/>
          <p:nvPr/>
        </p:nvGrpSpPr>
        <p:grpSpPr>
          <a:xfrm>
            <a:off x="4547071" y="4759480"/>
            <a:ext cx="1688840" cy="1698171"/>
            <a:chOff x="4242271" y="4454680"/>
            <a:chExt cx="1688840" cy="1698171"/>
          </a:xfrm>
        </p:grpSpPr>
        <p:sp>
          <p:nvSpPr>
            <p:cNvPr id="59" name="Flowchart: Connector 58">
              <a:extLst>
                <a:ext uri="{FF2B5EF4-FFF2-40B4-BE49-F238E27FC236}">
                  <a16:creationId xmlns:a16="http://schemas.microsoft.com/office/drawing/2014/main" xmlns="" id="{01C33516-536D-4079-876E-23D9A8DB5BAF}"/>
                </a:ext>
              </a:extLst>
            </p:cNvPr>
            <p:cNvSpPr/>
            <p:nvPr/>
          </p:nvSpPr>
          <p:spPr>
            <a:xfrm>
              <a:off x="4242271" y="4454680"/>
              <a:ext cx="1688840" cy="1698171"/>
            </a:xfrm>
            <a:prstGeom prst="flowChartConnector">
              <a:avLst/>
            </a:prstGeom>
            <a:solidFill>
              <a:srgbClr val="FF57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E1CDF36B-1751-48F0-A6D6-93269D4B8557}"/>
                </a:ext>
              </a:extLst>
            </p:cNvPr>
            <p:cNvSpPr txBox="1"/>
            <p:nvPr/>
          </p:nvSpPr>
          <p:spPr>
            <a:xfrm>
              <a:off x="4377328" y="4759643"/>
              <a:ext cx="144181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Validation Accuracy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80.60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2F8E1EE1-2DAE-44C5-85DF-7CEC8F318FD5}"/>
              </a:ext>
            </a:extLst>
          </p:cNvPr>
          <p:cNvGrpSpPr/>
          <p:nvPr/>
        </p:nvGrpSpPr>
        <p:grpSpPr>
          <a:xfrm>
            <a:off x="7194586" y="4759480"/>
            <a:ext cx="1688840" cy="1698171"/>
            <a:chOff x="6949167" y="4309489"/>
            <a:chExt cx="1688840" cy="1698171"/>
          </a:xfrm>
        </p:grpSpPr>
        <p:sp>
          <p:nvSpPr>
            <p:cNvPr id="62" name="Flowchart: Connector 61">
              <a:extLst>
                <a:ext uri="{FF2B5EF4-FFF2-40B4-BE49-F238E27FC236}">
                  <a16:creationId xmlns:a16="http://schemas.microsoft.com/office/drawing/2014/main" xmlns="" id="{EA0C4D54-11DC-41D1-BA54-6DB1DF64B96D}"/>
                </a:ext>
              </a:extLst>
            </p:cNvPr>
            <p:cNvSpPr/>
            <p:nvPr/>
          </p:nvSpPr>
          <p:spPr>
            <a:xfrm>
              <a:off x="6949167" y="4309489"/>
              <a:ext cx="1688840" cy="1698171"/>
            </a:xfrm>
            <a:prstGeom prst="flowChartConnector">
              <a:avLst/>
            </a:prstGeom>
            <a:solidFill>
              <a:srgbClr val="FF57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765EB495-C5C6-4E2B-92E6-84C3CBF92361}"/>
                </a:ext>
              </a:extLst>
            </p:cNvPr>
            <p:cNvSpPr txBox="1"/>
            <p:nvPr/>
          </p:nvSpPr>
          <p:spPr>
            <a:xfrm>
              <a:off x="7159378" y="4650742"/>
              <a:ext cx="126841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Train Accuracy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82.50</a:t>
              </a:r>
            </a:p>
          </p:txBody>
        </p:sp>
      </p:grpSp>
      <p:pic>
        <p:nvPicPr>
          <p:cNvPr id="64" name="Picture 63"/>
          <p:cNvPicPr>
            <a:picLocks noChangeAspect="1"/>
          </p:cNvPicPr>
          <p:nvPr/>
        </p:nvPicPr>
        <p:blipFill>
          <a:blip r:embed="rId1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-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9" y="2102500"/>
            <a:ext cx="1241395" cy="1241395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7C6B7E69-063A-4FFF-94A4-E4973B9B0301}"/>
              </a:ext>
            </a:extLst>
          </p:cNvPr>
          <p:cNvSpPr/>
          <p:nvPr/>
        </p:nvSpPr>
        <p:spPr>
          <a:xfrm>
            <a:off x="1706720" y="3150130"/>
            <a:ext cx="925847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393E44"/>
                </a:solidFill>
                <a:effectLst/>
                <a:uLnTx/>
                <a:uFillTx/>
                <a:latin typeface="Limerick-Regular"/>
                <a:ea typeface="+mn-ea"/>
                <a:cs typeface="+mn-cs"/>
              </a:rPr>
              <a:t>It is an algorithm used when the data is not linearly separable. The algorithm works on the idea of generating non-linear decision boundaries to classify the data.</a:t>
            </a:r>
            <a:endParaRPr kumimoji="0" lang="en-IN" sz="2500" b="0" i="0" u="none" strike="noStrike" kern="1200" cap="none" spc="0" normalizeH="0" baseline="0" noProof="0" dirty="0">
              <a:ln>
                <a:noFill/>
              </a:ln>
              <a:solidFill>
                <a:srgbClr val="393E44"/>
              </a:solidFill>
              <a:effectLst/>
              <a:uLnTx/>
              <a:uFillTx/>
              <a:latin typeface="Limerick-Regular"/>
              <a:ea typeface="+mn-ea"/>
              <a:cs typeface="+mn-cs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8B136A7E-209C-49C3-80E0-D2A447736DD0}"/>
              </a:ext>
            </a:extLst>
          </p:cNvPr>
          <p:cNvGrpSpPr/>
          <p:nvPr/>
        </p:nvGrpSpPr>
        <p:grpSpPr>
          <a:xfrm>
            <a:off x="1878031" y="4911880"/>
            <a:ext cx="1688840" cy="1698171"/>
            <a:chOff x="1390415" y="4342467"/>
            <a:chExt cx="1688840" cy="1698171"/>
          </a:xfrm>
        </p:grpSpPr>
        <p:sp>
          <p:nvSpPr>
            <p:cNvPr id="67" name="Flowchart: Connector 66">
              <a:extLst>
                <a:ext uri="{FF2B5EF4-FFF2-40B4-BE49-F238E27FC236}">
                  <a16:creationId xmlns:a16="http://schemas.microsoft.com/office/drawing/2014/main" xmlns="" id="{816893E6-2552-4887-842E-03D816E507F2}"/>
                </a:ext>
              </a:extLst>
            </p:cNvPr>
            <p:cNvSpPr/>
            <p:nvPr/>
          </p:nvSpPr>
          <p:spPr>
            <a:xfrm>
              <a:off x="1390415" y="4342467"/>
              <a:ext cx="1688840" cy="1698171"/>
            </a:xfrm>
            <a:prstGeom prst="flowChartConnector">
              <a:avLst/>
            </a:prstGeom>
            <a:solidFill>
              <a:srgbClr val="FF57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CA3221EB-9FDD-48C3-ADAC-429CE6053D80}"/>
                </a:ext>
              </a:extLst>
            </p:cNvPr>
            <p:cNvSpPr txBox="1"/>
            <p:nvPr/>
          </p:nvSpPr>
          <p:spPr>
            <a:xfrm>
              <a:off x="1782147" y="4795935"/>
              <a:ext cx="9630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MCC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0.733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/>
                <a:ea typeface="+mn-ea"/>
                <a:cs typeface="+mn-cs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2EF0AC9D-FC7F-4A09-BD8D-D2028CFA70A1}"/>
              </a:ext>
            </a:extLst>
          </p:cNvPr>
          <p:cNvGrpSpPr/>
          <p:nvPr/>
        </p:nvGrpSpPr>
        <p:grpSpPr>
          <a:xfrm>
            <a:off x="4699471" y="4911880"/>
            <a:ext cx="1688840" cy="1698171"/>
            <a:chOff x="4242271" y="4454680"/>
            <a:chExt cx="1688840" cy="1698171"/>
          </a:xfrm>
        </p:grpSpPr>
        <p:sp>
          <p:nvSpPr>
            <p:cNvPr id="70" name="Flowchart: Connector 69">
              <a:extLst>
                <a:ext uri="{FF2B5EF4-FFF2-40B4-BE49-F238E27FC236}">
                  <a16:creationId xmlns:a16="http://schemas.microsoft.com/office/drawing/2014/main" xmlns="" id="{01C33516-536D-4079-876E-23D9A8DB5BAF}"/>
                </a:ext>
              </a:extLst>
            </p:cNvPr>
            <p:cNvSpPr/>
            <p:nvPr/>
          </p:nvSpPr>
          <p:spPr>
            <a:xfrm>
              <a:off x="4242271" y="4454680"/>
              <a:ext cx="1688840" cy="1698171"/>
            </a:xfrm>
            <a:prstGeom prst="flowChartConnector">
              <a:avLst/>
            </a:prstGeom>
            <a:solidFill>
              <a:srgbClr val="FF57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E1CDF36B-1751-48F0-A6D6-93269D4B8557}"/>
                </a:ext>
              </a:extLst>
            </p:cNvPr>
            <p:cNvSpPr txBox="1"/>
            <p:nvPr/>
          </p:nvSpPr>
          <p:spPr>
            <a:xfrm>
              <a:off x="4377328" y="4759643"/>
              <a:ext cx="144181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Validation Accuracy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80.0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2F8E1EE1-2DAE-44C5-85DF-7CEC8F318FD5}"/>
              </a:ext>
            </a:extLst>
          </p:cNvPr>
          <p:cNvGrpSpPr/>
          <p:nvPr/>
        </p:nvGrpSpPr>
        <p:grpSpPr>
          <a:xfrm>
            <a:off x="7346986" y="4911880"/>
            <a:ext cx="1688840" cy="1698171"/>
            <a:chOff x="6949167" y="4309489"/>
            <a:chExt cx="1688840" cy="1698171"/>
          </a:xfrm>
        </p:grpSpPr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xmlns="" id="{EA0C4D54-11DC-41D1-BA54-6DB1DF64B96D}"/>
                </a:ext>
              </a:extLst>
            </p:cNvPr>
            <p:cNvSpPr/>
            <p:nvPr/>
          </p:nvSpPr>
          <p:spPr>
            <a:xfrm>
              <a:off x="6949167" y="4309489"/>
              <a:ext cx="1688840" cy="1698171"/>
            </a:xfrm>
            <a:prstGeom prst="flowChartConnector">
              <a:avLst/>
            </a:prstGeom>
            <a:solidFill>
              <a:srgbClr val="FF57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765EB495-C5C6-4E2B-92E6-84C3CBF92361}"/>
                </a:ext>
              </a:extLst>
            </p:cNvPr>
            <p:cNvSpPr txBox="1"/>
            <p:nvPr/>
          </p:nvSpPr>
          <p:spPr>
            <a:xfrm>
              <a:off x="7159378" y="4650742"/>
              <a:ext cx="126841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Train Accuracy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80.60</a:t>
              </a:r>
            </a:p>
          </p:txBody>
        </p:sp>
      </p:grpSp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1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60" r="7058" b="17071"/>
          <a:stretch/>
        </p:blipFill>
        <p:spPr>
          <a:xfrm>
            <a:off x="294418" y="3105935"/>
            <a:ext cx="1045029" cy="1029476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8CC1CCE2-6FA6-B441-B8C9-CE844A60C446}"/>
              </a:ext>
            </a:extLst>
          </p:cNvPr>
          <p:cNvGrpSpPr/>
          <p:nvPr/>
        </p:nvGrpSpPr>
        <p:grpSpPr>
          <a:xfrm>
            <a:off x="-105533" y="195981"/>
            <a:ext cx="12723140" cy="370336"/>
            <a:chOff x="-105533" y="195981"/>
            <a:chExt cx="12723140" cy="370336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D41221CF-E989-6240-B5B5-206CC56A0338}"/>
                </a:ext>
              </a:extLst>
            </p:cNvPr>
            <p:cNvCxnSpPr/>
            <p:nvPr/>
          </p:nvCxnSpPr>
          <p:spPr>
            <a:xfrm>
              <a:off x="-62641" y="548387"/>
              <a:ext cx="3828883" cy="0"/>
            </a:xfrm>
            <a:prstGeom prst="line">
              <a:avLst/>
            </a:prstGeom>
            <a:ln w="28575">
              <a:solidFill>
                <a:srgbClr val="3D42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xmlns="" id="{D608ED1D-0C05-C54F-80EA-F1516D5CA822}"/>
                </a:ext>
              </a:extLst>
            </p:cNvPr>
            <p:cNvCxnSpPr/>
            <p:nvPr/>
          </p:nvCxnSpPr>
          <p:spPr>
            <a:xfrm>
              <a:off x="3667807" y="530559"/>
              <a:ext cx="8949800" cy="0"/>
            </a:xfrm>
            <a:prstGeom prst="line">
              <a:avLst/>
            </a:prstGeom>
            <a:ln w="63500">
              <a:solidFill>
                <a:srgbClr val="3D42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xmlns="" id="{74F2989E-12F7-6B47-85CB-0D792907CF08}"/>
                </a:ext>
              </a:extLst>
            </p:cNvPr>
            <p:cNvSpPr/>
            <p:nvPr/>
          </p:nvSpPr>
          <p:spPr>
            <a:xfrm>
              <a:off x="-105533" y="195981"/>
              <a:ext cx="271026" cy="370336"/>
            </a:xfrm>
            <a:prstGeom prst="rect">
              <a:avLst/>
            </a:prstGeom>
            <a:solidFill>
              <a:srgbClr val="3D42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87DCCE27-0E73-834A-AFAE-140E6FA0FB93}"/>
              </a:ext>
            </a:extLst>
          </p:cNvPr>
          <p:cNvSpPr txBox="1"/>
          <p:nvPr/>
        </p:nvSpPr>
        <p:spPr>
          <a:xfrm>
            <a:off x="158286" y="104860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5756"/>
                </a:solidFill>
                <a:latin typeface="Limerick-Regular" pitchFamily="2" charset="0"/>
              </a:rPr>
              <a:t>Advanced Models</a:t>
            </a:r>
            <a:endParaRPr lang="en-US" dirty="0">
              <a:solidFill>
                <a:srgbClr val="FF5756"/>
              </a:solidFill>
              <a:latin typeface="Limerick-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80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BD23"/>
                                      </p:to>
                                    </p:animClr>
                                    <p:set>
                                      <p:cBhvr>
                                        <p:cTn id="46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BD23"/>
                                      </p:to>
                                    </p:animClr>
                                    <p:set>
                                      <p:cBhvr>
                                        <p:cTn id="91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1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2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BD23"/>
                                      </p:to>
                                    </p:animClr>
                                    <p:set>
                                      <p:cBhvr>
                                        <p:cTn id="136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70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3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BD23"/>
                                      </p:to>
                                    </p:animClr>
                                    <p:set>
                                      <p:cBhvr>
                                        <p:cTn id="187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70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200"/>
                            </p:stCondLst>
                            <p:childTnLst>
                              <p:par>
                                <p:cTn id="1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1" grpId="0"/>
      <p:bldP spid="12" grpId="0"/>
      <p:bldP spid="14" grpId="0"/>
      <p:bldP spid="17" grpId="0"/>
      <p:bldP spid="31" grpId="0"/>
      <p:bldP spid="31" grpId="1"/>
      <p:bldP spid="43" grpId="0" build="allAtOnce"/>
      <p:bldP spid="54" grpId="0" uiExpand="1" build="allAtOnce"/>
      <p:bldP spid="65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8" name="Group 1037">
            <a:extLst>
              <a:ext uri="{FF2B5EF4-FFF2-40B4-BE49-F238E27FC236}">
                <a16:creationId xmlns:a16="http://schemas.microsoft.com/office/drawing/2014/main" xmlns="" id="{91205592-5642-470C-91C6-85F931BCCCD9}"/>
              </a:ext>
            </a:extLst>
          </p:cNvPr>
          <p:cNvGrpSpPr/>
          <p:nvPr/>
        </p:nvGrpSpPr>
        <p:grpSpPr>
          <a:xfrm>
            <a:off x="1705687" y="1792940"/>
            <a:ext cx="810820" cy="2206727"/>
            <a:chOff x="1713943" y="1785701"/>
            <a:chExt cx="810820" cy="2206727"/>
          </a:xfrm>
        </p:grpSpPr>
        <p:cxnSp>
          <p:nvCxnSpPr>
            <p:cNvPr id="50" name="Straight Connector 49"/>
            <p:cNvCxnSpPr>
              <a:stCxn id="9" idx="2"/>
            </p:cNvCxnSpPr>
            <p:nvPr/>
          </p:nvCxnSpPr>
          <p:spPr>
            <a:xfrm flipV="1">
              <a:off x="2325926" y="1785701"/>
              <a:ext cx="148637" cy="66"/>
            </a:xfrm>
            <a:prstGeom prst="line">
              <a:avLst/>
            </a:prstGeom>
            <a:ln w="25400">
              <a:solidFill>
                <a:srgbClr val="393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xmlns="" id="{67C0C3E6-FE2F-42DD-AE7E-27512168F70E}"/>
                </a:ext>
              </a:extLst>
            </p:cNvPr>
            <p:cNvGrpSpPr/>
            <p:nvPr/>
          </p:nvGrpSpPr>
          <p:grpSpPr>
            <a:xfrm>
              <a:off x="1713943" y="1785702"/>
              <a:ext cx="810820" cy="2206726"/>
              <a:chOff x="1713943" y="1785702"/>
              <a:chExt cx="810820" cy="2206726"/>
            </a:xfrm>
          </p:grpSpPr>
          <p:sp>
            <p:nvSpPr>
              <p:cNvPr id="9" name="Arc 8"/>
              <p:cNvSpPr/>
              <p:nvPr/>
            </p:nvSpPr>
            <p:spPr>
              <a:xfrm rot="16200000">
                <a:off x="2087937" y="1815220"/>
                <a:ext cx="466344" cy="407308"/>
              </a:xfrm>
              <a:prstGeom prst="arc">
                <a:avLst>
                  <a:gd name="adj1" fmla="val 16200000"/>
                  <a:gd name="adj2" fmla="val 81624"/>
                </a:avLst>
              </a:prstGeom>
              <a:ln w="25400">
                <a:solidFill>
                  <a:srgbClr val="393E4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imerick-Regular" pitchFamily="2" charset="0"/>
                </a:endParaRPr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 flipV="1">
                <a:off x="2119811" y="2004179"/>
                <a:ext cx="0" cy="1750746"/>
              </a:xfrm>
              <a:prstGeom prst="line">
                <a:avLst/>
              </a:prstGeom>
              <a:ln w="25400">
                <a:solidFill>
                  <a:srgbClr val="393E4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Arc 54"/>
              <p:cNvSpPr/>
              <p:nvPr/>
            </p:nvSpPr>
            <p:spPr>
              <a:xfrm rot="10800000" flipH="1">
                <a:off x="1713943" y="3524341"/>
                <a:ext cx="405791" cy="468087"/>
              </a:xfrm>
              <a:prstGeom prst="arc">
                <a:avLst>
                  <a:gd name="adj1" fmla="val 16200000"/>
                  <a:gd name="adj2" fmla="val 81624"/>
                </a:avLst>
              </a:prstGeom>
              <a:ln w="25400">
                <a:solidFill>
                  <a:srgbClr val="393E4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imerick-Regular" pitchFamily="2" charset="0"/>
                </a:endParaRPr>
              </a:p>
            </p:txBody>
          </p:sp>
        </p:grpSp>
      </p:grpSp>
      <p:cxnSp>
        <p:nvCxnSpPr>
          <p:cNvPr id="62" name="Straight Connector 61"/>
          <p:cNvCxnSpPr>
            <a:cxnSpLocks/>
            <a:endCxn id="63" idx="0"/>
          </p:cNvCxnSpPr>
          <p:nvPr/>
        </p:nvCxnSpPr>
        <p:spPr>
          <a:xfrm>
            <a:off x="1567381" y="3996162"/>
            <a:ext cx="527334" cy="4905"/>
          </a:xfrm>
          <a:prstGeom prst="line">
            <a:avLst/>
          </a:prstGeom>
          <a:ln w="25400">
            <a:solidFill>
              <a:srgbClr val="393E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xmlns="" id="{57B37497-E420-4D29-AF1A-159EA7FCC888}"/>
              </a:ext>
            </a:extLst>
          </p:cNvPr>
          <p:cNvGrpSpPr/>
          <p:nvPr/>
        </p:nvGrpSpPr>
        <p:grpSpPr>
          <a:xfrm>
            <a:off x="1703621" y="3996178"/>
            <a:ext cx="810820" cy="2209901"/>
            <a:chOff x="1711877" y="3988939"/>
            <a:chExt cx="810820" cy="2209901"/>
          </a:xfrm>
        </p:grpSpPr>
        <p:sp>
          <p:nvSpPr>
            <p:cNvPr id="70" name="Arc 69"/>
            <p:cNvSpPr/>
            <p:nvPr/>
          </p:nvSpPr>
          <p:spPr>
            <a:xfrm rot="5400000" flipH="1">
              <a:off x="1682359" y="4018457"/>
              <a:ext cx="466344" cy="407308"/>
            </a:xfrm>
            <a:prstGeom prst="arc">
              <a:avLst>
                <a:gd name="adj1" fmla="val 16200000"/>
                <a:gd name="adj2" fmla="val 81624"/>
              </a:avLst>
            </a:prstGeom>
            <a:ln w="25400">
              <a:solidFill>
                <a:srgbClr val="393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Limerick-Regular" pitchFamily="2" charset="0"/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 flipV="1">
              <a:off x="2119185" y="4215956"/>
              <a:ext cx="0" cy="1750746"/>
            </a:xfrm>
            <a:prstGeom prst="line">
              <a:avLst/>
            </a:prstGeom>
            <a:ln w="25400">
              <a:solidFill>
                <a:srgbClr val="393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Arc 71"/>
            <p:cNvSpPr/>
            <p:nvPr/>
          </p:nvSpPr>
          <p:spPr>
            <a:xfrm rot="10800000">
              <a:off x="2116906" y="5730753"/>
              <a:ext cx="405791" cy="468087"/>
            </a:xfrm>
            <a:prstGeom prst="arc">
              <a:avLst>
                <a:gd name="adj1" fmla="val 16200000"/>
                <a:gd name="adj2" fmla="val 81624"/>
              </a:avLst>
            </a:prstGeom>
            <a:ln w="25400">
              <a:solidFill>
                <a:srgbClr val="393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Limerick-Regular" pitchFamily="2" charset="0"/>
              </a:endParaRPr>
            </a:p>
          </p:txBody>
        </p: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xmlns="" id="{5984503F-45FA-40D1-824C-3EBABEFBCDEE}"/>
              </a:ext>
            </a:extLst>
          </p:cNvPr>
          <p:cNvGrpSpPr/>
          <p:nvPr/>
        </p:nvGrpSpPr>
        <p:grpSpPr>
          <a:xfrm>
            <a:off x="1897091" y="3058129"/>
            <a:ext cx="585685" cy="936172"/>
            <a:chOff x="1905347" y="3050890"/>
            <a:chExt cx="585685" cy="936172"/>
          </a:xfrm>
        </p:grpSpPr>
        <p:sp>
          <p:nvSpPr>
            <p:cNvPr id="59" name="Arc 58"/>
            <p:cNvSpPr/>
            <p:nvPr/>
          </p:nvSpPr>
          <p:spPr>
            <a:xfrm rot="16200000">
              <a:off x="2289724" y="3064494"/>
              <a:ext cx="214911" cy="187704"/>
            </a:xfrm>
            <a:prstGeom prst="arc">
              <a:avLst>
                <a:gd name="adj1" fmla="val 16200000"/>
                <a:gd name="adj2" fmla="val 81624"/>
              </a:avLst>
            </a:prstGeom>
            <a:ln w="25400">
              <a:solidFill>
                <a:srgbClr val="393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imerick-Regular" pitchFamily="2" charset="0"/>
              </a:endParaRPr>
            </a:p>
          </p:txBody>
        </p:sp>
        <p:sp>
          <p:nvSpPr>
            <p:cNvPr id="57" name="Arc 56"/>
            <p:cNvSpPr/>
            <p:nvPr/>
          </p:nvSpPr>
          <p:spPr>
            <a:xfrm rot="10800000" flipH="1">
              <a:off x="1905347" y="3518975"/>
              <a:ext cx="405791" cy="468087"/>
            </a:xfrm>
            <a:prstGeom prst="arc">
              <a:avLst>
                <a:gd name="adj1" fmla="val 16200000"/>
                <a:gd name="adj2" fmla="val 81624"/>
              </a:avLst>
            </a:prstGeom>
            <a:ln w="25400">
              <a:solidFill>
                <a:srgbClr val="393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imerick-Regular" pitchFamily="2" charset="0"/>
              </a:endParaRPr>
            </a:p>
          </p:txBody>
        </p:sp>
        <p:cxnSp>
          <p:nvCxnSpPr>
            <p:cNvPr id="58" name="Straight Connector 57"/>
            <p:cNvCxnSpPr>
              <a:cxnSpLocks/>
              <a:endCxn id="59" idx="0"/>
            </p:cNvCxnSpPr>
            <p:nvPr/>
          </p:nvCxnSpPr>
          <p:spPr>
            <a:xfrm flipH="1" flipV="1">
              <a:off x="2303328" y="3158347"/>
              <a:ext cx="8012" cy="594673"/>
            </a:xfrm>
            <a:prstGeom prst="line">
              <a:avLst/>
            </a:prstGeom>
            <a:ln w="25400">
              <a:solidFill>
                <a:srgbClr val="393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xmlns="" id="{A4A31166-9F25-4BEC-B9C8-A6864FE1E4DC}"/>
              </a:ext>
            </a:extLst>
          </p:cNvPr>
          <p:cNvGrpSpPr/>
          <p:nvPr/>
        </p:nvGrpSpPr>
        <p:grpSpPr>
          <a:xfrm>
            <a:off x="1891820" y="4001067"/>
            <a:ext cx="620717" cy="938933"/>
            <a:chOff x="1900076" y="3993828"/>
            <a:chExt cx="620717" cy="938933"/>
          </a:xfrm>
        </p:grpSpPr>
        <p:sp>
          <p:nvSpPr>
            <p:cNvPr id="63" name="Arc 62"/>
            <p:cNvSpPr/>
            <p:nvPr/>
          </p:nvSpPr>
          <p:spPr>
            <a:xfrm rot="10800000" flipH="1" flipV="1">
              <a:off x="1900076" y="3993828"/>
              <a:ext cx="405791" cy="468087"/>
            </a:xfrm>
            <a:prstGeom prst="arc">
              <a:avLst>
                <a:gd name="adj1" fmla="val 16200000"/>
                <a:gd name="adj2" fmla="val 81624"/>
              </a:avLst>
            </a:prstGeom>
            <a:ln w="25400">
              <a:solidFill>
                <a:srgbClr val="393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imerick-Regular" pitchFamily="2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2304445" y="4226019"/>
              <a:ext cx="0" cy="599285"/>
            </a:xfrm>
            <a:prstGeom prst="line">
              <a:avLst/>
            </a:prstGeom>
            <a:ln w="25400">
              <a:solidFill>
                <a:srgbClr val="393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Arc 64"/>
            <p:cNvSpPr/>
            <p:nvPr/>
          </p:nvSpPr>
          <p:spPr>
            <a:xfrm rot="5400000" flipV="1">
              <a:off x="2297746" y="4709713"/>
              <a:ext cx="231220" cy="214875"/>
            </a:xfrm>
            <a:prstGeom prst="arc">
              <a:avLst>
                <a:gd name="adj1" fmla="val 16200000"/>
                <a:gd name="adj2" fmla="val 81624"/>
              </a:avLst>
            </a:prstGeom>
            <a:ln w="25400">
              <a:solidFill>
                <a:srgbClr val="393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Limerick-Regular" pitchFamily="2" charset="0"/>
              </a:endParaRPr>
            </a:p>
          </p:txBody>
        </p:sp>
      </p:grpSp>
      <p:cxnSp>
        <p:nvCxnSpPr>
          <p:cNvPr id="51" name="Straight Connector 50"/>
          <p:cNvCxnSpPr/>
          <p:nvPr/>
        </p:nvCxnSpPr>
        <p:spPr>
          <a:xfrm>
            <a:off x="2419189" y="3050241"/>
            <a:ext cx="40031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2426638" y="4932056"/>
            <a:ext cx="40031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/>
            <a:stCxn id="48" idx="1"/>
            <a:endCxn id="72" idx="0"/>
          </p:cNvCxnSpPr>
          <p:nvPr/>
        </p:nvCxnSpPr>
        <p:spPr>
          <a:xfrm flipH="1">
            <a:off x="2311546" y="6206079"/>
            <a:ext cx="25593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 hidden="1"/>
          <p:cNvCxnSpPr/>
          <p:nvPr/>
        </p:nvCxnSpPr>
        <p:spPr>
          <a:xfrm>
            <a:off x="-62641" y="542139"/>
            <a:ext cx="6266394" cy="0"/>
          </a:xfrm>
          <a:prstGeom prst="line">
            <a:avLst/>
          </a:prstGeom>
          <a:ln w="28575">
            <a:solidFill>
              <a:srgbClr val="3D42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xmlns="" id="{B8239112-07E7-49B4-B29F-13252712FD8F}"/>
              </a:ext>
            </a:extLst>
          </p:cNvPr>
          <p:cNvGrpSpPr/>
          <p:nvPr/>
        </p:nvGrpSpPr>
        <p:grpSpPr>
          <a:xfrm>
            <a:off x="2409744" y="1414207"/>
            <a:ext cx="2988458" cy="691477"/>
            <a:chOff x="2409744" y="1414207"/>
            <a:chExt cx="2988458" cy="691477"/>
          </a:xfrm>
        </p:grpSpPr>
        <p:sp>
          <p:nvSpPr>
            <p:cNvPr id="119" name="Rounded Rectangle 118"/>
            <p:cNvSpPr/>
            <p:nvPr/>
          </p:nvSpPr>
          <p:spPr>
            <a:xfrm>
              <a:off x="4736704" y="1414207"/>
              <a:ext cx="661498" cy="691476"/>
            </a:xfrm>
            <a:prstGeom prst="roundRect">
              <a:avLst/>
            </a:prstGeom>
            <a:solidFill>
              <a:srgbClr val="4C53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b="1" dirty="0">
                <a:solidFill>
                  <a:schemeClr val="bg1"/>
                </a:solidFill>
                <a:latin typeface="Limerick-Regular" pitchFamily="2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814085" y="1414207"/>
              <a:ext cx="2117268" cy="691476"/>
            </a:xfrm>
            <a:prstGeom prst="roundRect">
              <a:avLst/>
            </a:prstGeom>
            <a:solidFill>
              <a:srgbClr val="393E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imerick-Regular" pitchFamily="2" charset="0"/>
                </a:rPr>
                <a:t>    XGBOOST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2409744" y="1425328"/>
              <a:ext cx="680356" cy="680356"/>
            </a:xfrm>
            <a:prstGeom prst="ellipse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merick-Regular" pitchFamily="2" charset="0"/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xmlns="" id="{1A0C5E0B-4260-4185-90C6-5E5286B46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1103" y="1532372"/>
              <a:ext cx="445448" cy="44544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35" name="Group 1034">
            <a:extLst>
              <a:ext uri="{FF2B5EF4-FFF2-40B4-BE49-F238E27FC236}">
                <a16:creationId xmlns:a16="http://schemas.microsoft.com/office/drawing/2014/main" xmlns="" id="{263E0E66-3723-45A1-9689-88AB22C845FE}"/>
              </a:ext>
            </a:extLst>
          </p:cNvPr>
          <p:cNvGrpSpPr/>
          <p:nvPr/>
        </p:nvGrpSpPr>
        <p:grpSpPr>
          <a:xfrm>
            <a:off x="2390558" y="2668328"/>
            <a:ext cx="2994300" cy="693761"/>
            <a:chOff x="2390558" y="2668328"/>
            <a:chExt cx="2994300" cy="693761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xmlns="" id="{74187713-ECB5-493A-A167-A4E08266AE99}"/>
                </a:ext>
              </a:extLst>
            </p:cNvPr>
            <p:cNvGrpSpPr/>
            <p:nvPr/>
          </p:nvGrpSpPr>
          <p:grpSpPr>
            <a:xfrm>
              <a:off x="2390558" y="2668328"/>
              <a:ext cx="2994300" cy="693761"/>
              <a:chOff x="2408388" y="2667939"/>
              <a:chExt cx="2994300" cy="693761"/>
            </a:xfrm>
          </p:grpSpPr>
          <p:sp>
            <p:nvSpPr>
              <p:cNvPr id="121" name="Rounded Rectangle 120"/>
              <p:cNvSpPr/>
              <p:nvPr/>
            </p:nvSpPr>
            <p:spPr>
              <a:xfrm>
                <a:off x="4741190" y="2669082"/>
                <a:ext cx="661498" cy="691476"/>
              </a:xfrm>
              <a:prstGeom prst="roundRect">
                <a:avLst/>
              </a:prstGeom>
              <a:solidFill>
                <a:srgbClr val="4C53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1200" b="1" dirty="0">
                  <a:solidFill>
                    <a:schemeClr val="bg1"/>
                  </a:solidFill>
                  <a:latin typeface="Limerick-Regular" pitchFamily="2" charset="0"/>
                </a:endParaRP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2808206" y="2667939"/>
                <a:ext cx="2118354" cy="691476"/>
              </a:xfrm>
              <a:prstGeom prst="roundRect">
                <a:avLst/>
              </a:prstGeom>
              <a:solidFill>
                <a:srgbClr val="393E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Limerick-Regular" pitchFamily="2" charset="0"/>
                  </a:rPr>
                  <a:t>   Random Forest</a:t>
                </a:r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408388" y="2681344"/>
                <a:ext cx="680356" cy="680356"/>
              </a:xfrm>
              <a:prstGeom prst="ellipse">
                <a:avLst/>
              </a:prstGeom>
              <a:solidFill>
                <a:srgbClr val="FF57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imerick-Regular" pitchFamily="2" charset="0"/>
                </a:endParaRPr>
              </a:p>
            </p:txBody>
          </p: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F2E9CD44-DA74-49CF-8D04-F8C00B8BC6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26" t="7997" r="25766" b="7852"/>
            <a:stretch/>
          </p:blipFill>
          <p:spPr>
            <a:xfrm flipH="1">
              <a:off x="2498498" y="2795088"/>
              <a:ext cx="440037" cy="434439"/>
            </a:xfrm>
            <a:prstGeom prst="rect">
              <a:avLst/>
            </a:prstGeom>
          </p:spPr>
        </p:pic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xmlns="" id="{92B4DD27-FDB8-405B-9287-90C134C18B11}"/>
              </a:ext>
            </a:extLst>
          </p:cNvPr>
          <p:cNvGrpSpPr/>
          <p:nvPr/>
        </p:nvGrpSpPr>
        <p:grpSpPr>
          <a:xfrm>
            <a:off x="2319801" y="5853638"/>
            <a:ext cx="3078401" cy="698179"/>
            <a:chOff x="2319801" y="5853638"/>
            <a:chExt cx="3078401" cy="698179"/>
          </a:xfrm>
        </p:grpSpPr>
        <p:sp>
          <p:nvSpPr>
            <p:cNvPr id="123" name="Rounded Rectangle 122"/>
            <p:cNvSpPr/>
            <p:nvPr/>
          </p:nvSpPr>
          <p:spPr>
            <a:xfrm>
              <a:off x="4736704" y="5853638"/>
              <a:ext cx="661498" cy="691476"/>
            </a:xfrm>
            <a:prstGeom prst="roundRect">
              <a:avLst/>
            </a:prstGeom>
            <a:solidFill>
              <a:srgbClr val="4C53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b="1" dirty="0">
                <a:solidFill>
                  <a:schemeClr val="bg1"/>
                </a:solidFill>
                <a:latin typeface="Limerick-Regular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67477" y="5860341"/>
              <a:ext cx="2355569" cy="691476"/>
            </a:xfrm>
            <a:prstGeom prst="roundRect">
              <a:avLst/>
            </a:prstGeom>
            <a:solidFill>
              <a:srgbClr val="393E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Limerick-Regular" pitchFamily="2" charset="0"/>
                </a:rPr>
                <a:t>      SVM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Limerick-Regular" pitchFamily="2" charset="0"/>
                </a:rPr>
                <a:t>    </a:t>
              </a:r>
              <a:r>
                <a:rPr lang="en-US" sz="1200" dirty="0">
                  <a:solidFill>
                    <a:schemeClr val="bg1"/>
                  </a:solidFill>
                  <a:latin typeface="Limerick-Regular" pitchFamily="2" charset="0"/>
                </a:rPr>
                <a:t>(Radial Basis Kernel)</a:t>
              </a:r>
            </a:p>
          </p:txBody>
        </p:sp>
        <p:sp>
          <p:nvSpPr>
            <p:cNvPr id="96" name="Oval 95"/>
            <p:cNvSpPr/>
            <p:nvPr/>
          </p:nvSpPr>
          <p:spPr>
            <a:xfrm>
              <a:off x="2319801" y="5871461"/>
              <a:ext cx="626883" cy="680356"/>
            </a:xfrm>
            <a:prstGeom prst="ellipse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merick-Regular" pitchFamily="2" charset="0"/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xmlns="" id="{0B1EAD9A-4A18-4F3D-ABBE-1DF1CF1DEE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96" t="9051" r="15113" b="26729"/>
            <a:stretch/>
          </p:blipFill>
          <p:spPr>
            <a:xfrm>
              <a:off x="2373974" y="5958140"/>
              <a:ext cx="508209" cy="488640"/>
            </a:xfrm>
            <a:prstGeom prst="rect">
              <a:avLst/>
            </a:prstGeom>
          </p:spPr>
        </p:pic>
      </p:grpSp>
      <p:grpSp>
        <p:nvGrpSpPr>
          <p:cNvPr id="1033" name="Group 1032">
            <a:extLst>
              <a:ext uri="{FF2B5EF4-FFF2-40B4-BE49-F238E27FC236}">
                <a16:creationId xmlns:a16="http://schemas.microsoft.com/office/drawing/2014/main" xmlns="" id="{969F0C54-D87C-4AD3-A0BC-525F1FFC41FF}"/>
              </a:ext>
            </a:extLst>
          </p:cNvPr>
          <p:cNvGrpSpPr/>
          <p:nvPr/>
        </p:nvGrpSpPr>
        <p:grpSpPr>
          <a:xfrm>
            <a:off x="764" y="3239951"/>
            <a:ext cx="1781116" cy="1507496"/>
            <a:chOff x="764" y="3239951"/>
            <a:chExt cx="1781116" cy="1507496"/>
          </a:xfrm>
        </p:grpSpPr>
        <p:sp>
          <p:nvSpPr>
            <p:cNvPr id="3" name="Oval 2"/>
            <p:cNvSpPr/>
            <p:nvPr/>
          </p:nvSpPr>
          <p:spPr>
            <a:xfrm>
              <a:off x="153582" y="3239951"/>
              <a:ext cx="1433678" cy="1507496"/>
            </a:xfrm>
            <a:prstGeom prst="ellipse">
              <a:avLst/>
            </a:prstGeom>
            <a:solidFill>
              <a:srgbClr val="FF5756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imerick-Regular" pitchFamily="2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5AF3506F-3A44-438C-A258-B9D17FF0878B}"/>
                </a:ext>
              </a:extLst>
            </p:cNvPr>
            <p:cNvSpPr txBox="1"/>
            <p:nvPr/>
          </p:nvSpPr>
          <p:spPr>
            <a:xfrm>
              <a:off x="764" y="3626406"/>
              <a:ext cx="17811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solidFill>
                    <a:schemeClr val="bg1"/>
                  </a:solidFill>
                  <a:latin typeface="Limerick-Light"/>
                </a:rPr>
                <a:t>ADVANCED  </a:t>
              </a:r>
            </a:p>
            <a:p>
              <a:pPr algn="ctr"/>
              <a:r>
                <a:rPr lang="en-IN" sz="2000" dirty="0">
                  <a:solidFill>
                    <a:schemeClr val="bg1"/>
                  </a:solidFill>
                  <a:latin typeface="Limerick-Light"/>
                </a:rPr>
                <a:t>MODELS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1A5FF11-9599-4575-84F5-2882A90D3DC2}"/>
              </a:ext>
            </a:extLst>
          </p:cNvPr>
          <p:cNvSpPr txBox="1"/>
          <p:nvPr/>
        </p:nvSpPr>
        <p:spPr>
          <a:xfrm>
            <a:off x="6726461" y="653117"/>
            <a:ext cx="1188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Validation Accuracy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0FC804BF-A457-4F33-BB2D-C13785059E27}"/>
              </a:ext>
            </a:extLst>
          </p:cNvPr>
          <p:cNvSpPr txBox="1"/>
          <p:nvPr/>
        </p:nvSpPr>
        <p:spPr>
          <a:xfrm>
            <a:off x="8043166" y="635868"/>
            <a:ext cx="1188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MCC </a:t>
            </a:r>
          </a:p>
          <a:p>
            <a:pPr algn="ctr"/>
            <a:r>
              <a:rPr lang="en-IN" dirty="0"/>
              <a:t>Score</a:t>
            </a:r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xmlns="" id="{8FE0C987-0058-4B44-A977-42B45942AD0B}"/>
              </a:ext>
            </a:extLst>
          </p:cNvPr>
          <p:cNvGrpSpPr/>
          <p:nvPr/>
        </p:nvGrpSpPr>
        <p:grpSpPr>
          <a:xfrm>
            <a:off x="6980643" y="1425328"/>
            <a:ext cx="775531" cy="680356"/>
            <a:chOff x="6980643" y="1425328"/>
            <a:chExt cx="775531" cy="680356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xmlns="" id="{CC8F450A-DEBB-4944-8300-13AC08AF0DCB}"/>
                </a:ext>
              </a:extLst>
            </p:cNvPr>
            <p:cNvSpPr/>
            <p:nvPr/>
          </p:nvSpPr>
          <p:spPr>
            <a:xfrm>
              <a:off x="6980643" y="1425328"/>
              <a:ext cx="680356" cy="680356"/>
            </a:xfrm>
            <a:prstGeom prst="ellipse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imerick-Regular" pitchFamily="2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F42C8FCB-34AD-47C3-B85D-B6CC8B596162}"/>
                </a:ext>
              </a:extLst>
            </p:cNvPr>
            <p:cNvSpPr txBox="1"/>
            <p:nvPr/>
          </p:nvSpPr>
          <p:spPr>
            <a:xfrm>
              <a:off x="7055134" y="1611616"/>
              <a:ext cx="701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80.6%</a:t>
              </a: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AB38361F-E486-4F15-9748-96136015BB14}"/>
              </a:ext>
            </a:extLst>
          </p:cNvPr>
          <p:cNvSpPr/>
          <p:nvPr/>
        </p:nvSpPr>
        <p:spPr>
          <a:xfrm>
            <a:off x="5799284" y="3244334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.806</a:t>
            </a:r>
            <a:endParaRPr lang="en-IN" dirty="0"/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xmlns="" id="{F4E5F9EE-C503-47D6-ABC1-0CB586177A65}"/>
              </a:ext>
            </a:extLst>
          </p:cNvPr>
          <p:cNvGrpSpPr/>
          <p:nvPr/>
        </p:nvGrpSpPr>
        <p:grpSpPr>
          <a:xfrm>
            <a:off x="8297348" y="1414918"/>
            <a:ext cx="680356" cy="680356"/>
            <a:chOff x="8297348" y="1414918"/>
            <a:chExt cx="680356" cy="680356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xmlns="" id="{0268C28D-67AA-42ED-B6E0-A3D12670E877}"/>
                </a:ext>
              </a:extLst>
            </p:cNvPr>
            <p:cNvSpPr/>
            <p:nvPr/>
          </p:nvSpPr>
          <p:spPr>
            <a:xfrm>
              <a:off x="8297348" y="1414918"/>
              <a:ext cx="680356" cy="680356"/>
            </a:xfrm>
            <a:prstGeom prst="ellipse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imerick-Regular" pitchFamily="2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35A44475-DAD5-4B77-8A81-91D1FC93E081}"/>
                </a:ext>
              </a:extLst>
            </p:cNvPr>
            <p:cNvSpPr/>
            <p:nvPr/>
          </p:nvSpPr>
          <p:spPr>
            <a:xfrm>
              <a:off x="8385694" y="1611616"/>
              <a:ext cx="5036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400" dirty="0"/>
                <a:t>.742</a:t>
              </a:r>
            </a:p>
          </p:txBody>
        </p:sp>
      </p:grpSp>
      <p:grpSp>
        <p:nvGrpSpPr>
          <p:cNvPr id="1045" name="Group 1044">
            <a:extLst>
              <a:ext uri="{FF2B5EF4-FFF2-40B4-BE49-F238E27FC236}">
                <a16:creationId xmlns:a16="http://schemas.microsoft.com/office/drawing/2014/main" xmlns="" id="{BDCF27D0-DB46-478A-9DD1-11CF04DB53DA}"/>
              </a:ext>
            </a:extLst>
          </p:cNvPr>
          <p:cNvGrpSpPr/>
          <p:nvPr/>
        </p:nvGrpSpPr>
        <p:grpSpPr>
          <a:xfrm>
            <a:off x="6980643" y="2673499"/>
            <a:ext cx="680356" cy="680356"/>
            <a:chOff x="6980643" y="2673499"/>
            <a:chExt cx="680356" cy="680356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xmlns="" id="{274D15E5-5508-4903-B953-926D76B07A65}"/>
                </a:ext>
              </a:extLst>
            </p:cNvPr>
            <p:cNvSpPr/>
            <p:nvPr/>
          </p:nvSpPr>
          <p:spPr>
            <a:xfrm>
              <a:off x="6980643" y="2673499"/>
              <a:ext cx="680356" cy="680356"/>
            </a:xfrm>
            <a:prstGeom prst="ellipse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imerick-Regular" pitchFamily="2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26D8ACAE-6B48-45CE-996C-913259630FBE}"/>
                </a:ext>
              </a:extLst>
            </p:cNvPr>
            <p:cNvSpPr/>
            <p:nvPr/>
          </p:nvSpPr>
          <p:spPr>
            <a:xfrm>
              <a:off x="7029080" y="2857808"/>
              <a:ext cx="63190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400" dirty="0"/>
                <a:t>78.3%</a:t>
              </a:r>
            </a:p>
          </p:txBody>
        </p:sp>
      </p:grpSp>
      <p:grpSp>
        <p:nvGrpSpPr>
          <p:cNvPr id="1046" name="Group 1045">
            <a:extLst>
              <a:ext uri="{FF2B5EF4-FFF2-40B4-BE49-F238E27FC236}">
                <a16:creationId xmlns:a16="http://schemas.microsoft.com/office/drawing/2014/main" xmlns="" id="{2C7F8D91-A1EA-45C8-8BEF-F62381C4A6BC}"/>
              </a:ext>
            </a:extLst>
          </p:cNvPr>
          <p:cNvGrpSpPr/>
          <p:nvPr/>
        </p:nvGrpSpPr>
        <p:grpSpPr>
          <a:xfrm>
            <a:off x="8297348" y="2681344"/>
            <a:ext cx="680356" cy="680356"/>
            <a:chOff x="8297348" y="2681344"/>
            <a:chExt cx="680356" cy="680356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xmlns="" id="{742379F5-A15A-42A0-A79E-AADAF9C40407}"/>
                </a:ext>
              </a:extLst>
            </p:cNvPr>
            <p:cNvSpPr/>
            <p:nvPr/>
          </p:nvSpPr>
          <p:spPr>
            <a:xfrm>
              <a:off x="8297348" y="2681344"/>
              <a:ext cx="680356" cy="680356"/>
            </a:xfrm>
            <a:prstGeom prst="ellipse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merick-Regular" pitchFamily="2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4275A845-A188-40D7-8415-48DCC98A288E}"/>
                </a:ext>
              </a:extLst>
            </p:cNvPr>
            <p:cNvSpPr/>
            <p:nvPr/>
          </p:nvSpPr>
          <p:spPr>
            <a:xfrm>
              <a:off x="8391847" y="2867633"/>
              <a:ext cx="5036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400" dirty="0"/>
                <a:t>.711</a:t>
              </a:r>
            </a:p>
          </p:txBody>
        </p:sp>
      </p:grpSp>
      <p:grpSp>
        <p:nvGrpSpPr>
          <p:cNvPr id="1047" name="Group 1046">
            <a:extLst>
              <a:ext uri="{FF2B5EF4-FFF2-40B4-BE49-F238E27FC236}">
                <a16:creationId xmlns:a16="http://schemas.microsoft.com/office/drawing/2014/main" xmlns="" id="{6E308A84-6786-464D-9A08-F9661F3BCC9D}"/>
              </a:ext>
            </a:extLst>
          </p:cNvPr>
          <p:cNvGrpSpPr/>
          <p:nvPr/>
        </p:nvGrpSpPr>
        <p:grpSpPr>
          <a:xfrm>
            <a:off x="6980643" y="4574656"/>
            <a:ext cx="680356" cy="680356"/>
            <a:chOff x="6980643" y="4574656"/>
            <a:chExt cx="680356" cy="680356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xmlns="" id="{0C92BA95-E3E7-4B16-A13C-EE3687F6E479}"/>
                </a:ext>
              </a:extLst>
            </p:cNvPr>
            <p:cNvSpPr/>
            <p:nvPr/>
          </p:nvSpPr>
          <p:spPr>
            <a:xfrm>
              <a:off x="6980643" y="4574656"/>
              <a:ext cx="680356" cy="680356"/>
            </a:xfrm>
            <a:prstGeom prst="ellipse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imerick-Regular" pitchFamily="2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xmlns="" id="{81B70EA1-8B23-4D2A-8E01-17F330A9D077}"/>
                </a:ext>
              </a:extLst>
            </p:cNvPr>
            <p:cNvSpPr/>
            <p:nvPr/>
          </p:nvSpPr>
          <p:spPr>
            <a:xfrm>
              <a:off x="7093200" y="4747447"/>
              <a:ext cx="50366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dirty="0"/>
                <a:t>77%</a:t>
              </a:r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xmlns="" id="{9F16D7B8-D3F3-4208-AE00-65A5893E8DDC}"/>
              </a:ext>
            </a:extLst>
          </p:cNvPr>
          <p:cNvGrpSpPr/>
          <p:nvPr/>
        </p:nvGrpSpPr>
        <p:grpSpPr>
          <a:xfrm>
            <a:off x="8297348" y="4574656"/>
            <a:ext cx="680356" cy="704090"/>
            <a:chOff x="8297348" y="4574656"/>
            <a:chExt cx="680356" cy="704090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xmlns="" id="{D2898A0F-51AE-4C51-BACB-D2668D59FBB3}"/>
                </a:ext>
              </a:extLst>
            </p:cNvPr>
            <p:cNvSpPr/>
            <p:nvPr/>
          </p:nvSpPr>
          <p:spPr>
            <a:xfrm>
              <a:off x="8297348" y="4574656"/>
              <a:ext cx="680356" cy="680356"/>
            </a:xfrm>
            <a:prstGeom prst="ellipse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merick-Regular" pitchFamily="2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xmlns="" id="{6037FC62-EBD4-461D-8433-3BE2DD7C2544}"/>
                </a:ext>
              </a:extLst>
            </p:cNvPr>
            <p:cNvSpPr/>
            <p:nvPr/>
          </p:nvSpPr>
          <p:spPr>
            <a:xfrm>
              <a:off x="8385694" y="4755526"/>
              <a:ext cx="50366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400" dirty="0"/>
                <a:t>.695</a:t>
              </a:r>
            </a:p>
            <a:p>
              <a:endParaRPr lang="en-IN" sz="1400" dirty="0"/>
            </a:p>
          </p:txBody>
        </p:sp>
      </p:grpSp>
      <p:grpSp>
        <p:nvGrpSpPr>
          <p:cNvPr id="1050" name="Group 1049">
            <a:extLst>
              <a:ext uri="{FF2B5EF4-FFF2-40B4-BE49-F238E27FC236}">
                <a16:creationId xmlns:a16="http://schemas.microsoft.com/office/drawing/2014/main" xmlns="" id="{174D7716-DA67-4211-9B0A-F1CC69CEDF0F}"/>
              </a:ext>
            </a:extLst>
          </p:cNvPr>
          <p:cNvGrpSpPr/>
          <p:nvPr/>
        </p:nvGrpSpPr>
        <p:grpSpPr>
          <a:xfrm>
            <a:off x="6980643" y="5853102"/>
            <a:ext cx="680356" cy="680356"/>
            <a:chOff x="6980643" y="5853102"/>
            <a:chExt cx="680356" cy="680356"/>
          </a:xfrm>
        </p:grpSpPr>
        <p:sp>
          <p:nvSpPr>
            <p:cNvPr id="167" name="Oval 166">
              <a:extLst>
                <a:ext uri="{FF2B5EF4-FFF2-40B4-BE49-F238E27FC236}">
                  <a16:creationId xmlns:a16="http://schemas.microsoft.com/office/drawing/2014/main" xmlns="" id="{31CB5E21-9ECC-4D53-AAA9-E4C8CEF95FC5}"/>
                </a:ext>
              </a:extLst>
            </p:cNvPr>
            <p:cNvSpPr/>
            <p:nvPr/>
          </p:nvSpPr>
          <p:spPr>
            <a:xfrm>
              <a:off x="6980643" y="5853102"/>
              <a:ext cx="680356" cy="680356"/>
            </a:xfrm>
            <a:prstGeom prst="ellipse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imerick-Regular" pitchFamily="2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EFB9BD5D-E826-413E-8FB6-0F5669E1DD5B}"/>
                </a:ext>
              </a:extLst>
            </p:cNvPr>
            <p:cNvSpPr/>
            <p:nvPr/>
          </p:nvSpPr>
          <p:spPr>
            <a:xfrm>
              <a:off x="7097207" y="6033831"/>
              <a:ext cx="4956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400" dirty="0"/>
                <a:t>80%</a:t>
              </a:r>
            </a:p>
          </p:txBody>
        </p:sp>
      </p:grpSp>
      <p:grpSp>
        <p:nvGrpSpPr>
          <p:cNvPr id="1036" name="Group 1035">
            <a:extLst>
              <a:ext uri="{FF2B5EF4-FFF2-40B4-BE49-F238E27FC236}">
                <a16:creationId xmlns:a16="http://schemas.microsoft.com/office/drawing/2014/main" xmlns="" id="{4A71F801-1E33-4122-884D-761EDA9E9DD8}"/>
              </a:ext>
            </a:extLst>
          </p:cNvPr>
          <p:cNvGrpSpPr/>
          <p:nvPr/>
        </p:nvGrpSpPr>
        <p:grpSpPr>
          <a:xfrm>
            <a:off x="2421025" y="4563677"/>
            <a:ext cx="2983192" cy="693442"/>
            <a:chOff x="2421025" y="4563677"/>
            <a:chExt cx="2983192" cy="693442"/>
          </a:xfrm>
        </p:grpSpPr>
        <p:sp>
          <p:nvSpPr>
            <p:cNvPr id="122" name="Rounded Rectangle 121"/>
            <p:cNvSpPr/>
            <p:nvPr/>
          </p:nvSpPr>
          <p:spPr>
            <a:xfrm>
              <a:off x="4742719" y="4565643"/>
              <a:ext cx="661498" cy="691476"/>
            </a:xfrm>
            <a:prstGeom prst="roundRect">
              <a:avLst/>
            </a:prstGeom>
            <a:solidFill>
              <a:srgbClr val="4C53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b="1" dirty="0">
                <a:solidFill>
                  <a:schemeClr val="bg1"/>
                </a:solidFill>
                <a:latin typeface="Limerick-Regular" pitchFamily="2" charset="0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2808497" y="4563677"/>
              <a:ext cx="2114903" cy="691476"/>
            </a:xfrm>
            <a:prstGeom prst="roundRect">
              <a:avLst/>
            </a:prstGeom>
            <a:solidFill>
              <a:srgbClr val="393E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Limerick-Regular" pitchFamily="2" charset="0"/>
                </a:rPr>
                <a:t>   Neural Network</a:t>
              </a:r>
            </a:p>
          </p:txBody>
        </p:sp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xmlns="" id="{A69E0245-53F4-4B14-88D8-8F4160844A2D}"/>
                </a:ext>
              </a:extLst>
            </p:cNvPr>
            <p:cNvGrpSpPr/>
            <p:nvPr/>
          </p:nvGrpSpPr>
          <p:grpSpPr>
            <a:xfrm>
              <a:off x="2421025" y="4575780"/>
              <a:ext cx="680356" cy="680356"/>
              <a:chOff x="1271263" y="4720747"/>
              <a:chExt cx="680356" cy="680356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1271263" y="4720747"/>
                <a:ext cx="680356" cy="680356"/>
              </a:xfrm>
              <a:prstGeom prst="ellipse">
                <a:avLst/>
              </a:prstGeom>
              <a:solidFill>
                <a:srgbClr val="FF57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imerick-Regular" pitchFamily="2" charset="0"/>
                </a:endParaRP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xmlns="" id="{774DD08A-5335-4BCC-ACDA-229D9A9C85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34" t="15293" r="10236" b="11556"/>
              <a:stretch/>
            </p:blipFill>
            <p:spPr>
              <a:xfrm>
                <a:off x="1335236" y="4817150"/>
                <a:ext cx="545426" cy="499110"/>
              </a:xfrm>
              <a:prstGeom prst="rect">
                <a:avLst/>
              </a:prstGeom>
            </p:spPr>
          </p:pic>
        </p:grpSp>
      </p:grpSp>
      <p:grpSp>
        <p:nvGrpSpPr>
          <p:cNvPr id="1049" name="Group 1048">
            <a:extLst>
              <a:ext uri="{FF2B5EF4-FFF2-40B4-BE49-F238E27FC236}">
                <a16:creationId xmlns:a16="http://schemas.microsoft.com/office/drawing/2014/main" xmlns="" id="{D3A79035-B580-4E61-BB8F-8950323FA0D5}"/>
              </a:ext>
            </a:extLst>
          </p:cNvPr>
          <p:cNvGrpSpPr/>
          <p:nvPr/>
        </p:nvGrpSpPr>
        <p:grpSpPr>
          <a:xfrm>
            <a:off x="8297348" y="5847542"/>
            <a:ext cx="680356" cy="720629"/>
            <a:chOff x="8297348" y="5847542"/>
            <a:chExt cx="680356" cy="720629"/>
          </a:xfrm>
        </p:grpSpPr>
        <p:sp>
          <p:nvSpPr>
            <p:cNvPr id="168" name="Oval 167">
              <a:extLst>
                <a:ext uri="{FF2B5EF4-FFF2-40B4-BE49-F238E27FC236}">
                  <a16:creationId xmlns:a16="http://schemas.microsoft.com/office/drawing/2014/main" xmlns="" id="{211D3E32-524D-461F-97BC-D7B14855129C}"/>
                </a:ext>
              </a:extLst>
            </p:cNvPr>
            <p:cNvSpPr/>
            <p:nvPr/>
          </p:nvSpPr>
          <p:spPr>
            <a:xfrm>
              <a:off x="8297348" y="5847542"/>
              <a:ext cx="680356" cy="680356"/>
            </a:xfrm>
            <a:prstGeom prst="ellipse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merick-Regular" pitchFamily="2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xmlns="" id="{967E090E-AD66-4487-AD7B-2A9EF4186035}"/>
                </a:ext>
              </a:extLst>
            </p:cNvPr>
            <p:cNvSpPr/>
            <p:nvPr/>
          </p:nvSpPr>
          <p:spPr>
            <a:xfrm>
              <a:off x="8385694" y="6044951"/>
              <a:ext cx="50366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400" dirty="0"/>
                <a:t>.733</a:t>
              </a:r>
            </a:p>
            <a:p>
              <a:endParaRPr lang="en-IN" sz="14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31699D25-5B0F-2B40-82EB-53F72270A2CC}"/>
              </a:ext>
            </a:extLst>
          </p:cNvPr>
          <p:cNvGrpSpPr/>
          <p:nvPr/>
        </p:nvGrpSpPr>
        <p:grpSpPr>
          <a:xfrm>
            <a:off x="-105533" y="195981"/>
            <a:ext cx="12723140" cy="370336"/>
            <a:chOff x="-105533" y="195981"/>
            <a:chExt cx="12723140" cy="370336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xmlns="" id="{6146AADF-06A3-5149-9EB8-3FE9524F21D1}"/>
                </a:ext>
              </a:extLst>
            </p:cNvPr>
            <p:cNvCxnSpPr/>
            <p:nvPr/>
          </p:nvCxnSpPr>
          <p:spPr>
            <a:xfrm>
              <a:off x="-62641" y="548387"/>
              <a:ext cx="3828883" cy="0"/>
            </a:xfrm>
            <a:prstGeom prst="line">
              <a:avLst/>
            </a:prstGeom>
            <a:ln w="28575">
              <a:solidFill>
                <a:srgbClr val="3D42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25A49DCE-DD33-1B46-B694-CD227FEFDF33}"/>
                </a:ext>
              </a:extLst>
            </p:cNvPr>
            <p:cNvCxnSpPr/>
            <p:nvPr/>
          </p:nvCxnSpPr>
          <p:spPr>
            <a:xfrm>
              <a:off x="3667807" y="530559"/>
              <a:ext cx="8949800" cy="0"/>
            </a:xfrm>
            <a:prstGeom prst="line">
              <a:avLst/>
            </a:prstGeom>
            <a:ln w="63500">
              <a:solidFill>
                <a:srgbClr val="3D42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xmlns="" id="{08346A2B-2DF9-864B-86DC-2424406DC1BC}"/>
                </a:ext>
              </a:extLst>
            </p:cNvPr>
            <p:cNvSpPr/>
            <p:nvPr/>
          </p:nvSpPr>
          <p:spPr>
            <a:xfrm>
              <a:off x="-105533" y="195981"/>
              <a:ext cx="271026" cy="370336"/>
            </a:xfrm>
            <a:prstGeom prst="rect">
              <a:avLst/>
            </a:prstGeom>
            <a:solidFill>
              <a:srgbClr val="3D42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7AC7B05C-EE30-BD4E-87FE-EE86F7794C96}"/>
              </a:ext>
            </a:extLst>
          </p:cNvPr>
          <p:cNvSpPr txBox="1"/>
          <p:nvPr/>
        </p:nvSpPr>
        <p:spPr>
          <a:xfrm>
            <a:off x="158286" y="104860"/>
            <a:ext cx="3599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5756"/>
                </a:solidFill>
                <a:latin typeface="Limerick-Regular" pitchFamily="2" charset="0"/>
              </a:rPr>
              <a:t>Maximum Voting Classifier</a:t>
            </a:r>
            <a:endParaRPr lang="en-US" dirty="0">
              <a:solidFill>
                <a:srgbClr val="FF5756"/>
              </a:solidFill>
              <a:latin typeface="Limerick-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718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42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10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0"/>
                            </p:stCondLst>
                            <p:childTnLst>
                              <p:par>
                                <p:cTn id="165" presetID="53" presetClass="exit" presetSubtype="3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500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1" dur="500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6" dur="500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1" dur="500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6" dur="500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1" dur="500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6" dur="500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1" dur="500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000"/>
                            </p:stCondLst>
                            <p:childTnLst>
                              <p:par>
                                <p:cTn id="2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6" grpId="1"/>
      <p:bldP spid="46" grpId="2"/>
      <p:bldP spid="46" grpId="3"/>
      <p:bldP spid="47" grpId="0"/>
      <p:bldP spid="47" grpId="1"/>
      <p:bldP spid="47" grpId="2"/>
      <p:bldP spid="47" grpId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ounded Rectangle 122"/>
          <p:cNvSpPr/>
          <p:nvPr/>
        </p:nvSpPr>
        <p:spPr>
          <a:xfrm>
            <a:off x="4736704" y="5860340"/>
            <a:ext cx="661498" cy="691476"/>
          </a:xfrm>
          <a:prstGeom prst="roundRect">
            <a:avLst/>
          </a:prstGeom>
          <a:solidFill>
            <a:srgbClr val="4C5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merick-Regular" pitchFamily="2" charset="0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153582" y="3239951"/>
            <a:ext cx="1433678" cy="1507496"/>
          </a:xfrm>
          <a:prstGeom prst="ellipse">
            <a:avLst/>
          </a:prstGeom>
          <a:solidFill>
            <a:srgbClr val="FF5756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merick-Regular" pitchFamily="2" charset="0"/>
              <a:ea typeface="+mn-ea"/>
              <a:cs typeface="+mn-cs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567477" y="5860341"/>
            <a:ext cx="2355569" cy="691476"/>
          </a:xfrm>
          <a:prstGeom prst="roundRect">
            <a:avLst/>
          </a:prstGeom>
          <a:solidFill>
            <a:srgbClr val="393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 pitchFamily="2" charset="0"/>
                <a:ea typeface="+mn-ea"/>
                <a:cs typeface="+mn-cs"/>
              </a:rPr>
              <a:t>      SVM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 pitchFamily="2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 pitchFamily="2" charset="0"/>
                <a:ea typeface="+mn-ea"/>
                <a:cs typeface="+mn-cs"/>
              </a:rPr>
              <a:t>(Radial Basis Kernel)</a:t>
            </a:r>
          </a:p>
        </p:txBody>
      </p:sp>
      <p:cxnSp>
        <p:nvCxnSpPr>
          <p:cNvPr id="50" name="Straight Connector 49"/>
          <p:cNvCxnSpPr>
            <a:stCxn id="9" idx="2"/>
          </p:cNvCxnSpPr>
          <p:nvPr/>
        </p:nvCxnSpPr>
        <p:spPr>
          <a:xfrm flipV="1">
            <a:off x="2325926" y="1785701"/>
            <a:ext cx="148637" cy="66"/>
          </a:xfrm>
          <a:prstGeom prst="line">
            <a:avLst/>
          </a:prstGeom>
          <a:ln w="25400">
            <a:solidFill>
              <a:srgbClr val="393E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xmlns="" id="{67C0C3E6-FE2F-42DD-AE7E-27512168F70E}"/>
              </a:ext>
            </a:extLst>
          </p:cNvPr>
          <p:cNvGrpSpPr/>
          <p:nvPr/>
        </p:nvGrpSpPr>
        <p:grpSpPr>
          <a:xfrm>
            <a:off x="1713943" y="1785702"/>
            <a:ext cx="810820" cy="2206726"/>
            <a:chOff x="1713943" y="1785702"/>
            <a:chExt cx="810820" cy="2206726"/>
          </a:xfrm>
        </p:grpSpPr>
        <p:sp>
          <p:nvSpPr>
            <p:cNvPr id="9" name="Arc 8"/>
            <p:cNvSpPr/>
            <p:nvPr/>
          </p:nvSpPr>
          <p:spPr>
            <a:xfrm rot="16200000">
              <a:off x="2087937" y="1815220"/>
              <a:ext cx="466344" cy="407308"/>
            </a:xfrm>
            <a:prstGeom prst="arc">
              <a:avLst>
                <a:gd name="adj1" fmla="val 16200000"/>
                <a:gd name="adj2" fmla="val 81624"/>
              </a:avLst>
            </a:prstGeom>
            <a:ln w="25400">
              <a:solidFill>
                <a:srgbClr val="393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merick-Regular" pitchFamily="2" charset="0"/>
                <a:ea typeface="+mn-ea"/>
                <a:cs typeface="+mn-cs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 flipV="1">
              <a:off x="2119811" y="2004179"/>
              <a:ext cx="0" cy="1750746"/>
            </a:xfrm>
            <a:prstGeom prst="line">
              <a:avLst/>
            </a:prstGeom>
            <a:ln w="25400">
              <a:solidFill>
                <a:srgbClr val="393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Arc 54"/>
            <p:cNvSpPr/>
            <p:nvPr/>
          </p:nvSpPr>
          <p:spPr>
            <a:xfrm rot="10800000" flipH="1">
              <a:off x="1713943" y="3524341"/>
              <a:ext cx="405791" cy="468087"/>
            </a:xfrm>
            <a:prstGeom prst="arc">
              <a:avLst>
                <a:gd name="adj1" fmla="val 16200000"/>
                <a:gd name="adj2" fmla="val 81624"/>
              </a:avLst>
            </a:prstGeom>
            <a:ln w="25400">
              <a:solidFill>
                <a:srgbClr val="393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merick-Regular" pitchFamily="2" charset="0"/>
                <a:ea typeface="+mn-ea"/>
                <a:cs typeface="+mn-cs"/>
              </a:endParaRPr>
            </a:p>
          </p:txBody>
        </p:sp>
      </p:grpSp>
      <p:cxnSp>
        <p:nvCxnSpPr>
          <p:cNvPr id="56" name="Straight Connector 55"/>
          <p:cNvCxnSpPr>
            <a:cxnSpLocks/>
            <a:stCxn id="70" idx="2"/>
          </p:cNvCxnSpPr>
          <p:nvPr/>
        </p:nvCxnSpPr>
        <p:spPr>
          <a:xfrm flipV="1">
            <a:off x="1909996" y="3987062"/>
            <a:ext cx="198246" cy="1963"/>
          </a:xfrm>
          <a:prstGeom prst="line">
            <a:avLst/>
          </a:prstGeom>
          <a:ln w="25400">
            <a:solidFill>
              <a:srgbClr val="393E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419189" y="3050241"/>
            <a:ext cx="40031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2426638" y="4932056"/>
            <a:ext cx="40031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575637" y="3988922"/>
            <a:ext cx="527730" cy="2237"/>
          </a:xfrm>
          <a:prstGeom prst="line">
            <a:avLst/>
          </a:prstGeom>
          <a:ln w="25400">
            <a:solidFill>
              <a:srgbClr val="393E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/>
            <a:stCxn id="48" idx="1"/>
            <a:endCxn id="72" idx="0"/>
          </p:cNvCxnSpPr>
          <p:nvPr/>
        </p:nvCxnSpPr>
        <p:spPr>
          <a:xfrm flipH="1" flipV="1">
            <a:off x="2319802" y="6198840"/>
            <a:ext cx="247675" cy="72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xmlns="" id="{57B37497-E420-4D29-AF1A-159EA7FCC888}"/>
              </a:ext>
            </a:extLst>
          </p:cNvPr>
          <p:cNvGrpSpPr/>
          <p:nvPr/>
        </p:nvGrpSpPr>
        <p:grpSpPr>
          <a:xfrm>
            <a:off x="1711877" y="3988939"/>
            <a:ext cx="810820" cy="2209901"/>
            <a:chOff x="1711877" y="3988939"/>
            <a:chExt cx="810820" cy="2209901"/>
          </a:xfrm>
        </p:grpSpPr>
        <p:sp>
          <p:nvSpPr>
            <p:cNvPr id="70" name="Arc 69"/>
            <p:cNvSpPr/>
            <p:nvPr/>
          </p:nvSpPr>
          <p:spPr>
            <a:xfrm rot="5400000" flipH="1">
              <a:off x="1682359" y="4018457"/>
              <a:ext cx="466344" cy="407308"/>
            </a:xfrm>
            <a:prstGeom prst="arc">
              <a:avLst>
                <a:gd name="adj1" fmla="val 16200000"/>
                <a:gd name="adj2" fmla="val 81624"/>
              </a:avLst>
            </a:prstGeom>
            <a:ln w="25400">
              <a:solidFill>
                <a:srgbClr val="393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merick-Regular" pitchFamily="2" charset="0"/>
                <a:ea typeface="+mn-ea"/>
                <a:cs typeface="+mn-cs"/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 flipV="1">
              <a:off x="2119185" y="4215956"/>
              <a:ext cx="0" cy="1750746"/>
            </a:xfrm>
            <a:prstGeom prst="line">
              <a:avLst/>
            </a:prstGeom>
            <a:ln w="25400">
              <a:solidFill>
                <a:srgbClr val="393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Arc 71"/>
            <p:cNvSpPr/>
            <p:nvPr/>
          </p:nvSpPr>
          <p:spPr>
            <a:xfrm rot="10800000">
              <a:off x="2116906" y="5730753"/>
              <a:ext cx="405791" cy="468087"/>
            </a:xfrm>
            <a:prstGeom prst="arc">
              <a:avLst>
                <a:gd name="adj1" fmla="val 16200000"/>
                <a:gd name="adj2" fmla="val 81624"/>
              </a:avLst>
            </a:prstGeom>
            <a:ln w="25400">
              <a:solidFill>
                <a:srgbClr val="393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merick-Regular" pitchFamily="2" charset="0"/>
                <a:ea typeface="+mn-ea"/>
                <a:cs typeface="+mn-cs"/>
              </a:endParaRPr>
            </a:p>
          </p:txBody>
        </p:sp>
      </p:grpSp>
      <p:sp>
        <p:nvSpPr>
          <p:cNvPr id="96" name="Oval 95"/>
          <p:cNvSpPr/>
          <p:nvPr/>
        </p:nvSpPr>
        <p:spPr>
          <a:xfrm>
            <a:off x="2319801" y="5871461"/>
            <a:ext cx="675621" cy="680356"/>
          </a:xfrm>
          <a:prstGeom prst="ellipse">
            <a:avLst/>
          </a:prstGeom>
          <a:solidFill>
            <a:srgbClr val="FF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merick-Regular" pitchFamily="2" charset="0"/>
              <a:ea typeface="+mn-ea"/>
              <a:cs typeface="+mn-cs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xmlns="" id="{B8239112-07E7-49B4-B29F-13252712FD8F}"/>
              </a:ext>
            </a:extLst>
          </p:cNvPr>
          <p:cNvGrpSpPr/>
          <p:nvPr/>
        </p:nvGrpSpPr>
        <p:grpSpPr>
          <a:xfrm>
            <a:off x="2409744" y="1414207"/>
            <a:ext cx="2988458" cy="691477"/>
            <a:chOff x="2409744" y="1414207"/>
            <a:chExt cx="2988458" cy="691477"/>
          </a:xfrm>
        </p:grpSpPr>
        <p:sp>
          <p:nvSpPr>
            <p:cNvPr id="119" name="Rounded Rectangle 118"/>
            <p:cNvSpPr/>
            <p:nvPr/>
          </p:nvSpPr>
          <p:spPr>
            <a:xfrm>
              <a:off x="4736704" y="1414207"/>
              <a:ext cx="661498" cy="691476"/>
            </a:xfrm>
            <a:prstGeom prst="roundRect">
              <a:avLst/>
            </a:prstGeom>
            <a:solidFill>
              <a:srgbClr val="4C53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 pitchFamily="2" charset="0"/>
                <a:ea typeface="+mn-ea"/>
                <a:cs typeface="+mn-cs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814085" y="1414207"/>
              <a:ext cx="2117268" cy="691476"/>
            </a:xfrm>
            <a:prstGeom prst="roundRect">
              <a:avLst/>
            </a:prstGeom>
            <a:solidFill>
              <a:srgbClr val="393E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 pitchFamily="2" charset="0"/>
                  <a:ea typeface="+mn-ea"/>
                  <a:cs typeface="+mn-cs"/>
                </a:rPr>
                <a:t>    XGBOOST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2409744" y="1425328"/>
              <a:ext cx="680356" cy="680356"/>
            </a:xfrm>
            <a:prstGeom prst="ellipse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 pitchFamily="2" charset="0"/>
                <a:ea typeface="+mn-ea"/>
                <a:cs typeface="+mn-cs"/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xmlns="" id="{1A0C5E0B-4260-4185-90C6-5E5286B46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1103" y="1532372"/>
              <a:ext cx="445448" cy="44544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0B1EAD9A-4A18-4F3D-ABBE-1DF1CF1DEE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6" t="9051" r="15113" b="26729"/>
          <a:stretch/>
        </p:blipFill>
        <p:spPr>
          <a:xfrm>
            <a:off x="2426638" y="5964796"/>
            <a:ext cx="484247" cy="46560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AF3506F-3A44-438C-A258-B9D17FF0878B}"/>
              </a:ext>
            </a:extLst>
          </p:cNvPr>
          <p:cNvSpPr txBox="1"/>
          <p:nvPr/>
        </p:nvSpPr>
        <p:spPr>
          <a:xfrm>
            <a:off x="764" y="3626406"/>
            <a:ext cx="1781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Light"/>
                <a:ea typeface="+mn-ea"/>
                <a:cs typeface="+mn-cs"/>
              </a:rPr>
              <a:t>ENSEMBLE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Light"/>
                <a:ea typeface="+mn-ea"/>
                <a:cs typeface="+mn-cs"/>
              </a:rPr>
              <a:t>MODELS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AB38361F-E486-4F15-9748-96136015BB14}"/>
              </a:ext>
            </a:extLst>
          </p:cNvPr>
          <p:cNvSpPr/>
          <p:nvPr/>
        </p:nvSpPr>
        <p:spPr>
          <a:xfrm>
            <a:off x="5799284" y="3244334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.806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xmlns="" id="{7F9F91BB-6152-4766-8C43-3627EB0320B1}"/>
              </a:ext>
            </a:extLst>
          </p:cNvPr>
          <p:cNvCxnSpPr>
            <a:cxnSpLocks/>
          </p:cNvCxnSpPr>
          <p:nvPr/>
        </p:nvCxnSpPr>
        <p:spPr>
          <a:xfrm>
            <a:off x="5799284" y="1785701"/>
            <a:ext cx="1767842" cy="164329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xmlns="" id="{F36530B3-2377-48ED-91D9-6E42FFD6CC10}"/>
              </a:ext>
            </a:extLst>
          </p:cNvPr>
          <p:cNvCxnSpPr>
            <a:cxnSpLocks/>
          </p:cNvCxnSpPr>
          <p:nvPr/>
        </p:nvCxnSpPr>
        <p:spPr>
          <a:xfrm flipV="1">
            <a:off x="5799283" y="4574032"/>
            <a:ext cx="1767841" cy="1637607"/>
          </a:xfrm>
          <a:prstGeom prst="bentConnector3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5287B61B-7B48-4636-82CB-09B908DE88BD}"/>
              </a:ext>
            </a:extLst>
          </p:cNvPr>
          <p:cNvSpPr/>
          <p:nvPr/>
        </p:nvSpPr>
        <p:spPr>
          <a:xfrm>
            <a:off x="8051773" y="2952461"/>
            <a:ext cx="2100254" cy="2082475"/>
          </a:xfrm>
          <a:prstGeom prst="ellipse">
            <a:avLst/>
          </a:prstGeom>
          <a:solidFill>
            <a:srgbClr val="393E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44EF6DA-CA74-4F8F-B2FF-573AB974D424}"/>
              </a:ext>
            </a:extLst>
          </p:cNvPr>
          <p:cNvSpPr txBox="1"/>
          <p:nvPr/>
        </p:nvSpPr>
        <p:spPr>
          <a:xfrm>
            <a:off x="7913111" y="3626406"/>
            <a:ext cx="2383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Limerick-Light"/>
              </a:rPr>
              <a:t>Maximum Vote </a:t>
            </a:r>
          </a:p>
          <a:p>
            <a:pPr algn="ctr"/>
            <a:r>
              <a:rPr lang="en-IN" sz="2000" b="1" dirty="0">
                <a:solidFill>
                  <a:schemeClr val="bg1"/>
                </a:solidFill>
                <a:latin typeface="Limerick-Light"/>
              </a:rPr>
              <a:t>Classifier</a:t>
            </a:r>
          </a:p>
          <a:p>
            <a:pPr algn="ctr"/>
            <a:endParaRPr lang="en-IN" sz="2000" b="1" dirty="0">
              <a:solidFill>
                <a:schemeClr val="bg1"/>
              </a:solidFill>
              <a:latin typeface="Limerick-Light"/>
            </a:endParaRPr>
          </a:p>
          <a:p>
            <a:pPr algn="ctr"/>
            <a:endParaRPr lang="en-IN" sz="2000" b="1" dirty="0">
              <a:solidFill>
                <a:schemeClr val="bg1"/>
              </a:solidFill>
              <a:latin typeface="Limerick-Light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964BBFCA-09F8-458D-A558-834DAA64FAC4}"/>
              </a:ext>
            </a:extLst>
          </p:cNvPr>
          <p:cNvGrpSpPr/>
          <p:nvPr/>
        </p:nvGrpSpPr>
        <p:grpSpPr>
          <a:xfrm>
            <a:off x="7968205" y="5392835"/>
            <a:ext cx="923868" cy="400110"/>
            <a:chOff x="7968205" y="5392835"/>
            <a:chExt cx="923868" cy="400110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5071394A-6FFC-404F-8F96-1B863695D041}"/>
                </a:ext>
              </a:extLst>
            </p:cNvPr>
            <p:cNvSpPr/>
            <p:nvPr/>
          </p:nvSpPr>
          <p:spPr>
            <a:xfrm>
              <a:off x="7968205" y="5392835"/>
              <a:ext cx="923868" cy="400110"/>
            </a:xfrm>
            <a:prstGeom prst="roundRect">
              <a:avLst/>
            </a:prstGeom>
            <a:solidFill>
              <a:srgbClr val="FF5756"/>
            </a:solidFill>
            <a:ln>
              <a:solidFill>
                <a:srgbClr val="FF57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1481084F-3ABB-40A8-8767-0D9F41060596}"/>
                </a:ext>
              </a:extLst>
            </p:cNvPr>
            <p:cNvSpPr txBox="1"/>
            <p:nvPr/>
          </p:nvSpPr>
          <p:spPr>
            <a:xfrm>
              <a:off x="8107808" y="5392835"/>
              <a:ext cx="7096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chemeClr val="bg1"/>
                  </a:solidFill>
                  <a:latin typeface="Limerick-Light"/>
                </a:rPr>
                <a:t>80%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xmlns="" id="{92B3E0B2-0C23-43B5-B215-340D815830B4}"/>
              </a:ext>
            </a:extLst>
          </p:cNvPr>
          <p:cNvGrpSpPr/>
          <p:nvPr/>
        </p:nvGrpSpPr>
        <p:grpSpPr>
          <a:xfrm>
            <a:off x="9373008" y="5392835"/>
            <a:ext cx="923868" cy="707886"/>
            <a:chOff x="7968205" y="5392835"/>
            <a:chExt cx="923868" cy="707886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xmlns="" id="{DD83D8BC-C347-4BFE-ACE9-3BA781284936}"/>
                </a:ext>
              </a:extLst>
            </p:cNvPr>
            <p:cNvSpPr/>
            <p:nvPr/>
          </p:nvSpPr>
          <p:spPr>
            <a:xfrm>
              <a:off x="7968205" y="5392835"/>
              <a:ext cx="923868" cy="400110"/>
            </a:xfrm>
            <a:prstGeom prst="roundRect">
              <a:avLst/>
            </a:prstGeom>
            <a:solidFill>
              <a:srgbClr val="FF5756"/>
            </a:solidFill>
            <a:ln>
              <a:solidFill>
                <a:srgbClr val="FF57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952A2C17-CE30-4088-837A-D35AEA8459BA}"/>
                </a:ext>
              </a:extLst>
            </p:cNvPr>
            <p:cNvSpPr txBox="1"/>
            <p:nvPr/>
          </p:nvSpPr>
          <p:spPr>
            <a:xfrm>
              <a:off x="8107808" y="5392835"/>
              <a:ext cx="6446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.</a:t>
              </a:r>
              <a:r>
                <a:rPr lang="en-IN" sz="2000" dirty="0">
                  <a:solidFill>
                    <a:schemeClr val="bg1"/>
                  </a:solidFill>
                  <a:latin typeface="Limerick-Light"/>
                </a:rPr>
                <a:t>745</a:t>
              </a:r>
            </a:p>
            <a:p>
              <a:endParaRPr lang="en-IN" sz="2000" dirty="0">
                <a:solidFill>
                  <a:schemeClr val="bg1"/>
                </a:solidFill>
                <a:latin typeface="Limerick-Light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9D7E75C-2928-4594-93D2-48315BC95336}"/>
              </a:ext>
            </a:extLst>
          </p:cNvPr>
          <p:cNvSpPr txBox="1"/>
          <p:nvPr/>
        </p:nvSpPr>
        <p:spPr>
          <a:xfrm>
            <a:off x="7800392" y="5964796"/>
            <a:ext cx="1277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Limerick-Light"/>
              </a:rPr>
              <a:t>Validation</a:t>
            </a:r>
          </a:p>
          <a:p>
            <a:pPr algn="ctr"/>
            <a:r>
              <a:rPr lang="en-IN" dirty="0">
                <a:latin typeface="Limerick-Light"/>
              </a:rPr>
              <a:t>Accuracy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FA28BF6B-97D7-43E2-952B-25659B74226D}"/>
              </a:ext>
            </a:extLst>
          </p:cNvPr>
          <p:cNvSpPr/>
          <p:nvPr/>
        </p:nvSpPr>
        <p:spPr>
          <a:xfrm>
            <a:off x="6793800" y="597089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dirty="0">
                <a:latin typeface="Limerick-Light"/>
              </a:rPr>
              <a:t>MCC</a:t>
            </a:r>
          </a:p>
          <a:p>
            <a:pPr algn="ctr"/>
            <a:r>
              <a:rPr lang="en-IN" dirty="0">
                <a:latin typeface="Limerick-Light"/>
              </a:rPr>
              <a:t>Score</a:t>
            </a:r>
          </a:p>
          <a:p>
            <a:pPr algn="ctr"/>
            <a:endParaRPr lang="en-IN" dirty="0">
              <a:latin typeface="Limerick-Light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517FB5DE-E8E3-914E-8AC6-24B3093A22F1}"/>
              </a:ext>
            </a:extLst>
          </p:cNvPr>
          <p:cNvGrpSpPr/>
          <p:nvPr/>
        </p:nvGrpSpPr>
        <p:grpSpPr>
          <a:xfrm>
            <a:off x="-105533" y="195981"/>
            <a:ext cx="12723140" cy="370336"/>
            <a:chOff x="-105533" y="195981"/>
            <a:chExt cx="12723140" cy="370336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FDD9AD85-0042-9643-945B-382A08463C2D}"/>
                </a:ext>
              </a:extLst>
            </p:cNvPr>
            <p:cNvCxnSpPr/>
            <p:nvPr/>
          </p:nvCxnSpPr>
          <p:spPr>
            <a:xfrm>
              <a:off x="-62641" y="548387"/>
              <a:ext cx="3828883" cy="0"/>
            </a:xfrm>
            <a:prstGeom prst="line">
              <a:avLst/>
            </a:prstGeom>
            <a:ln w="28575">
              <a:solidFill>
                <a:srgbClr val="3D42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B0B36752-3719-D442-BAB4-821FAA8F7F08}"/>
                </a:ext>
              </a:extLst>
            </p:cNvPr>
            <p:cNvCxnSpPr/>
            <p:nvPr/>
          </p:nvCxnSpPr>
          <p:spPr>
            <a:xfrm>
              <a:off x="3667807" y="530559"/>
              <a:ext cx="8949800" cy="0"/>
            </a:xfrm>
            <a:prstGeom prst="line">
              <a:avLst/>
            </a:prstGeom>
            <a:ln w="63500">
              <a:solidFill>
                <a:srgbClr val="3D42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3F528FA4-46AF-9241-B5E4-F0F716701E2F}"/>
                </a:ext>
              </a:extLst>
            </p:cNvPr>
            <p:cNvSpPr/>
            <p:nvPr/>
          </p:nvSpPr>
          <p:spPr>
            <a:xfrm>
              <a:off x="-105533" y="195981"/>
              <a:ext cx="271026" cy="370336"/>
            </a:xfrm>
            <a:prstGeom prst="rect">
              <a:avLst/>
            </a:prstGeom>
            <a:solidFill>
              <a:srgbClr val="3D42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84985AFC-90FA-CB43-B40C-B142D9A62F75}"/>
              </a:ext>
            </a:extLst>
          </p:cNvPr>
          <p:cNvSpPr txBox="1"/>
          <p:nvPr/>
        </p:nvSpPr>
        <p:spPr>
          <a:xfrm>
            <a:off x="158286" y="104860"/>
            <a:ext cx="3599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5756"/>
                </a:solidFill>
                <a:latin typeface="Limerick-Regular" pitchFamily="2" charset="0"/>
              </a:rPr>
              <a:t>Maximum Voting Classifier</a:t>
            </a:r>
            <a:endParaRPr lang="en-US" dirty="0">
              <a:solidFill>
                <a:srgbClr val="FF5756"/>
              </a:solidFill>
              <a:latin typeface="Limerick-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19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0" grpId="0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E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8302" y="3041269"/>
            <a:ext cx="107131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 pitchFamily="2" charset="0"/>
              </a:rPr>
              <a:t>Further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imerick-Regular" pitchFamily="2" charset="0"/>
              </a:rPr>
              <a:t>Data Analysis</a:t>
            </a:r>
            <a:r>
              <a:rPr kumimoji="0" lang="en-US" sz="44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imerick-Regular" pitchFamily="2" charset="0"/>
              </a:rPr>
              <a:t> </a:t>
            </a:r>
            <a:r>
              <a:rPr kumimoji="0" lang="en-US" sz="4400" b="1" i="0" u="none" strike="noStrike" kern="1200" cap="none" spc="0" normalizeH="0" noProof="0" dirty="0">
                <a:ln>
                  <a:noFill/>
                </a:ln>
                <a:solidFill>
                  <a:srgbClr val="FF5755"/>
                </a:solidFill>
                <a:effectLst/>
                <a:uLnTx/>
                <a:uFillTx/>
                <a:latin typeface="Limerick-Regular" pitchFamily="2" charset="0"/>
              </a:rPr>
              <a:t>For Improving Accuracy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5755"/>
              </a:solidFill>
              <a:effectLst/>
              <a:uLnTx/>
              <a:uFillTx/>
              <a:latin typeface="Limerick-Regular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4066" y="3108231"/>
            <a:ext cx="196948" cy="64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378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77"/>
          <a:stretch/>
        </p:blipFill>
        <p:spPr>
          <a:xfrm rot="1915585" flipH="1" flipV="1">
            <a:off x="3441259" y="4079714"/>
            <a:ext cx="3854664" cy="202044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3181192" y="4628425"/>
            <a:ext cx="1844784" cy="4381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2695457">
            <a:off x="3346775" y="4127543"/>
            <a:ext cx="317523" cy="7916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>
              <a:latin typeface="Limerick-Regular" pitchFamily="2" charset="0"/>
            </a:endParaRPr>
          </a:p>
        </p:txBody>
      </p:sp>
      <p:sp>
        <p:nvSpPr>
          <p:cNvPr id="14" name="Oval 13"/>
          <p:cNvSpPr/>
          <p:nvPr/>
        </p:nvSpPr>
        <p:spPr>
          <a:xfrm rot="18888726">
            <a:off x="3482836" y="4643188"/>
            <a:ext cx="952454" cy="2587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/>
          <p:cNvSpPr/>
          <p:nvPr/>
        </p:nvSpPr>
        <p:spPr>
          <a:xfrm>
            <a:off x="911176" y="2887493"/>
            <a:ext cx="2286000" cy="1905000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Limerick-Regular" pitchFamily="2" charset="0"/>
              </a:rPr>
              <a:t>                </a:t>
            </a:r>
            <a:r>
              <a:rPr lang="en-US" dirty="0">
                <a:solidFill>
                  <a:schemeClr val="tx1"/>
                </a:solidFill>
                <a:latin typeface="Limerick-Regular" pitchFamily="2" charset="0"/>
              </a:rPr>
              <a:t>x</a:t>
            </a:r>
            <a:endParaRPr lang="en-GB" dirty="0">
              <a:solidFill>
                <a:schemeClr val="tx1"/>
              </a:solidFill>
              <a:latin typeface="Limerick-Regular" pitchFamily="2" charset="0"/>
            </a:endParaRPr>
          </a:p>
        </p:txBody>
      </p:sp>
      <p:cxnSp>
        <p:nvCxnSpPr>
          <p:cNvPr id="6" name="Straight Connector 5"/>
          <p:cNvCxnSpPr>
            <a:stCxn id="4" idx="0"/>
          </p:cNvCxnSpPr>
          <p:nvPr/>
        </p:nvCxnSpPr>
        <p:spPr>
          <a:xfrm rot="16200000" flipH="1">
            <a:off x="1482676" y="2315993"/>
            <a:ext cx="1905000" cy="30480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4"/>
          </p:cNvCxnSpPr>
          <p:nvPr/>
        </p:nvCxnSpPr>
        <p:spPr>
          <a:xfrm rot="16200000" flipH="1">
            <a:off x="3578176" y="4411493"/>
            <a:ext cx="794" cy="76279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0"/>
          </p:cNvCxnSpPr>
          <p:nvPr/>
        </p:nvCxnSpPr>
        <p:spPr>
          <a:xfrm rot="5400000" flipH="1" flipV="1">
            <a:off x="2511376" y="1287293"/>
            <a:ext cx="1588" cy="32004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 rot="643718">
            <a:off x="1759652" y="2900464"/>
            <a:ext cx="204052" cy="689095"/>
          </a:xfrm>
          <a:custGeom>
            <a:avLst/>
            <a:gdLst>
              <a:gd name="connsiteX0" fmla="*/ 68580 w 960120"/>
              <a:gd name="connsiteY0" fmla="*/ 0 h 3204972"/>
              <a:gd name="connsiteX1" fmla="*/ 946404 w 960120"/>
              <a:gd name="connsiteY1" fmla="*/ 1463040 h 3204972"/>
              <a:gd name="connsiteX2" fmla="*/ 150876 w 960120"/>
              <a:gd name="connsiteY2" fmla="*/ 2926080 h 3204972"/>
              <a:gd name="connsiteX3" fmla="*/ 41148 w 960120"/>
              <a:gd name="connsiteY3" fmla="*/ 3136392 h 3204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" h="3204972">
                <a:moveTo>
                  <a:pt x="68580" y="0"/>
                </a:moveTo>
                <a:cubicBezTo>
                  <a:pt x="500634" y="487680"/>
                  <a:pt x="932688" y="975360"/>
                  <a:pt x="946404" y="1463040"/>
                </a:cubicBezTo>
                <a:cubicBezTo>
                  <a:pt x="960120" y="1950720"/>
                  <a:pt x="301752" y="2647188"/>
                  <a:pt x="150876" y="2926080"/>
                </a:cubicBezTo>
                <a:cubicBezTo>
                  <a:pt x="0" y="3204972"/>
                  <a:pt x="20574" y="3170682"/>
                  <a:pt x="41148" y="3136392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GB">
              <a:latin typeface="Limerick-Regular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3600" y="2455131"/>
            <a:ext cx="162416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Limerick-Regular" pitchFamily="2" charset="0"/>
              </a:rPr>
              <a:t>A</a:t>
            </a:r>
            <a:r>
              <a:rPr lang="en-US" baseline="-25000" dirty="0">
                <a:latin typeface="Limerick-Regular" pitchFamily="2" charset="0"/>
              </a:rPr>
              <a:t>DT</a:t>
            </a:r>
            <a:r>
              <a:rPr lang="en-US" dirty="0">
                <a:latin typeface="Limerick-Regular" pitchFamily="2" charset="0"/>
              </a:rPr>
              <a:t>(Tilt Angle)</a:t>
            </a:r>
            <a:endParaRPr lang="en-GB" dirty="0">
              <a:latin typeface="Limerick-Regular" pitchFamily="2" charset="0"/>
            </a:endParaRPr>
          </a:p>
        </p:txBody>
      </p:sp>
      <p:cxnSp>
        <p:nvCxnSpPr>
          <p:cNvPr id="24" name="Straight Connector 23"/>
          <p:cNvCxnSpPr>
            <a:stCxn id="4" idx="0"/>
          </p:cNvCxnSpPr>
          <p:nvPr/>
        </p:nvCxnSpPr>
        <p:spPr>
          <a:xfrm rot="16200000" flipH="1">
            <a:off x="2016076" y="1782593"/>
            <a:ext cx="1905000" cy="41148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959176" y="4792493"/>
            <a:ext cx="10668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 rot="1860965">
            <a:off x="2174211" y="3485090"/>
            <a:ext cx="65307" cy="403264"/>
          </a:xfrm>
          <a:custGeom>
            <a:avLst/>
            <a:gdLst>
              <a:gd name="connsiteX0" fmla="*/ 68580 w 960120"/>
              <a:gd name="connsiteY0" fmla="*/ 0 h 3204972"/>
              <a:gd name="connsiteX1" fmla="*/ 946404 w 960120"/>
              <a:gd name="connsiteY1" fmla="*/ 1463040 h 3204972"/>
              <a:gd name="connsiteX2" fmla="*/ 150876 w 960120"/>
              <a:gd name="connsiteY2" fmla="*/ 2926080 h 3204972"/>
              <a:gd name="connsiteX3" fmla="*/ 41148 w 960120"/>
              <a:gd name="connsiteY3" fmla="*/ 3136392 h 3204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" h="3204972">
                <a:moveTo>
                  <a:pt x="68580" y="0"/>
                </a:moveTo>
                <a:cubicBezTo>
                  <a:pt x="500634" y="487680"/>
                  <a:pt x="932688" y="975360"/>
                  <a:pt x="946404" y="1463040"/>
                </a:cubicBezTo>
                <a:cubicBezTo>
                  <a:pt x="960120" y="1950720"/>
                  <a:pt x="301752" y="2647188"/>
                  <a:pt x="150876" y="2926080"/>
                </a:cubicBezTo>
                <a:cubicBezTo>
                  <a:pt x="0" y="3204972"/>
                  <a:pt x="20574" y="3170682"/>
                  <a:pt x="41148" y="3136392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GB">
              <a:latin typeface="Limerick-Regular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31960" y="2378554"/>
            <a:ext cx="57099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latin typeface="Limerick-Regular" pitchFamily="2" charset="0"/>
              </a:rPr>
              <a:t>Ɵ</a:t>
            </a:r>
            <a:r>
              <a:rPr lang="en-GB" sz="1100" dirty="0">
                <a:latin typeface="Limerick-Regular" pitchFamily="2" charset="0"/>
              </a:rPr>
              <a:t>BW</a:t>
            </a:r>
          </a:p>
        </p:txBody>
      </p:sp>
      <p:cxnSp>
        <p:nvCxnSpPr>
          <p:cNvPr id="34" name="Straight Connector 33"/>
          <p:cNvCxnSpPr>
            <a:stCxn id="4" idx="4"/>
          </p:cNvCxnSpPr>
          <p:nvPr/>
        </p:nvCxnSpPr>
        <p:spPr>
          <a:xfrm rot="5400000" flipH="1" flipV="1">
            <a:off x="3197176" y="4487693"/>
            <a:ext cx="304800" cy="3048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99963" y="3573293"/>
            <a:ext cx="34817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Limerick-Regular" pitchFamily="2" charset="0"/>
              </a:rPr>
              <a:t>H</a:t>
            </a:r>
            <a:endParaRPr lang="en-GB" dirty="0">
              <a:latin typeface="Limerick-Regular" pitchFamily="2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36762" y="4259093"/>
            <a:ext cx="296876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Limerick-Regular" pitchFamily="2" charset="0"/>
              </a:rPr>
              <a:t>y</a:t>
            </a:r>
            <a:endParaRPr lang="en-GB" dirty="0">
              <a:latin typeface="Limerick-Regular" pitchFamily="2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74752" y="3954293"/>
            <a:ext cx="28886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Limerick-Regular" pitchFamily="2" charset="0"/>
              </a:rPr>
              <a:t>z</a:t>
            </a:r>
            <a:endParaRPr lang="en-GB" dirty="0">
              <a:latin typeface="Limerick-Regular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99007" y="4804161"/>
            <a:ext cx="30168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Limerick-Regular" pitchFamily="2" charset="0"/>
              </a:rPr>
              <a:t>a</a:t>
            </a:r>
            <a:endParaRPr lang="en-GB" dirty="0">
              <a:latin typeface="Limerick-Regular" pitchFamily="2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10414" y="4944893"/>
            <a:ext cx="144302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Limerick-Regular" pitchFamily="2" charset="0"/>
              </a:rPr>
              <a:t>Inner Radius</a:t>
            </a:r>
            <a:endParaRPr lang="en-GB" dirty="0">
              <a:latin typeface="Limerick-Regular" pitchFamily="2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948136" y="5403682"/>
            <a:ext cx="4001641" cy="2333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041352" y="5478293"/>
            <a:ext cx="150554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latin typeface="Limerick-Regular" pitchFamily="2" charset="0"/>
              </a:rPr>
              <a:t>Outer Radius</a:t>
            </a:r>
            <a:endParaRPr lang="en-GB" dirty="0">
              <a:latin typeface="Limerick-Regular" pitchFamily="2" charset="0"/>
            </a:endParaRPr>
          </a:p>
        </p:txBody>
      </p:sp>
      <p:pic>
        <p:nvPicPr>
          <p:cNvPr id="3076" name="Picture 4" descr="&lt;math xmlns=&quot;http://www.w3.org/1998/Math/MathML&quot;&gt;&lt;mi&gt;x&lt;/mi&gt;&lt;mo&gt;&amp;#xA0;&lt;/mo&gt;&lt;mo&gt;=&lt;/mo&gt;&lt;mo&gt;&amp;#xA0;&lt;/mo&gt;&lt;msqrt&gt;&lt;msup&gt;&lt;mi&gt;H&lt;/mi&gt;&lt;mn&gt;2&lt;/mn&gt;&lt;/msup&gt;&lt;mo&gt;+&lt;/mo&gt;&lt;msup&gt;&lt;mfenced&gt;&lt;mrow&gt;&lt;mi&gt;i&lt;/mi&gt;&lt;mi&gt;n&lt;/mi&gt;&lt;mi&gt;n&lt;/mi&gt;&lt;mi&gt;e&lt;/mi&gt;&lt;mi&gt;r&lt;/mi&gt;&lt;mo&gt;&amp;#xA0;&lt;/mo&gt;&lt;mi&gt;r&lt;/mi&gt;&lt;mi&gt;a&lt;/mi&gt;&lt;mi&gt;d&lt;/mi&gt;&lt;mi&gt;i&lt;/mi&gt;&lt;mi&gt;u&lt;/mi&gt;&lt;mi&gt;s&lt;/mi&gt;&lt;/mrow&gt;&lt;/mfenced&gt;&lt;mn&gt;2&lt;/mn&gt;&lt;/msup&gt;&lt;/msqrt&gt;&lt;/math&gt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7901" y="2896887"/>
            <a:ext cx="2985552" cy="373194"/>
          </a:xfrm>
          <a:prstGeom prst="rect">
            <a:avLst/>
          </a:prstGeom>
          <a:noFill/>
        </p:spPr>
      </p:pic>
      <p:pic>
        <p:nvPicPr>
          <p:cNvPr id="3078" name="Picture 6" descr="&lt;math xmlns=&quot;http://www.w3.org/1998/Math/MathML&quot;&gt;&lt;mi&gt;y&lt;/mi&gt;&lt;mo&gt;&amp;#xA0;&lt;/mo&gt;&lt;mo&gt;=&lt;/mo&gt;&lt;mo&gt;&amp;#xA0;&lt;/mo&gt;&lt;mi&gt;x&lt;/mi&gt;&lt;mi&gt;sin&lt;/mi&gt;&lt;mfenced&gt;&lt;mfrac&gt;&lt;msub&gt;&lt;mi&gt;&amp;#x3B8;&lt;/mi&gt;&lt;mrow&gt;&lt;mi&gt;b&lt;/mi&gt;&lt;mi&gt;w&lt;/mi&gt;&lt;/mrow&gt;&lt;/msub&gt;&lt;mn&gt;2&lt;/mn&gt;&lt;/mfrac&gt;&lt;/mfenced&gt;&lt;/math&g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08801" y="3363437"/>
            <a:ext cx="1580434" cy="668645"/>
          </a:xfrm>
          <a:prstGeom prst="rect">
            <a:avLst/>
          </a:prstGeom>
          <a:noFill/>
        </p:spPr>
      </p:pic>
      <p:pic>
        <p:nvPicPr>
          <p:cNvPr id="3080" name="Picture 8" descr="&lt;math xmlns=&quot;http://www.w3.org/1998/Math/MathML&quot;&gt;&lt;mi&gt;z&lt;/mi&gt;&lt;mo&gt;&amp;#xA0;&lt;/mo&gt;&lt;mo&gt;=&lt;/mo&gt;&lt;mo&gt;&amp;#xA0;&lt;/mo&gt;&lt;msqrt&gt;&lt;msup&gt;&lt;mi&gt;H&lt;/mi&gt;&lt;mn&gt;2&lt;/mn&gt;&lt;/msup&gt;&lt;mo&gt;+&lt;/mo&gt;&lt;msup&gt;&lt;mfenced&gt;&lt;mfrac&gt;&lt;mfenced&gt;&lt;mrow&gt;&lt;mi&gt;i&lt;/mi&gt;&lt;mi&gt;n&lt;/mi&gt;&lt;mi&gt;n&lt;/mi&gt;&lt;mi&gt;e&lt;/mi&gt;&lt;mi&gt;r&lt;/mi&gt;&lt;mo&gt;&amp;#xA0;&lt;/mo&gt;&lt;mi&gt;r&lt;/mi&gt;&lt;mi&gt;a&lt;/mi&gt;&lt;mi&gt;d&lt;/mi&gt;&lt;mi&gt;i&lt;/mi&gt;&lt;mi&gt;u&lt;/mi&gt;&lt;mi&gt;s&lt;/mi&gt;&lt;mo&gt;+&lt;/mo&gt;&lt;mo&gt;&amp;#x2009;&lt;/mo&gt;&lt;mi&gt;o&lt;/mi&gt;&lt;mi&gt;u&lt;/mi&gt;&lt;mi&gt;t&lt;/mi&gt;&lt;mi&gt;e&lt;/mi&gt;&lt;mi&gt;r&lt;/mi&gt;&lt;mo&gt;&amp;#xA0;&lt;/mo&gt;&lt;mi&gt;r&lt;/mi&gt;&lt;mi&gt;a&lt;/mi&gt;&lt;mi&gt;d&lt;/mi&gt;&lt;mi&gt;i&lt;/mi&gt;&lt;mi&gt;u&lt;/mi&gt;&lt;mi&gt;s&lt;/mi&gt;&lt;/mrow&gt;&lt;/mfenced&gt;&lt;mn&gt;2&lt;/mn&gt;&lt;/mfrac&gt;&lt;/mfenced&gt;&lt;mn&gt;2&lt;/mn&gt;&lt;/msup&gt;&lt;/msqrt&gt;&lt;/math&gt;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55817" y="4166725"/>
            <a:ext cx="4064744" cy="627356"/>
          </a:xfrm>
          <a:prstGeom prst="rect">
            <a:avLst/>
          </a:prstGeom>
          <a:noFill/>
        </p:spPr>
      </p:pic>
      <p:pic>
        <p:nvPicPr>
          <p:cNvPr id="3082" name="Picture 10" descr="&lt;math xmlns=&quot;http://www.w3.org/1998/Math/MathML&quot;&gt;&lt;mi&gt;a&lt;/mi&gt;&lt;mo&gt;&amp;#xA0;&lt;/mo&gt;&lt;mo&gt;=&lt;/mo&gt;&lt;mo&gt;&amp;#xA0;&lt;/mo&gt;&lt;mi&gt;z&lt;/mi&gt;&lt;mi&gt;tan&lt;/mi&gt;&lt;mfenced&gt;&lt;mfrac&gt;&lt;msub&gt;&lt;mi&gt;&amp;#x3B8;&lt;/mi&gt;&lt;mrow&gt;&lt;mi&gt;b&lt;/mi&gt;&lt;mi&gt;w&lt;/mi&gt;&lt;/mrow&gt;&lt;/msub&gt;&lt;mn&gt;2&lt;/mn&gt;&lt;/mfrac&gt;&lt;/mfenced&gt;&lt;/math&gt;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57901" y="4926338"/>
            <a:ext cx="1526098" cy="645657"/>
          </a:xfrm>
          <a:prstGeom prst="rect">
            <a:avLst/>
          </a:prstGeom>
          <a:noFill/>
        </p:spPr>
      </p:pic>
      <p:pic>
        <p:nvPicPr>
          <p:cNvPr id="3084" name="Picture 12" descr="&lt;math xmlns=&quot;http://www.w3.org/1998/Math/MathML&quot;&gt;&lt;mi&gt;A&lt;/mi&gt;&lt;mi&gt;r&lt;/mi&gt;&lt;mi&gt;e&lt;/mi&gt;&lt;mi&gt;a&lt;/mi&gt;&lt;mo&gt;&amp;#xA0;&lt;/mo&gt;&lt;mi&gt;o&lt;/mi&gt;&lt;mi&gt;f&lt;/mi&gt;&lt;mo&gt;&amp;#xA0;&lt;/mo&gt;&lt;mi&gt;e&lt;/mi&gt;&lt;mi&gt;l&lt;/mi&gt;&lt;mi&gt;l&lt;/mi&gt;&lt;mi&gt;i&lt;/mi&gt;&lt;mi&gt;p&lt;/mi&gt;&lt;mi&gt;s&lt;/mi&gt;&lt;mi&gt;e&lt;/mi&gt;&lt;mo&gt;&amp;#xA0;&lt;/mo&gt;&lt;mo&gt;=&lt;/mo&gt;&lt;mo&gt;&amp;#xA0;&lt;/mo&gt;&lt;mi&gt;&amp;#x3C0;&lt;/mi&gt;&lt;mo&gt;&amp;#xB7;&lt;/mo&gt;&lt;mi&gt;a&lt;/mi&gt;&lt;mo&gt;&amp;#xB7;&lt;/mo&gt;&lt;mfenced&gt;&lt;mfrac&gt;&lt;mrow&gt;&lt;mi&gt;o&lt;/mi&gt;&lt;mi&gt;u&lt;/mi&gt;&lt;mi&gt;t&lt;/mi&gt;&lt;mi&gt;e&lt;/mi&gt;&lt;mi&gt;r&lt;/mi&gt;&lt;mo&gt;&amp;#xA0;&lt;/mo&gt;&lt;mi&gt;r&lt;/mi&gt;&lt;mi&gt;a&lt;/mi&gt;&lt;mi&gt;d&lt;/mi&gt;&lt;mi&gt;i&lt;/mi&gt;&lt;mi&gt;u&lt;/mi&gt;&lt;mi&gt;s&lt;/mi&gt;&lt;mo&gt;&amp;#xA0;&lt;/mo&gt;&lt;mo&gt;-&lt;/mo&gt;&lt;mo&gt;&amp;#xA0;&lt;/mo&gt;&lt;mi&gt;i&lt;/mi&gt;&lt;mi&gt;n&lt;/mi&gt;&lt;mi&gt;n&lt;/mi&gt;&lt;mi&gt;e&lt;/mi&gt;&lt;mi&gt;r&lt;/mi&gt;&lt;mo&gt;&amp;#xA0;&lt;/mo&gt;&lt;mi&gt;r&lt;/mi&gt;&lt;mi&gt;a&lt;/mi&gt;&lt;mi&gt;d&lt;/mi&gt;&lt;mi&gt;i&lt;/mi&gt;&lt;mi&gt;u&lt;/mi&gt;&lt;mi&gt;s&lt;/mi&gt;&lt;/mrow&gt;&lt;mn&gt;2&lt;/mn&gt;&lt;/mfrac&gt;&lt;/mfenced&gt;&lt;/math&gt;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71783" y="5746770"/>
            <a:ext cx="5313004" cy="654031"/>
          </a:xfrm>
          <a:prstGeom prst="rect">
            <a:avLst/>
          </a:prstGeom>
          <a:noFill/>
        </p:spPr>
      </p:pic>
      <p:cxnSp>
        <p:nvCxnSpPr>
          <p:cNvPr id="35" name="Straight Arrow Connector 34"/>
          <p:cNvCxnSpPr/>
          <p:nvPr/>
        </p:nvCxnSpPr>
        <p:spPr>
          <a:xfrm>
            <a:off x="911176" y="4944893"/>
            <a:ext cx="22860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4"/>
          </p:cNvCxnSpPr>
          <p:nvPr/>
        </p:nvCxnSpPr>
        <p:spPr>
          <a:xfrm>
            <a:off x="3197176" y="4792493"/>
            <a:ext cx="428232" cy="323268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625409" y="4814528"/>
            <a:ext cx="350602" cy="303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rved Right Arrow 14"/>
          <p:cNvSpPr/>
          <p:nvPr/>
        </p:nvSpPr>
        <p:spPr>
          <a:xfrm flipH="1" flipV="1">
            <a:off x="2050950" y="2639798"/>
            <a:ext cx="228601" cy="512357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urved Right Arrow 39"/>
          <p:cNvSpPr/>
          <p:nvPr/>
        </p:nvSpPr>
        <p:spPr>
          <a:xfrm flipH="1" flipV="1">
            <a:off x="2527821" y="2562543"/>
            <a:ext cx="374609" cy="1216459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30" name="Picture 6" descr="&lt;math style=&quot;font-family:Verdana&quot; xmlns=&quot;http://www.w3.org/1998/Math/MathML&quot;&gt;&lt;mstyle mathsize=&quot;20px&quot;&gt;&lt;mrow&gt;&lt;mi&gt;Inner&lt;/mi&gt;&lt;mo&gt;&amp;#xA0;&lt;/mo&gt;&lt;mi&gt;Radius&lt;/mi&gt;&lt;mo&gt;=&lt;/mo&gt;&lt;mfrac&gt;&lt;msub&gt;&lt;mi mathvariant=&quot;normal&quot;&gt;h&lt;/mi&gt;&lt;mi mathvariant=&quot;normal&quot;&gt;T&lt;/mi&gt;&lt;/msub&gt;&lt;mrow&gt;&lt;mi&gt;tan&lt;/mi&gt;&lt;mfenced&gt;&lt;mrow&gt;&lt;msub&gt;&lt;mi mathvariant=&quot;normal&quot;&gt;A&lt;/mi&gt;&lt;mi&gt;DT&lt;/mi&gt;&lt;/msub&gt;&lt;mo&gt;+&lt;/mo&gt;&lt;mstyle displaystyle=&quot;true&quot;&gt;&lt;mfrac&gt;&lt;msub&gt;&lt;mi mathvariant=&quot;normal&quot;&gt;&amp;#x3B8;&lt;/mi&gt;&lt;mi&gt;BW&lt;/mi&gt;&lt;/msub&gt;&lt;mn&gt;2&lt;/mn&gt;&lt;/mfrac&gt;&lt;/mstyle&gt;&lt;/mrow&gt;&lt;/mfenced&gt;&lt;/mrow&gt;&lt;/mfrac&gt;&lt;/mrow&gt;&lt;/mstyle&gt;&lt;/math&g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426" y="1308035"/>
            <a:ext cx="2827253" cy="74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&lt;math style=&quot;font-family:Verdana&quot; xmlns=&quot;http://www.w3.org/1998/Math/MathML&quot;&gt;&lt;mstyle mathsize=&quot;20px&quot;&gt;&lt;mi&gt;Outer&lt;/mi&gt;&lt;mo&gt;&amp;#xA0;&lt;/mo&gt;&lt;mi&gt;Radius&lt;/mi&gt;&lt;mo&gt;=&lt;/mo&gt;&lt;mfrac&gt;&lt;msub&gt;&lt;mi mathvariant=&quot;normal&quot;&gt;h&lt;/mi&gt;&lt;mi mathvariant=&quot;normal&quot;&gt;T&lt;/mi&gt;&lt;/msub&gt;&lt;mrow&gt;&lt;mi&gt;tan&lt;/mi&gt;&lt;mfenced&gt;&lt;mrow&gt;&lt;msub&gt;&lt;mi mathvariant=&quot;normal&quot;&gt;A&lt;/mi&gt;&lt;mi&gt;DT&lt;/mi&gt;&lt;/msub&gt;&lt;mo&gt;-&lt;/mo&gt;&lt;mstyle displaystyle=&quot;true&quot;&gt;&lt;mfrac&gt;&lt;msub&gt;&lt;mi mathvariant=&quot;normal&quot;&gt;&amp;#x3B8;&lt;/mi&gt;&lt;mi&gt;BW&lt;/mi&gt;&lt;/msub&gt;&lt;mn&gt;2&lt;/mn&gt;&lt;/mfrac&gt;&lt;/mstyle&gt;&lt;/mrow&gt;&lt;/mfenced&gt;&lt;/mrow&gt;&lt;/mfrac&gt;&lt;/mstyle&gt;&lt;/math&gt;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902" y="2050881"/>
            <a:ext cx="29432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645EC341-8417-224E-BC6B-2E2C0059F3C5}"/>
              </a:ext>
            </a:extLst>
          </p:cNvPr>
          <p:cNvGrpSpPr/>
          <p:nvPr/>
        </p:nvGrpSpPr>
        <p:grpSpPr>
          <a:xfrm>
            <a:off x="-105533" y="195981"/>
            <a:ext cx="12723140" cy="370336"/>
            <a:chOff x="-105533" y="195981"/>
            <a:chExt cx="12723140" cy="370336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A4135392-77F9-344B-AD48-4162E0DC78A3}"/>
                </a:ext>
              </a:extLst>
            </p:cNvPr>
            <p:cNvCxnSpPr/>
            <p:nvPr/>
          </p:nvCxnSpPr>
          <p:spPr>
            <a:xfrm>
              <a:off x="-62641" y="548387"/>
              <a:ext cx="3828883" cy="0"/>
            </a:xfrm>
            <a:prstGeom prst="line">
              <a:avLst/>
            </a:prstGeom>
            <a:ln w="28575">
              <a:solidFill>
                <a:srgbClr val="3D42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0E72C072-DFF2-804F-991F-2A913076F4F9}"/>
                </a:ext>
              </a:extLst>
            </p:cNvPr>
            <p:cNvCxnSpPr/>
            <p:nvPr/>
          </p:nvCxnSpPr>
          <p:spPr>
            <a:xfrm>
              <a:off x="3667807" y="530559"/>
              <a:ext cx="8949800" cy="0"/>
            </a:xfrm>
            <a:prstGeom prst="line">
              <a:avLst/>
            </a:prstGeom>
            <a:ln w="63500">
              <a:solidFill>
                <a:srgbClr val="3D42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87B9BD46-72D9-234F-85F5-5CF551988077}"/>
                </a:ext>
              </a:extLst>
            </p:cNvPr>
            <p:cNvSpPr/>
            <p:nvPr/>
          </p:nvSpPr>
          <p:spPr>
            <a:xfrm>
              <a:off x="-105533" y="195981"/>
              <a:ext cx="271026" cy="370336"/>
            </a:xfrm>
            <a:prstGeom prst="rect">
              <a:avLst/>
            </a:prstGeom>
            <a:solidFill>
              <a:srgbClr val="3D42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2071645-5675-004D-AC7F-AAAFF1D376EB}"/>
              </a:ext>
            </a:extLst>
          </p:cNvPr>
          <p:cNvSpPr txBox="1"/>
          <p:nvPr/>
        </p:nvSpPr>
        <p:spPr>
          <a:xfrm>
            <a:off x="158286" y="104860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5756"/>
                </a:solidFill>
                <a:latin typeface="Limerick-Regular" pitchFamily="2" charset="0"/>
              </a:rPr>
              <a:t>Advanced Models</a:t>
            </a:r>
            <a:endParaRPr lang="en-US" dirty="0">
              <a:solidFill>
                <a:srgbClr val="FF5756"/>
              </a:solidFill>
              <a:latin typeface="Limerick-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54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6000"/>
                            </p:stCondLst>
                            <p:childTnLst>
                              <p:par>
                                <p:cTn id="1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6500"/>
                            </p:stCondLst>
                            <p:childTnLst>
                              <p:par>
                                <p:cTn id="146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7000"/>
                            </p:stCondLst>
                            <p:childTnLst>
                              <p:par>
                                <p:cTn id="1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7500"/>
                            </p:stCondLst>
                            <p:childTnLst>
                              <p:par>
                                <p:cTn id="1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8" grpId="0" uiExpand="1" animBg="1"/>
      <p:bldP spid="14" grpId="0" animBg="1"/>
      <p:bldP spid="14" grpId="1" animBg="1"/>
      <p:bldP spid="4" grpId="0" uiExpand="1" build="p" animBg="1"/>
      <p:bldP spid="20" grpId="0" uiExpand="1" animBg="1"/>
      <p:bldP spid="22" grpId="0" uiExpand="1" build="p"/>
      <p:bldP spid="28" grpId="0" uiExpand="1" animBg="1"/>
      <p:bldP spid="32" grpId="0" uiExpand="1" build="p"/>
      <p:bldP spid="47" grpId="0" uiExpand="1" build="allAtOnce"/>
      <p:bldP spid="48" grpId="0" build="allAtOnce"/>
      <p:bldP spid="50" grpId="0" build="p"/>
      <p:bldP spid="51" grpId="0" build="allAtOnce"/>
      <p:bldP spid="52" grpId="0" uiExpand="1" build="allAtOnce"/>
      <p:bldP spid="55" grpId="0" uiExpand="1" build="allAtOnce"/>
      <p:bldP spid="15" grpId="0" animBg="1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>
            <a:extLst>
              <a:ext uri="{FF2B5EF4-FFF2-40B4-BE49-F238E27FC236}">
                <a16:creationId xmlns:a16="http://schemas.microsoft.com/office/drawing/2014/main" xmlns="" id="{0628A86A-525A-4475-99FE-C5D0867980B0}"/>
              </a:ext>
            </a:extLst>
          </p:cNvPr>
          <p:cNvSpPr/>
          <p:nvPr/>
        </p:nvSpPr>
        <p:spPr>
          <a:xfrm>
            <a:off x="8058862" y="4301128"/>
            <a:ext cx="1471640" cy="1389809"/>
          </a:xfrm>
          <a:prstGeom prst="ellipse">
            <a:avLst/>
          </a:prstGeom>
          <a:solidFill>
            <a:srgbClr val="FF57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4FDB0172-41A7-4F9C-8D0C-69D42A7F4ACE}"/>
              </a:ext>
            </a:extLst>
          </p:cNvPr>
          <p:cNvSpPr/>
          <p:nvPr/>
        </p:nvSpPr>
        <p:spPr>
          <a:xfrm>
            <a:off x="5815053" y="4405600"/>
            <a:ext cx="1471640" cy="1389809"/>
          </a:xfrm>
          <a:prstGeom prst="ellipse">
            <a:avLst/>
          </a:prstGeom>
          <a:solidFill>
            <a:srgbClr val="FF57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1E297F68-B14E-42C1-9B95-02C4595646A5}"/>
              </a:ext>
            </a:extLst>
          </p:cNvPr>
          <p:cNvSpPr/>
          <p:nvPr/>
        </p:nvSpPr>
        <p:spPr>
          <a:xfrm>
            <a:off x="3551324" y="4391584"/>
            <a:ext cx="1471640" cy="1389809"/>
          </a:xfrm>
          <a:prstGeom prst="ellipse">
            <a:avLst/>
          </a:prstGeom>
          <a:solidFill>
            <a:srgbClr val="FF57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xmlns="" id="{A361E598-6C9F-44FE-85B2-563422B47E64}"/>
              </a:ext>
            </a:extLst>
          </p:cNvPr>
          <p:cNvSpPr/>
          <p:nvPr/>
        </p:nvSpPr>
        <p:spPr>
          <a:xfrm>
            <a:off x="1266092" y="4399010"/>
            <a:ext cx="1471640" cy="1389809"/>
          </a:xfrm>
          <a:prstGeom prst="ellipse">
            <a:avLst/>
          </a:prstGeom>
          <a:solidFill>
            <a:srgbClr val="FF57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C0E37C40-795D-477C-9755-098C2CFA72C8}"/>
              </a:ext>
            </a:extLst>
          </p:cNvPr>
          <p:cNvSpPr/>
          <p:nvPr/>
        </p:nvSpPr>
        <p:spPr>
          <a:xfrm>
            <a:off x="6560262" y="1083012"/>
            <a:ext cx="1416423" cy="1470505"/>
          </a:xfrm>
          <a:prstGeom prst="ellipse">
            <a:avLst/>
          </a:prstGeom>
          <a:solidFill>
            <a:srgbClr val="FF57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9C2AD60C-3577-4356-B26D-2A1AC3A06492}"/>
              </a:ext>
            </a:extLst>
          </p:cNvPr>
          <p:cNvSpPr/>
          <p:nvPr/>
        </p:nvSpPr>
        <p:spPr>
          <a:xfrm>
            <a:off x="8586649" y="1096833"/>
            <a:ext cx="1352556" cy="1359205"/>
          </a:xfrm>
          <a:prstGeom prst="ellipse">
            <a:avLst/>
          </a:prstGeom>
          <a:solidFill>
            <a:srgbClr val="FF57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C5D7486F-D6BD-4178-8DC0-B7A6BF7C5EB4}"/>
              </a:ext>
            </a:extLst>
          </p:cNvPr>
          <p:cNvSpPr/>
          <p:nvPr/>
        </p:nvSpPr>
        <p:spPr>
          <a:xfrm>
            <a:off x="4645071" y="1171203"/>
            <a:ext cx="1352556" cy="1359205"/>
          </a:xfrm>
          <a:prstGeom prst="ellipse">
            <a:avLst/>
          </a:prstGeom>
          <a:solidFill>
            <a:srgbClr val="FF57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73D378B9-C7DA-41E7-8467-0E64021095F8}"/>
              </a:ext>
            </a:extLst>
          </p:cNvPr>
          <p:cNvSpPr/>
          <p:nvPr/>
        </p:nvSpPr>
        <p:spPr>
          <a:xfrm>
            <a:off x="2713771" y="1157114"/>
            <a:ext cx="1352556" cy="1359205"/>
          </a:xfrm>
          <a:prstGeom prst="ellipse">
            <a:avLst/>
          </a:prstGeom>
          <a:solidFill>
            <a:srgbClr val="FF57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8C981592-26C5-4846-9B04-F0423668DE19}"/>
              </a:ext>
            </a:extLst>
          </p:cNvPr>
          <p:cNvSpPr/>
          <p:nvPr/>
        </p:nvSpPr>
        <p:spPr>
          <a:xfrm>
            <a:off x="10549169" y="1035982"/>
            <a:ext cx="1352556" cy="1359205"/>
          </a:xfrm>
          <a:prstGeom prst="ellipse">
            <a:avLst/>
          </a:prstGeom>
          <a:solidFill>
            <a:srgbClr val="FF57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A27E3EE6-ECB9-441F-B174-664F1A372905}"/>
              </a:ext>
            </a:extLst>
          </p:cNvPr>
          <p:cNvSpPr/>
          <p:nvPr/>
        </p:nvSpPr>
        <p:spPr>
          <a:xfrm>
            <a:off x="745801" y="1129008"/>
            <a:ext cx="1352556" cy="1359205"/>
          </a:xfrm>
          <a:prstGeom prst="ellipse">
            <a:avLst/>
          </a:prstGeom>
          <a:solidFill>
            <a:srgbClr val="FF57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99977" y="723724"/>
            <a:ext cx="3396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Limerick-Regular" pitchFamily="2" charset="0"/>
              </a:rPr>
              <a:t>Major Bytes consumption</a:t>
            </a:r>
          </a:p>
        </p:txBody>
      </p:sp>
      <p:pic>
        <p:nvPicPr>
          <p:cNvPr id="24" name="Picture 23" descr="noun_Laptop_1270219.png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b="15958"/>
          <a:stretch>
            <a:fillRect/>
          </a:stretch>
        </p:blipFill>
        <p:spPr>
          <a:xfrm>
            <a:off x="2826128" y="1237667"/>
            <a:ext cx="1225804" cy="1160703"/>
          </a:xfrm>
          <a:prstGeom prst="rect">
            <a:avLst/>
          </a:prstGeom>
        </p:spPr>
      </p:pic>
      <p:pic>
        <p:nvPicPr>
          <p:cNvPr id="27" name="Picture 26" descr="noun_platform_1941424.png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rcRect b="14894"/>
          <a:stretch>
            <a:fillRect/>
          </a:stretch>
        </p:blipFill>
        <p:spPr>
          <a:xfrm>
            <a:off x="6780313" y="1358168"/>
            <a:ext cx="992527" cy="8447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49" r="6897" b="20689"/>
          <a:stretch/>
        </p:blipFill>
        <p:spPr>
          <a:xfrm>
            <a:off x="904375" y="1345235"/>
            <a:ext cx="984125" cy="8705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445"/>
          <a:stretch/>
        </p:blipFill>
        <p:spPr>
          <a:xfrm>
            <a:off x="4889307" y="1383162"/>
            <a:ext cx="895809" cy="7543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0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082"/>
          <a:stretch/>
        </p:blipFill>
        <p:spPr>
          <a:xfrm>
            <a:off x="8778335" y="1358168"/>
            <a:ext cx="977235" cy="8493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362"/>
          <a:stretch/>
        </p:blipFill>
        <p:spPr>
          <a:xfrm>
            <a:off x="10771763" y="1299551"/>
            <a:ext cx="907368" cy="7770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2" t="-2175" r="-6522" b="26087"/>
          <a:stretch/>
        </p:blipFill>
        <p:spPr>
          <a:xfrm flipH="1">
            <a:off x="1940528" y="1470476"/>
            <a:ext cx="796626" cy="6061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2" t="-2175" r="-6522" b="26087"/>
          <a:stretch/>
        </p:blipFill>
        <p:spPr>
          <a:xfrm flipH="1">
            <a:off x="3875322" y="1460992"/>
            <a:ext cx="801475" cy="60981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2" t="-2175" r="-6522" b="26087"/>
          <a:stretch/>
        </p:blipFill>
        <p:spPr>
          <a:xfrm flipH="1">
            <a:off x="5774993" y="1455436"/>
            <a:ext cx="801475" cy="6098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2" t="-2175" r="-6522" b="26087"/>
          <a:stretch/>
        </p:blipFill>
        <p:spPr>
          <a:xfrm flipH="1">
            <a:off x="7767727" y="1409525"/>
            <a:ext cx="801475" cy="6098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2" t="-2175" r="-6522" b="26087"/>
          <a:stretch/>
        </p:blipFill>
        <p:spPr>
          <a:xfrm flipH="1">
            <a:off x="9730870" y="1378685"/>
            <a:ext cx="801475" cy="60981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502236" y="3904691"/>
            <a:ext cx="339457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Limerick-Regular" pitchFamily="2" charset="0"/>
              </a:rPr>
              <a:t>Minor Bytes consumption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208"/>
          <a:stretch/>
        </p:blipFill>
        <p:spPr>
          <a:xfrm>
            <a:off x="1452400" y="4664773"/>
            <a:ext cx="1045869" cy="8972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1739"/>
          <a:stretch/>
        </p:blipFill>
        <p:spPr>
          <a:xfrm>
            <a:off x="3581657" y="4458301"/>
            <a:ext cx="1410339" cy="110374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2" t="-2175" r="-6522" b="26087"/>
          <a:stretch/>
        </p:blipFill>
        <p:spPr>
          <a:xfrm flipH="1">
            <a:off x="2644422" y="4729407"/>
            <a:ext cx="794608" cy="60459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2" t="-2175" r="-6522" b="26087"/>
          <a:stretch/>
        </p:blipFill>
        <p:spPr>
          <a:xfrm flipH="1">
            <a:off x="4923997" y="4729406"/>
            <a:ext cx="794608" cy="60459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2" t="-2175" r="-6522" b="26087"/>
          <a:stretch/>
        </p:blipFill>
        <p:spPr>
          <a:xfrm flipH="1">
            <a:off x="7168725" y="4702458"/>
            <a:ext cx="830027" cy="63154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2" t="-2175" r="-6522" b="26087"/>
          <a:stretch/>
        </p:blipFill>
        <p:spPr>
          <a:xfrm flipH="1">
            <a:off x="9496302" y="4664773"/>
            <a:ext cx="794608" cy="6045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149229" y="4786714"/>
            <a:ext cx="10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merick-Regular" pitchFamily="2" charset="0"/>
              </a:rPr>
              <a:t>………..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D0933EE-3020-492D-9658-5F34B78F0D46}"/>
              </a:ext>
            </a:extLst>
          </p:cNvPr>
          <p:cNvSpPr txBox="1"/>
          <p:nvPr/>
        </p:nvSpPr>
        <p:spPr>
          <a:xfrm>
            <a:off x="936932" y="2452120"/>
            <a:ext cx="61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Limerick-Regular" pitchFamily="2" charset="0"/>
              </a:rPr>
              <a:t>Web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42C7259-96DF-4AA8-B4F7-50A3E5C1E549}"/>
              </a:ext>
            </a:extLst>
          </p:cNvPr>
          <p:cNvSpPr txBox="1"/>
          <p:nvPr/>
        </p:nvSpPr>
        <p:spPr>
          <a:xfrm>
            <a:off x="4982322" y="2452815"/>
            <a:ext cx="75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imerick-Regular" pitchFamily="2" charset="0"/>
              </a:rPr>
              <a:t>Social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81CA343-0541-4556-BA0F-4D75FE0A8C20}"/>
              </a:ext>
            </a:extLst>
          </p:cNvPr>
          <p:cNvSpPr txBox="1"/>
          <p:nvPr/>
        </p:nvSpPr>
        <p:spPr>
          <a:xfrm>
            <a:off x="6734232" y="2453292"/>
            <a:ext cx="75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imerick-Regular" pitchFamily="2" charset="0"/>
              </a:rPr>
              <a:t>Cloud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BAA48D7-7424-463F-B332-E416E16723DC}"/>
              </a:ext>
            </a:extLst>
          </p:cNvPr>
          <p:cNvSpPr txBox="1"/>
          <p:nvPr/>
        </p:nvSpPr>
        <p:spPr>
          <a:xfrm>
            <a:off x="2843398" y="2453971"/>
            <a:ext cx="75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imerick-Regular" pitchFamily="2" charset="0"/>
              </a:rPr>
              <a:t>Video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ED635E8-C59F-484D-9BB5-676399CAA6D3}"/>
              </a:ext>
            </a:extLst>
          </p:cNvPr>
          <p:cNvSpPr txBox="1"/>
          <p:nvPr/>
        </p:nvSpPr>
        <p:spPr>
          <a:xfrm>
            <a:off x="8870781" y="2426653"/>
            <a:ext cx="586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imerick-Regular" pitchFamily="2" charset="0"/>
              </a:rPr>
              <a:t>Call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15BD1A4-B757-49E3-BC6A-A69C5ED539BA}"/>
              </a:ext>
            </a:extLst>
          </p:cNvPr>
          <p:cNvSpPr txBox="1"/>
          <p:nvPr/>
        </p:nvSpPr>
        <p:spPr>
          <a:xfrm>
            <a:off x="10562861" y="2425177"/>
            <a:ext cx="10560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Limerick-Regular" pitchFamily="2" charset="0"/>
              </a:rPr>
              <a:t>Presence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40B4161-3DF2-4337-A2C4-288C56D59B55}"/>
              </a:ext>
            </a:extLst>
          </p:cNvPr>
          <p:cNvSpPr txBox="1"/>
          <p:nvPr/>
        </p:nvSpPr>
        <p:spPr>
          <a:xfrm>
            <a:off x="1470525" y="5833516"/>
            <a:ext cx="10254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latin typeface="Limerick-Regular" pitchFamily="2" charset="0"/>
              </a:rPr>
              <a:t>Software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441270F-C97F-449A-B083-659C23E7AB5E}"/>
              </a:ext>
            </a:extLst>
          </p:cNvPr>
          <p:cNvSpPr txBox="1"/>
          <p:nvPr/>
        </p:nvSpPr>
        <p:spPr>
          <a:xfrm>
            <a:off x="3644147" y="5846120"/>
            <a:ext cx="8955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latin typeface="Limerick-Regular" pitchFamily="2" charset="0"/>
              </a:rPr>
              <a:t>Storage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8538B0CE-556B-4863-948A-521BF4989164}"/>
              </a:ext>
            </a:extLst>
          </p:cNvPr>
          <p:cNvSpPr txBox="1"/>
          <p:nvPr/>
        </p:nvSpPr>
        <p:spPr>
          <a:xfrm>
            <a:off x="5515893" y="5846120"/>
            <a:ext cx="15685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latin typeface="Limerick-Regular" pitchFamily="2" charset="0"/>
              </a:rPr>
              <a:t>Advertisement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B29547D-1E17-4D48-AEAA-B15AD8BB00FD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Photocopy/>
                    </a14:imgEffect>
                  </a14:imgLayer>
                </a14:imgProps>
              </a:ext>
            </a:extLst>
          </a:blip>
          <a:srcRect b="21158"/>
          <a:stretch/>
        </p:blipFill>
        <p:spPr>
          <a:xfrm>
            <a:off x="5868026" y="4437907"/>
            <a:ext cx="1472116" cy="116064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A229293A-CBC9-48E6-9F2F-15AB7D71554E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artisticPhotocopy/>
                    </a14:imgEffect>
                  </a14:imgLayer>
                </a14:imgProps>
              </a:ext>
            </a:extLst>
          </a:blip>
          <a:srcRect b="15556"/>
          <a:stretch/>
        </p:blipFill>
        <p:spPr>
          <a:xfrm>
            <a:off x="8183647" y="4558978"/>
            <a:ext cx="1247203" cy="105319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303C38B-9074-4377-9FBC-80E362157D16}"/>
              </a:ext>
            </a:extLst>
          </p:cNvPr>
          <p:cNvSpPr txBox="1"/>
          <p:nvPr/>
        </p:nvSpPr>
        <p:spPr>
          <a:xfrm>
            <a:off x="8213592" y="5833516"/>
            <a:ext cx="99963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latin typeface="Limerick-Regular" pitchFamily="2" charset="0"/>
              </a:rPr>
              <a:t>Weather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F5A44CB7-A946-724B-8546-8D38610279A0}"/>
              </a:ext>
            </a:extLst>
          </p:cNvPr>
          <p:cNvGrpSpPr/>
          <p:nvPr/>
        </p:nvGrpSpPr>
        <p:grpSpPr>
          <a:xfrm>
            <a:off x="-105533" y="195981"/>
            <a:ext cx="12723140" cy="370336"/>
            <a:chOff x="-105533" y="195981"/>
            <a:chExt cx="12723140" cy="370336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ABB467C4-51E5-4A4E-8118-10B896BC7AF7}"/>
                </a:ext>
              </a:extLst>
            </p:cNvPr>
            <p:cNvCxnSpPr/>
            <p:nvPr/>
          </p:nvCxnSpPr>
          <p:spPr>
            <a:xfrm>
              <a:off x="-62641" y="548387"/>
              <a:ext cx="3828883" cy="0"/>
            </a:xfrm>
            <a:prstGeom prst="line">
              <a:avLst/>
            </a:prstGeom>
            <a:ln w="28575">
              <a:solidFill>
                <a:srgbClr val="3D42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BF2FC260-E351-834B-ABA2-77EA7C57AF5C}"/>
                </a:ext>
              </a:extLst>
            </p:cNvPr>
            <p:cNvCxnSpPr/>
            <p:nvPr/>
          </p:nvCxnSpPr>
          <p:spPr>
            <a:xfrm>
              <a:off x="3667807" y="530559"/>
              <a:ext cx="8949800" cy="0"/>
            </a:xfrm>
            <a:prstGeom prst="line">
              <a:avLst/>
            </a:prstGeom>
            <a:ln w="63500">
              <a:solidFill>
                <a:srgbClr val="3D42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xmlns="" id="{FC5DF6FA-7CBC-6C40-919C-9F5415663067}"/>
                </a:ext>
              </a:extLst>
            </p:cNvPr>
            <p:cNvSpPr/>
            <p:nvPr/>
          </p:nvSpPr>
          <p:spPr>
            <a:xfrm>
              <a:off x="-105533" y="195981"/>
              <a:ext cx="271026" cy="370336"/>
            </a:xfrm>
            <a:prstGeom prst="rect">
              <a:avLst/>
            </a:prstGeom>
            <a:solidFill>
              <a:srgbClr val="3D42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6460E303-76C8-2C4C-A99F-07EE390964C7}"/>
              </a:ext>
            </a:extLst>
          </p:cNvPr>
          <p:cNvSpPr txBox="1"/>
          <p:nvPr/>
        </p:nvSpPr>
        <p:spPr>
          <a:xfrm>
            <a:off x="158286" y="104860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5756"/>
                </a:solidFill>
                <a:latin typeface="Limerick-Regular" pitchFamily="2" charset="0"/>
              </a:rPr>
              <a:t>Byte Consumption</a:t>
            </a:r>
            <a:endParaRPr lang="en-US" dirty="0">
              <a:solidFill>
                <a:srgbClr val="FF5756"/>
              </a:solidFill>
              <a:latin typeface="Limerick-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41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0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3" grpId="0" animBg="1"/>
      <p:bldP spid="52" grpId="0" animBg="1"/>
      <p:bldP spid="51" grpId="0" animBg="1"/>
      <p:bldP spid="46" grpId="0" animBg="1"/>
      <p:bldP spid="44" grpId="0" animBg="1"/>
      <p:bldP spid="42" grpId="0" animBg="1"/>
      <p:bldP spid="43" grpId="0" animBg="1"/>
      <p:bldP spid="45" grpId="0" animBg="1"/>
      <p:bldP spid="22" grpId="0" animBg="1"/>
      <p:bldP spid="7" grpId="0"/>
      <p:bldP spid="20" grpId="0" animBg="1"/>
      <p:bldP spid="12" grpId="0"/>
      <p:bldP spid="25" grpId="0"/>
      <p:bldP spid="28" grpId="0"/>
      <p:bldP spid="29" grpId="0"/>
      <p:bldP spid="26" grpId="0"/>
      <p:bldP spid="30" grpId="0"/>
      <p:bldP spid="31" grpId="0" animBg="1"/>
      <p:bldP spid="36" grpId="0" animBg="1"/>
      <p:bldP spid="38" grpId="0" animBg="1"/>
      <p:bldP spid="39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xmlns="" id="{A10AB931-BBD5-442C-87BD-A29EA9C2B2C1}"/>
              </a:ext>
            </a:extLst>
          </p:cNvPr>
          <p:cNvSpPr/>
          <p:nvPr/>
        </p:nvSpPr>
        <p:spPr>
          <a:xfrm>
            <a:off x="4661631" y="1009840"/>
            <a:ext cx="2895600" cy="2819400"/>
          </a:xfrm>
          <a:prstGeom prst="ellipse">
            <a:avLst/>
          </a:prstGeom>
          <a:solidFill>
            <a:srgbClr val="99FF99"/>
          </a:solidFill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Limerick-Regular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5AF6A702-786A-4F89-8AE1-C66BD5DD8DCB}"/>
              </a:ext>
            </a:extLst>
          </p:cNvPr>
          <p:cNvSpPr/>
          <p:nvPr/>
        </p:nvSpPr>
        <p:spPr>
          <a:xfrm>
            <a:off x="4668273" y="998172"/>
            <a:ext cx="2895600" cy="2819400"/>
          </a:xfrm>
          <a:prstGeom prst="ellipse">
            <a:avLst/>
          </a:prstGeom>
          <a:solidFill>
            <a:srgbClr val="99FF99"/>
          </a:solidFill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Limerick-Regular" pitchFamily="2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654989" y="1001360"/>
            <a:ext cx="2895600" cy="2819400"/>
          </a:xfrm>
          <a:prstGeom prst="ellipse">
            <a:avLst/>
          </a:prstGeom>
          <a:solidFill>
            <a:srgbClr val="99FF99"/>
          </a:solidFill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Limerick-Regular" pitchFamily="2" charset="0"/>
            </a:endParaRPr>
          </a:p>
        </p:txBody>
      </p:sp>
      <p:pic>
        <p:nvPicPr>
          <p:cNvPr id="38" name="Picture 37" descr="noun_Radio Tower_47062.png"/>
          <p:cNvPicPr>
            <a:picLocks noChangeAspect="1"/>
          </p:cNvPicPr>
          <p:nvPr/>
        </p:nvPicPr>
        <p:blipFill>
          <a:blip r:embed="rId3"/>
          <a:srcRect l="8434" r="10843" b="15663"/>
          <a:stretch>
            <a:fillRect/>
          </a:stretch>
        </p:blipFill>
        <p:spPr>
          <a:xfrm>
            <a:off x="5219793" y="857835"/>
            <a:ext cx="1574212" cy="164469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 rot="21448257">
            <a:off x="6381072" y="250155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merick-Regular" pitchFamily="2" charset="0"/>
              </a:rPr>
              <a:t>Range</a:t>
            </a:r>
            <a:endParaRPr lang="en-GB" dirty="0">
              <a:latin typeface="Limerick-Regular" pitchFamily="2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05201" y="5638800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merick-Regular" pitchFamily="2" charset="0"/>
              </a:rPr>
              <a:t>Subscriber density</a:t>
            </a:r>
            <a:endParaRPr lang="en-GB" dirty="0">
              <a:latin typeface="Limerick-Regular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34000" y="56388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merick-Regular" pitchFamily="2" charset="0"/>
              </a:rPr>
              <a:t>=</a:t>
            </a:r>
            <a:endParaRPr lang="en-GB" dirty="0">
              <a:latin typeface="Limerick-Regular" pitchFamily="2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38799" y="5562601"/>
            <a:ext cx="244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merick-Regular" pitchFamily="2" charset="0"/>
              </a:rPr>
              <a:t>------------------------</a:t>
            </a:r>
            <a:endParaRPr lang="en-GB" dirty="0">
              <a:latin typeface="Limerick-Regular" pitchFamily="2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85995" y="5779532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merick-Regular" pitchFamily="2" charset="0"/>
              </a:rPr>
              <a:t>(Range)</a:t>
            </a:r>
            <a:r>
              <a:rPr lang="en-US" baseline="30000" dirty="0">
                <a:latin typeface="Limerick-Regular" pitchFamily="2" charset="0"/>
              </a:rPr>
              <a:t>2</a:t>
            </a:r>
            <a:endParaRPr lang="en-GB" baseline="30000" dirty="0">
              <a:latin typeface="Limerick-Regular" pitchFamily="2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040893" y="2213141"/>
            <a:ext cx="0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6047536" y="2483508"/>
            <a:ext cx="15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350" y="4297719"/>
            <a:ext cx="531331" cy="68811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96" y="4049958"/>
            <a:ext cx="531331" cy="68811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960" y="4206124"/>
            <a:ext cx="531331" cy="68811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078" y="4638023"/>
            <a:ext cx="531331" cy="68811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742" y="4556169"/>
            <a:ext cx="531331" cy="68811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821" y="4125489"/>
            <a:ext cx="531331" cy="68811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706" y="4361414"/>
            <a:ext cx="531331" cy="68811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409" y="3850198"/>
            <a:ext cx="531331" cy="68811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187" y="4100197"/>
            <a:ext cx="531331" cy="68811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617" y="4128048"/>
            <a:ext cx="531331" cy="68811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057" y="4343186"/>
            <a:ext cx="531331" cy="68811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08798859-88F6-4CC6-8256-230BB8A31EB1}"/>
              </a:ext>
            </a:extLst>
          </p:cNvPr>
          <p:cNvSpPr txBox="1"/>
          <p:nvPr/>
        </p:nvSpPr>
        <p:spPr>
          <a:xfrm>
            <a:off x="5642885" y="5410200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merick-Regular" pitchFamily="2" charset="0"/>
              </a:rPr>
              <a:t>Total no. of subscriber</a:t>
            </a:r>
            <a:endParaRPr lang="en-GB" dirty="0">
              <a:latin typeface="Limerick-Regular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80BD445-5C38-47B0-9E67-8F5F0EDD549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9073"/>
          <a:stretch/>
        </p:blipFill>
        <p:spPr>
          <a:xfrm flipH="1">
            <a:off x="4416288" y="3020563"/>
            <a:ext cx="3475369" cy="216103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6B722260-23C3-47C7-BBA2-6C0A5461C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56" y="4006089"/>
            <a:ext cx="531331" cy="68811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90F8A837-A31B-4C6C-BCA5-64A0DB1CE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041" y="4254953"/>
            <a:ext cx="531331" cy="68811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E81730DD-CE0F-4283-B868-642A91CCA4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49" y="3781430"/>
            <a:ext cx="531331" cy="68811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83A8ADCF-54A3-4EDE-88A1-0489F61A8B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926" y="3717444"/>
            <a:ext cx="531331" cy="68811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489600E3-48D2-423D-B0F2-4554FAF51C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190" y="3794494"/>
            <a:ext cx="531331" cy="68811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xmlns="" id="{8C98B324-3508-4F9D-8998-B9CC8FA57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601" y="3637582"/>
            <a:ext cx="531331" cy="68811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xmlns="" id="{65BE9850-1821-4868-9BBC-8BDEDAE76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527" y="3474782"/>
            <a:ext cx="531331" cy="68811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xmlns="" id="{F7A6C67F-1211-40C3-8C48-45EB89EA5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942" y="3396688"/>
            <a:ext cx="531331" cy="68811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xmlns="" id="{04C3AC27-952F-45F4-A3BA-3FA386A052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801" y="3614632"/>
            <a:ext cx="531331" cy="68811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xmlns="" id="{AC375CFF-D225-4A7F-9C2D-F760B549D4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210" y="3699451"/>
            <a:ext cx="531331" cy="688117"/>
          </a:xfrm>
          <a:prstGeom prst="rect">
            <a:avLst/>
          </a:prstGeom>
        </p:spPr>
      </p:pic>
      <p:pic>
        <p:nvPicPr>
          <p:cNvPr id="4098" name="Picture 2" descr="https://static.thenounproject.com/png/958844-20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408" y="2953115"/>
            <a:ext cx="1054546" cy="105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E2427469-C7D0-E443-9678-FDD3F894C0B8}"/>
              </a:ext>
            </a:extLst>
          </p:cNvPr>
          <p:cNvGrpSpPr/>
          <p:nvPr/>
        </p:nvGrpSpPr>
        <p:grpSpPr>
          <a:xfrm>
            <a:off x="-105533" y="195981"/>
            <a:ext cx="12723140" cy="370336"/>
            <a:chOff x="-105533" y="195981"/>
            <a:chExt cx="12723140" cy="370336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F1974826-A50A-A94E-B33B-4806B64CA004}"/>
                </a:ext>
              </a:extLst>
            </p:cNvPr>
            <p:cNvCxnSpPr/>
            <p:nvPr/>
          </p:nvCxnSpPr>
          <p:spPr>
            <a:xfrm>
              <a:off x="-62641" y="548387"/>
              <a:ext cx="3828883" cy="0"/>
            </a:xfrm>
            <a:prstGeom prst="line">
              <a:avLst/>
            </a:prstGeom>
            <a:ln w="28575">
              <a:solidFill>
                <a:srgbClr val="3D42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9E8BE2F9-515D-2B4C-9FA7-355137FFEB82}"/>
                </a:ext>
              </a:extLst>
            </p:cNvPr>
            <p:cNvCxnSpPr/>
            <p:nvPr/>
          </p:nvCxnSpPr>
          <p:spPr>
            <a:xfrm>
              <a:off x="3667807" y="530559"/>
              <a:ext cx="8949800" cy="0"/>
            </a:xfrm>
            <a:prstGeom prst="line">
              <a:avLst/>
            </a:prstGeom>
            <a:ln w="63500">
              <a:solidFill>
                <a:srgbClr val="3D42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492C5978-21F8-9F43-B001-CC9527A6D49C}"/>
                </a:ext>
              </a:extLst>
            </p:cNvPr>
            <p:cNvSpPr/>
            <p:nvPr/>
          </p:nvSpPr>
          <p:spPr>
            <a:xfrm>
              <a:off x="-105533" y="195981"/>
              <a:ext cx="271026" cy="370336"/>
            </a:xfrm>
            <a:prstGeom prst="rect">
              <a:avLst/>
            </a:prstGeom>
            <a:solidFill>
              <a:srgbClr val="3D42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8678337D-D48D-CE44-BE36-CD4A0F4D5C0D}"/>
              </a:ext>
            </a:extLst>
          </p:cNvPr>
          <p:cNvSpPr txBox="1"/>
          <p:nvPr/>
        </p:nvSpPr>
        <p:spPr>
          <a:xfrm>
            <a:off x="158286" y="104860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5756"/>
                </a:solidFill>
                <a:latin typeface="Limerick-Regular" pitchFamily="2" charset="0"/>
              </a:rPr>
              <a:t>Subscriber Density</a:t>
            </a:r>
            <a:endParaRPr lang="en-US" dirty="0">
              <a:solidFill>
                <a:srgbClr val="FF5756"/>
              </a:solidFill>
              <a:latin typeface="Limerick-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85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59259E-6 L -0.20416 0.2641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08" y="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0.20391 0.2805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95" y="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42" grpId="0" animBg="1"/>
      <p:bldP spid="42" grpId="1" animBg="1"/>
      <p:bldP spid="22" grpId="0" animBg="1"/>
      <p:bldP spid="43" grpId="0"/>
      <p:bldP spid="50" grpId="0"/>
      <p:bldP spid="51" grpId="0"/>
      <p:bldP spid="53" grpId="0"/>
      <p:bldP spid="54" grpId="0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un_Settings_2199822.png"/>
          <p:cNvPicPr>
            <a:picLocks noChangeAspect="1"/>
          </p:cNvPicPr>
          <p:nvPr/>
        </p:nvPicPr>
        <p:blipFill>
          <a:blip r:embed="rId2" cstate="print"/>
          <a:srcRect l="5556" b="13333"/>
          <a:stretch>
            <a:fillRect/>
          </a:stretch>
        </p:blipFill>
        <p:spPr>
          <a:xfrm>
            <a:off x="1405467" y="2421300"/>
            <a:ext cx="747347" cy="68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9242" y="3536522"/>
            <a:ext cx="3005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imerick-Regular"/>
              </a:rPr>
              <a:t>Engineered Features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Limerick-Regular"/>
              </a:rPr>
              <a:t> Sum of major bytes usage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Limerick-Regular"/>
              </a:rPr>
              <a:t> Sum of minor bytes usage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Limerick-Regular"/>
              </a:rPr>
              <a:t> Weekend Featu</a:t>
            </a:r>
            <a:r>
              <a:rPr lang="en-US" sz="1400" dirty="0">
                <a:latin typeface="Limerick-Regular"/>
              </a:rPr>
              <a:t>res</a:t>
            </a:r>
          </a:p>
        </p:txBody>
      </p:sp>
      <p:pic>
        <p:nvPicPr>
          <p:cNvPr id="7" name="Picture 6" descr="noun_Data_2024825.png"/>
          <p:cNvPicPr>
            <a:picLocks noChangeAspect="1"/>
          </p:cNvPicPr>
          <p:nvPr/>
        </p:nvPicPr>
        <p:blipFill>
          <a:blip r:embed="rId3" cstate="print"/>
          <a:srcRect l="13333" r="1111" b="21111"/>
          <a:stretch>
            <a:fillRect/>
          </a:stretch>
        </p:blipFill>
        <p:spPr>
          <a:xfrm flipV="1">
            <a:off x="5095411" y="688868"/>
            <a:ext cx="893437" cy="4963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69021" y="569669"/>
            <a:ext cx="2856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imerick-Regular"/>
              </a:rPr>
              <a:t>Data Features</a:t>
            </a:r>
          </a:p>
          <a:p>
            <a:r>
              <a:rPr lang="en-US" sz="1600" dirty="0">
                <a:latin typeface="Limerick-Regular"/>
              </a:rPr>
              <a:t>Log of all provided byte feature</a:t>
            </a:r>
            <a:r>
              <a:rPr lang="en-US" sz="1400" dirty="0">
                <a:latin typeface="Limerick-Regular"/>
              </a:rPr>
              <a:t>s</a:t>
            </a:r>
            <a:endParaRPr lang="en-GB" sz="1400" dirty="0">
              <a:latin typeface="Limerick-Regular"/>
            </a:endParaRPr>
          </a:p>
        </p:txBody>
      </p:sp>
      <p:pic>
        <p:nvPicPr>
          <p:cNvPr id="9" name="Picture 8" descr="noun_Map_1772526.png"/>
          <p:cNvPicPr>
            <a:picLocks noChangeAspect="1"/>
          </p:cNvPicPr>
          <p:nvPr/>
        </p:nvPicPr>
        <p:blipFill>
          <a:blip r:embed="rId4" cstate="print"/>
          <a:srcRect l="6667" t="5556" r="4444" b="14444"/>
          <a:stretch>
            <a:fillRect/>
          </a:stretch>
        </p:blipFill>
        <p:spPr>
          <a:xfrm>
            <a:off x="9939866" y="2383200"/>
            <a:ext cx="846667" cy="762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448800" y="3536522"/>
            <a:ext cx="2268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imerick-Regular"/>
              </a:rPr>
              <a:t>Density Features</a:t>
            </a:r>
          </a:p>
          <a:p>
            <a:r>
              <a:rPr lang="en-US" sz="1600" dirty="0">
                <a:latin typeface="Limerick-Regular"/>
              </a:rPr>
              <a:t>Subscriber density</a:t>
            </a:r>
            <a:endParaRPr lang="en-GB" sz="1600" dirty="0">
              <a:latin typeface="Limerick-Regular"/>
            </a:endParaRPr>
          </a:p>
        </p:txBody>
      </p:sp>
      <p:pic>
        <p:nvPicPr>
          <p:cNvPr id="11" name="Picture 10" descr="noun_Radio Tower_47062.png"/>
          <p:cNvPicPr>
            <a:picLocks noChangeAspect="1"/>
          </p:cNvPicPr>
          <p:nvPr/>
        </p:nvPicPr>
        <p:blipFill>
          <a:blip r:embed="rId5" cstate="print"/>
          <a:srcRect l="6667" r="5556" b="15556"/>
          <a:stretch>
            <a:fillRect/>
          </a:stretch>
        </p:blipFill>
        <p:spPr>
          <a:xfrm>
            <a:off x="5046829" y="5580444"/>
            <a:ext cx="990600" cy="95298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33461" y="5749721"/>
            <a:ext cx="30592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imerick-Regular"/>
              </a:rPr>
              <a:t>Mechanical Features</a:t>
            </a:r>
          </a:p>
          <a:p>
            <a:r>
              <a:rPr lang="en-US" sz="1600" dirty="0">
                <a:latin typeface="Limerick-Regular"/>
              </a:rPr>
              <a:t>Elliptical area covered by the users</a:t>
            </a:r>
            <a:endParaRPr lang="en-GB" sz="1600" dirty="0">
              <a:latin typeface="Limerick-Regular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7B2CBC5B-31ED-49E7-9528-BCC9466463F9}"/>
              </a:ext>
            </a:extLst>
          </p:cNvPr>
          <p:cNvGrpSpPr/>
          <p:nvPr/>
        </p:nvGrpSpPr>
        <p:grpSpPr>
          <a:xfrm>
            <a:off x="5013850" y="2271979"/>
            <a:ext cx="2164299" cy="2314041"/>
            <a:chOff x="5013850" y="2271979"/>
            <a:chExt cx="2164299" cy="2314041"/>
          </a:xfrm>
        </p:grpSpPr>
        <p:sp>
          <p:nvSpPr>
            <p:cNvPr id="2" name="Diamond 1">
              <a:extLst>
                <a:ext uri="{FF2B5EF4-FFF2-40B4-BE49-F238E27FC236}">
                  <a16:creationId xmlns:a16="http://schemas.microsoft.com/office/drawing/2014/main" xmlns="" id="{775856D2-0FA7-4805-BF36-A7B00F376FFE}"/>
                </a:ext>
              </a:extLst>
            </p:cNvPr>
            <p:cNvSpPr/>
            <p:nvPr/>
          </p:nvSpPr>
          <p:spPr>
            <a:xfrm>
              <a:off x="5013850" y="2271979"/>
              <a:ext cx="2164299" cy="2314041"/>
            </a:xfrm>
            <a:prstGeom prst="diamond">
              <a:avLst/>
            </a:prstGeom>
            <a:solidFill>
              <a:srgbClr val="FF5756"/>
            </a:solidFill>
            <a:ln>
              <a:solidFill>
                <a:srgbClr val="FF57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125421" y="3147435"/>
              <a:ext cx="19611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imerick-Regular"/>
                </a:rPr>
                <a:t>Final Features</a:t>
              </a:r>
              <a:endParaRPr lang="en-GB" sz="2400" dirty="0">
                <a:solidFill>
                  <a:schemeClr val="bg1"/>
                </a:solidFill>
                <a:latin typeface="Limerick-Regular"/>
              </a:endParaRP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94718B6-187A-47EF-AE2B-796312CC7617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178149" y="3429000"/>
            <a:ext cx="3185051" cy="0"/>
          </a:xfrm>
          <a:prstGeom prst="line">
            <a:avLst/>
          </a:prstGeom>
          <a:ln>
            <a:solidFill>
              <a:srgbClr val="FF5756"/>
            </a:solidFill>
            <a:prstDash val="dash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6049B5D-DD25-4249-A0F5-1117A9440F01}"/>
              </a:ext>
            </a:extLst>
          </p:cNvPr>
          <p:cNvCxnSpPr>
            <a:cxnSpLocks/>
          </p:cNvCxnSpPr>
          <p:nvPr/>
        </p:nvCxnSpPr>
        <p:spPr>
          <a:xfrm>
            <a:off x="1655718" y="3428999"/>
            <a:ext cx="3348196" cy="1"/>
          </a:xfrm>
          <a:prstGeom prst="line">
            <a:avLst/>
          </a:prstGeom>
          <a:ln>
            <a:solidFill>
              <a:srgbClr val="FF5756"/>
            </a:solidFill>
            <a:prstDash val="dash"/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34DCC138-03F2-44B3-B593-2A9D7E6D4A96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6096000" y="937045"/>
            <a:ext cx="0" cy="1334934"/>
          </a:xfrm>
          <a:prstGeom prst="line">
            <a:avLst/>
          </a:prstGeom>
          <a:ln>
            <a:solidFill>
              <a:srgbClr val="FF5756"/>
            </a:solidFill>
            <a:prstDash val="dash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1FF813FB-6E37-4413-A5A6-910726BE46AF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6096000" y="4586020"/>
            <a:ext cx="0" cy="1578075"/>
          </a:xfrm>
          <a:prstGeom prst="line">
            <a:avLst/>
          </a:prstGeom>
          <a:ln>
            <a:solidFill>
              <a:srgbClr val="FF5756"/>
            </a:solidFill>
            <a:prstDash val="dash"/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40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E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33435" y="3041269"/>
            <a:ext cx="29209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5755"/>
                </a:solidFill>
                <a:effectLst/>
                <a:uLnTx/>
                <a:uFillTx/>
                <a:latin typeface="Limerick-Regular" pitchFamily="2" charset="0"/>
              </a:rPr>
              <a:t>Introduction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066" y="3108231"/>
            <a:ext cx="196948" cy="64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8619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0640C469-A3AA-4211-BAF1-A32F60A9190D}"/>
              </a:ext>
            </a:extLst>
          </p:cNvPr>
          <p:cNvSpPr txBox="1"/>
          <p:nvPr/>
        </p:nvSpPr>
        <p:spPr>
          <a:xfrm>
            <a:off x="221680" y="102996"/>
            <a:ext cx="230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5756"/>
                </a:solidFill>
                <a:effectLst/>
                <a:uLnTx/>
                <a:uFillTx/>
                <a:latin typeface="Limerick-Regular" pitchFamily="2" charset="0"/>
                <a:ea typeface="+mn-ea"/>
                <a:cs typeface="+mn-cs"/>
              </a:rPr>
              <a:t>Fine Tuning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93A116EC-B7EB-4599-8742-AAC2628FBC15}"/>
              </a:ext>
            </a:extLst>
          </p:cNvPr>
          <p:cNvCxnSpPr>
            <a:cxnSpLocks/>
          </p:cNvCxnSpPr>
          <p:nvPr/>
        </p:nvCxnSpPr>
        <p:spPr>
          <a:xfrm>
            <a:off x="-62641" y="539761"/>
            <a:ext cx="3828883" cy="0"/>
          </a:xfrm>
          <a:prstGeom prst="line">
            <a:avLst/>
          </a:prstGeom>
          <a:ln w="28575">
            <a:solidFill>
              <a:srgbClr val="3D42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F9CE6E20-D3C8-44A7-ACCD-A0C5EA99038F}"/>
              </a:ext>
            </a:extLst>
          </p:cNvPr>
          <p:cNvCxnSpPr>
            <a:cxnSpLocks/>
          </p:cNvCxnSpPr>
          <p:nvPr/>
        </p:nvCxnSpPr>
        <p:spPr>
          <a:xfrm>
            <a:off x="3452388" y="518390"/>
            <a:ext cx="8921829" cy="0"/>
          </a:xfrm>
          <a:prstGeom prst="line">
            <a:avLst/>
          </a:prstGeom>
          <a:ln w="63500">
            <a:solidFill>
              <a:srgbClr val="3D42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1AED7DD9-E40C-496D-BF36-65557D20F13F}"/>
              </a:ext>
            </a:extLst>
          </p:cNvPr>
          <p:cNvSpPr/>
          <p:nvPr/>
        </p:nvSpPr>
        <p:spPr>
          <a:xfrm>
            <a:off x="-105533" y="182729"/>
            <a:ext cx="271026" cy="370336"/>
          </a:xfrm>
          <a:prstGeom prst="rect">
            <a:avLst/>
          </a:prstGeom>
          <a:solidFill>
            <a:srgbClr val="3D4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0299298-AE97-4C48-827C-F5F0C1AEB624}"/>
              </a:ext>
            </a:extLst>
          </p:cNvPr>
          <p:cNvSpPr txBox="1"/>
          <p:nvPr/>
        </p:nvSpPr>
        <p:spPr>
          <a:xfrm>
            <a:off x="1993730" y="1501169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393E44"/>
                </a:solidFill>
                <a:latin typeface="Limerick-Regular" pitchFamily="2" charset="0"/>
              </a:rPr>
              <a:t>GRID SEARCH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BF0EE68-C18E-7A46-828F-1E5736D20D7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575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7000" y1="46400" x2="26800" y2="48960"/>
                        <a14:foregroundMark x1="89000" y1="26800" x2="89650" y2="48000"/>
                        <a14:foregroundMark x1="89400" y1="23040" x2="89400" y2="23040"/>
                        <a14:foregroundMark x1="89000" y1="51280" x2="89000" y2="512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707" y="2464634"/>
            <a:ext cx="5496018" cy="34350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561670F-6B14-2447-ABFB-6B20A702A371}"/>
              </a:ext>
            </a:extLst>
          </p:cNvPr>
          <p:cNvSpPr txBox="1"/>
          <p:nvPr/>
        </p:nvSpPr>
        <p:spPr>
          <a:xfrm>
            <a:off x="7400560" y="1501169"/>
            <a:ext cx="350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93E44"/>
                </a:solidFill>
                <a:latin typeface="Limerick-Regular" pitchFamily="2" charset="0"/>
              </a:rPr>
              <a:t>BAYESIAN OPTIMISATION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77764" y="2243470"/>
            <a:ext cx="4921278" cy="4074257"/>
            <a:chOff x="777764" y="2243470"/>
            <a:chExt cx="4921278" cy="4074257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532934" y="2339162"/>
              <a:ext cx="0" cy="254118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089371" y="2480929"/>
              <a:ext cx="0" cy="254118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56441" y="2612063"/>
              <a:ext cx="0" cy="254118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91613" y="2711301"/>
              <a:ext cx="0" cy="254118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451958" y="2470296"/>
              <a:ext cx="0" cy="254118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003744" y="2622696"/>
              <a:ext cx="0" cy="254118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81986" y="2785729"/>
              <a:ext cx="0" cy="254118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128330" y="3001924"/>
              <a:ext cx="0" cy="254118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91633" y="3154324"/>
              <a:ext cx="0" cy="254118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622359" y="2796362"/>
              <a:ext cx="0" cy="254118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802026" y="2243470"/>
              <a:ext cx="2196356" cy="8669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812898" y="2765568"/>
              <a:ext cx="2196356" cy="8669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795730" y="3277351"/>
              <a:ext cx="2196356" cy="8669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777764" y="3773455"/>
              <a:ext cx="2196356" cy="8669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781000" y="4237234"/>
              <a:ext cx="2196356" cy="8669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3032662" y="2243470"/>
              <a:ext cx="2589697" cy="55289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2992086" y="2775098"/>
              <a:ext cx="2589697" cy="55289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3015549" y="3289003"/>
              <a:ext cx="2589697" cy="55289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2998381" y="3769241"/>
              <a:ext cx="2589697" cy="55289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3001617" y="4241288"/>
              <a:ext cx="2589697" cy="55289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1193599" y="4890325"/>
              <a:ext cx="2316410" cy="95868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1772217" y="5012740"/>
              <a:ext cx="2316410" cy="95868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2325366" y="5165140"/>
              <a:ext cx="2316410" cy="95868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2868181" y="5275169"/>
              <a:ext cx="2316410" cy="95868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3382632" y="5353514"/>
              <a:ext cx="2316410" cy="95868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2471394" y="5011478"/>
              <a:ext cx="2674499" cy="63263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 flipV="1">
              <a:off x="1997827" y="5175132"/>
              <a:ext cx="2674499" cy="63263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 flipV="1">
              <a:off x="1593173" y="5347234"/>
              <a:ext cx="2674499" cy="63263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 flipV="1">
              <a:off x="1127340" y="5543106"/>
              <a:ext cx="2674499" cy="63263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777764" y="5685089"/>
              <a:ext cx="2674499" cy="63263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910701" y="2674849"/>
            <a:ext cx="4333831" cy="3493866"/>
            <a:chOff x="907033" y="2619161"/>
            <a:chExt cx="4333831" cy="3493866"/>
          </a:xfrm>
        </p:grpSpPr>
        <p:sp>
          <p:nvSpPr>
            <p:cNvPr id="60" name="Oval 59"/>
            <p:cNvSpPr/>
            <p:nvPr/>
          </p:nvSpPr>
          <p:spPr>
            <a:xfrm>
              <a:off x="2891779" y="5103641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2640139" y="5000853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2374327" y="486262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2012821" y="4586184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1566251" y="4288472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1109049" y="399075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1502457" y="329964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1959657" y="3033824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2555076" y="2810542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2980381" y="2619161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3054812" y="305509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1959661" y="3533559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2438114" y="329964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2395589" y="382063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2820887" y="4054557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3129236" y="418214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3395051" y="42672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3958583" y="3926976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4607167" y="3480402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5149424" y="3129521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4915516" y="3097627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4670957" y="303382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4086176" y="290624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3458853" y="2757385"/>
              <a:ext cx="127833" cy="976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3480114" y="3214584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3437588" y="3746209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3703397" y="3841903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4320080" y="3437869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4001106" y="335281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991020" y="6021587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2764177" y="5962231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2555078" y="590463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1938389" y="577703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1342964" y="5628179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907033" y="543679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3019375" y="3658346"/>
              <a:ext cx="91440" cy="68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90" name="Oval 89"/>
          <p:cNvSpPr/>
          <p:nvPr/>
        </p:nvSpPr>
        <p:spPr>
          <a:xfrm>
            <a:off x="3486303" y="2817520"/>
            <a:ext cx="83339" cy="833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2551799" y="2243470"/>
            <a:ext cx="753948" cy="2519916"/>
            <a:chOff x="2551799" y="2243470"/>
            <a:chExt cx="753948" cy="2519916"/>
          </a:xfrm>
        </p:grpSpPr>
        <p:grpSp>
          <p:nvGrpSpPr>
            <p:cNvPr id="8" name="Group 7"/>
            <p:cNvGrpSpPr/>
            <p:nvPr/>
          </p:nvGrpSpPr>
          <p:grpSpPr>
            <a:xfrm>
              <a:off x="2551799" y="2243470"/>
              <a:ext cx="590966" cy="2519916"/>
              <a:chOff x="2551799" y="2243470"/>
              <a:chExt cx="590966" cy="2519916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V="1">
                <a:off x="2998381" y="2243470"/>
                <a:ext cx="10633" cy="251991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" name="TextBox 3"/>
              <p:cNvSpPr txBox="1"/>
              <p:nvPr/>
            </p:nvSpPr>
            <p:spPr>
              <a:xfrm>
                <a:off x="2551799" y="2570385"/>
                <a:ext cx="5779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0.78</a:t>
                </a:r>
                <a:endParaRPr lang="en-GB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564811" y="3047556"/>
                <a:ext cx="5779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0.76</a:t>
                </a:r>
                <a:endParaRPr lang="en-GB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2554950" y="3536090"/>
                <a:ext cx="5779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0.74</a:t>
                </a:r>
                <a:endParaRPr lang="en-GB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2558516" y="4024348"/>
                <a:ext cx="5779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0.72</a:t>
                </a:r>
                <a:endParaRPr lang="en-GB" dirty="0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 rot="16200000">
              <a:off x="2620211" y="3312871"/>
              <a:ext cx="10325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Accuracy</a:t>
              </a:r>
              <a:endParaRPr lang="en-GB" sz="20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09014" y="4719200"/>
            <a:ext cx="2718391" cy="804355"/>
            <a:chOff x="3009014" y="4719200"/>
            <a:chExt cx="2718391" cy="804355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009014" y="4763386"/>
              <a:ext cx="2718391" cy="6273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 rot="738540">
              <a:off x="3580605" y="4719200"/>
              <a:ext cx="10546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Estimators</a:t>
              </a:r>
              <a:endParaRPr lang="en-GB" sz="2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119025" y="4799480"/>
              <a:ext cx="4934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500</a:t>
              </a:r>
              <a:endParaRPr lang="en-GB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693818" y="4952902"/>
              <a:ext cx="4934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550</a:t>
              </a:r>
              <a:endParaRPr lang="en-GB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256863" y="5090251"/>
              <a:ext cx="4934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600</a:t>
              </a:r>
              <a:endParaRPr lang="en-GB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809859" y="5215778"/>
              <a:ext cx="4934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650</a:t>
              </a:r>
              <a:endParaRPr lang="en-GB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01749" y="4763386"/>
            <a:ext cx="2296632" cy="975548"/>
            <a:chOff x="701749" y="4763386"/>
            <a:chExt cx="2296632" cy="975548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701749" y="4763386"/>
              <a:ext cx="2296632" cy="9569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 rot="20219027">
              <a:off x="1765453" y="4838078"/>
              <a:ext cx="7132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Depth</a:t>
              </a:r>
              <a:endParaRPr lang="en-GB" sz="20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178854" y="5431157"/>
              <a:ext cx="2277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542904" y="5269423"/>
              <a:ext cx="380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67238" y="5053417"/>
              <a:ext cx="380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15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472114" y="4885659"/>
              <a:ext cx="3884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7253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9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0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E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45627" y="3047067"/>
            <a:ext cx="26789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5755"/>
                </a:solidFill>
                <a:effectLst/>
                <a:uLnTx/>
                <a:uFillTx/>
                <a:latin typeface="Limerick-Light" pitchFamily="2" charset="0"/>
                <a:ea typeface="+mn-ea"/>
                <a:cs typeface="+mn-cs"/>
              </a:rPr>
              <a:t>Robustness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066" y="3108231"/>
            <a:ext cx="196948" cy="64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755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 rot="245071">
            <a:off x="754857" y="1871422"/>
            <a:ext cx="10027067" cy="8495492"/>
            <a:chOff x="1249623" y="1776050"/>
            <a:chExt cx="6978277" cy="8381570"/>
          </a:xfrm>
        </p:grpSpPr>
        <p:sp>
          <p:nvSpPr>
            <p:cNvPr id="28" name="Oval 27"/>
            <p:cNvSpPr/>
            <p:nvPr/>
          </p:nvSpPr>
          <p:spPr>
            <a:xfrm>
              <a:off x="7625424" y="4690259"/>
              <a:ext cx="310815" cy="459143"/>
            </a:xfrm>
            <a:prstGeom prst="ellipse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2" name="Pie 11"/>
            <p:cNvSpPr/>
            <p:nvPr/>
          </p:nvSpPr>
          <p:spPr>
            <a:xfrm rot="1906402">
              <a:off x="1249623" y="1776050"/>
              <a:ext cx="6978277" cy="8381570"/>
            </a:xfrm>
            <a:prstGeom prst="pie">
              <a:avLst>
                <a:gd name="adj1" fmla="val 16110428"/>
                <a:gd name="adj2" fmla="val 18156513"/>
              </a:avLst>
            </a:prstGeom>
            <a:solidFill>
              <a:srgbClr val="888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 rot="21011334">
            <a:off x="1613593" y="682811"/>
            <a:ext cx="8439238" cy="10015666"/>
            <a:chOff x="1683029" y="1873411"/>
            <a:chExt cx="6093989" cy="7868607"/>
          </a:xfrm>
        </p:grpSpPr>
        <p:sp>
          <p:nvSpPr>
            <p:cNvPr id="8" name="Pie 7"/>
            <p:cNvSpPr/>
            <p:nvPr/>
          </p:nvSpPr>
          <p:spPr>
            <a:xfrm>
              <a:off x="1683029" y="2279375"/>
              <a:ext cx="6093989" cy="7462643"/>
            </a:xfrm>
            <a:prstGeom prst="pie">
              <a:avLst>
                <a:gd name="adj1" fmla="val 14329101"/>
                <a:gd name="adj2" fmla="val 16280170"/>
              </a:avLst>
            </a:prstGeom>
            <a:solidFill>
              <a:srgbClr val="616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3562776" y="1873411"/>
              <a:ext cx="457200" cy="459143"/>
            </a:xfrm>
            <a:prstGeom prst="ellipse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 rot="21032436">
            <a:off x="1719791" y="1592992"/>
            <a:ext cx="8241203" cy="8576638"/>
            <a:chOff x="1947646" y="2821776"/>
            <a:chExt cx="5564751" cy="6359400"/>
          </a:xfrm>
        </p:grpSpPr>
        <p:sp>
          <p:nvSpPr>
            <p:cNvPr id="7" name="Pie 6"/>
            <p:cNvSpPr/>
            <p:nvPr/>
          </p:nvSpPr>
          <p:spPr>
            <a:xfrm>
              <a:off x="1947646" y="2821776"/>
              <a:ext cx="5564751" cy="6359400"/>
            </a:xfrm>
            <a:prstGeom prst="pie">
              <a:avLst>
                <a:gd name="adj1" fmla="val 12381010"/>
                <a:gd name="adj2" fmla="val 14325822"/>
              </a:avLst>
            </a:prstGeom>
            <a:solidFill>
              <a:srgbClr val="888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2205029" y="3417605"/>
              <a:ext cx="415470" cy="459143"/>
            </a:xfrm>
            <a:prstGeom prst="ellipse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 rot="21037947">
            <a:off x="1656685" y="825426"/>
            <a:ext cx="8495526" cy="10850880"/>
            <a:chOff x="941345" y="1511439"/>
            <a:chExt cx="7550717" cy="9341886"/>
          </a:xfrm>
        </p:grpSpPr>
        <p:sp>
          <p:nvSpPr>
            <p:cNvPr id="9" name="Pie 8"/>
            <p:cNvSpPr/>
            <p:nvPr/>
          </p:nvSpPr>
          <p:spPr>
            <a:xfrm>
              <a:off x="941345" y="1511439"/>
              <a:ext cx="7550717" cy="9341886"/>
            </a:xfrm>
            <a:prstGeom prst="pie">
              <a:avLst>
                <a:gd name="adj1" fmla="val 16258516"/>
                <a:gd name="adj2" fmla="val 18770119"/>
              </a:avLst>
            </a:prstGeom>
            <a:solidFill>
              <a:srgbClr val="393E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954597" y="3773324"/>
              <a:ext cx="457200" cy="459143"/>
            </a:xfrm>
            <a:prstGeom prst="ellipse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 rot="21038464">
            <a:off x="1839782" y="3078373"/>
            <a:ext cx="6711000" cy="5489369"/>
            <a:chOff x="1729807" y="3189162"/>
            <a:chExt cx="5097622" cy="5489369"/>
          </a:xfrm>
        </p:grpSpPr>
        <p:sp>
          <p:nvSpPr>
            <p:cNvPr id="25" name="Oval 24"/>
            <p:cNvSpPr/>
            <p:nvPr/>
          </p:nvSpPr>
          <p:spPr>
            <a:xfrm>
              <a:off x="1729807" y="5145204"/>
              <a:ext cx="353882" cy="459143"/>
            </a:xfrm>
            <a:prstGeom prst="ellipse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Pie 5"/>
            <p:cNvSpPr/>
            <p:nvPr/>
          </p:nvSpPr>
          <p:spPr>
            <a:xfrm>
              <a:off x="2139366" y="3189162"/>
              <a:ext cx="4688063" cy="5489369"/>
            </a:xfrm>
            <a:prstGeom prst="pie">
              <a:avLst>
                <a:gd name="adj1" fmla="val 10362974"/>
                <a:gd name="adj2" fmla="val 12397829"/>
              </a:avLst>
            </a:prstGeom>
            <a:solidFill>
              <a:srgbClr val="B0B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Pie 12"/>
          <p:cNvSpPr/>
          <p:nvPr/>
        </p:nvSpPr>
        <p:spPr>
          <a:xfrm rot="4416463">
            <a:off x="2277237" y="1702795"/>
            <a:ext cx="6592968" cy="8710836"/>
          </a:xfrm>
          <a:prstGeom prst="pie">
            <a:avLst>
              <a:gd name="adj1" fmla="val 15984597"/>
              <a:gd name="adj2" fmla="val 17442942"/>
            </a:avLst>
          </a:prstGeom>
          <a:solidFill>
            <a:srgbClr val="B0B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lock Arc 41"/>
          <p:cNvSpPr/>
          <p:nvPr/>
        </p:nvSpPr>
        <p:spPr>
          <a:xfrm>
            <a:off x="5142532" y="5067608"/>
            <a:ext cx="2103120" cy="2103120"/>
          </a:xfrm>
          <a:prstGeom prst="blockArc">
            <a:avLst>
              <a:gd name="adj1" fmla="val 10710066"/>
              <a:gd name="adj2" fmla="val 474596"/>
              <a:gd name="adj3" fmla="val 1432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52129" y="5326693"/>
            <a:ext cx="1463040" cy="1463040"/>
          </a:xfrm>
          <a:prstGeom prst="ellipse">
            <a:avLst/>
          </a:prstGeom>
          <a:solidFill>
            <a:srgbClr val="FF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K-Fold</a:t>
            </a:r>
          </a:p>
          <a:p>
            <a:pPr algn="ctr"/>
            <a:r>
              <a:rPr lang="en-US" sz="1400" dirty="0"/>
              <a:t>Cross</a:t>
            </a:r>
          </a:p>
          <a:p>
            <a:pPr algn="ctr"/>
            <a:r>
              <a:rPr lang="en-US" sz="1400" dirty="0"/>
              <a:t>Validation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-105533" y="178051"/>
            <a:ext cx="12723140" cy="370336"/>
            <a:chOff x="-105533" y="178051"/>
            <a:chExt cx="12723140" cy="370336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-62641" y="548387"/>
              <a:ext cx="3828883" cy="0"/>
            </a:xfrm>
            <a:prstGeom prst="line">
              <a:avLst/>
            </a:prstGeom>
            <a:ln w="28575">
              <a:solidFill>
                <a:srgbClr val="3D42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667807" y="530559"/>
              <a:ext cx="8949800" cy="0"/>
            </a:xfrm>
            <a:prstGeom prst="line">
              <a:avLst/>
            </a:prstGeom>
            <a:ln w="63500">
              <a:solidFill>
                <a:srgbClr val="3D42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-105533" y="178051"/>
              <a:ext cx="271026" cy="370336"/>
            </a:xfrm>
            <a:prstGeom prst="rect">
              <a:avLst/>
            </a:prstGeom>
            <a:solidFill>
              <a:srgbClr val="3D42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B24A16BE-51F8-435D-8433-5ADA4C0224F0}"/>
              </a:ext>
            </a:extLst>
          </p:cNvPr>
          <p:cNvSpPr txBox="1"/>
          <p:nvPr/>
        </p:nvSpPr>
        <p:spPr>
          <a:xfrm>
            <a:off x="339261" y="104860"/>
            <a:ext cx="1642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5756"/>
                </a:solidFill>
                <a:latin typeface="Limerick-Regular" pitchFamily="2" charset="0"/>
              </a:rPr>
              <a:t>Robustness</a:t>
            </a:r>
            <a:endParaRPr lang="en-US" dirty="0">
              <a:solidFill>
                <a:srgbClr val="FF5756"/>
              </a:solidFill>
              <a:latin typeface="Limerick-Regular" pitchFamily="2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F29BA27C-21E1-4530-8F71-6392FB534BC9}"/>
              </a:ext>
            </a:extLst>
          </p:cNvPr>
          <p:cNvGrpSpPr/>
          <p:nvPr/>
        </p:nvGrpSpPr>
        <p:grpSpPr>
          <a:xfrm>
            <a:off x="51890" y="933555"/>
            <a:ext cx="191700" cy="191700"/>
            <a:chOff x="221680" y="1370841"/>
            <a:chExt cx="226894" cy="226894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0BE8B812-9168-427E-9BCA-5C0349936734}"/>
                </a:ext>
              </a:extLst>
            </p:cNvPr>
            <p:cNvSpPr/>
            <p:nvPr/>
          </p:nvSpPr>
          <p:spPr>
            <a:xfrm>
              <a:off x="221680" y="1370841"/>
              <a:ext cx="226894" cy="226894"/>
            </a:xfrm>
            <a:prstGeom prst="ellipse">
              <a:avLst/>
            </a:prstGeom>
            <a:solidFill>
              <a:srgbClr val="393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xmlns="" id="{5463823F-B901-4E00-BCC5-77E7E9889687}"/>
                </a:ext>
              </a:extLst>
            </p:cNvPr>
            <p:cNvSpPr/>
            <p:nvPr/>
          </p:nvSpPr>
          <p:spPr>
            <a:xfrm>
              <a:off x="280263" y="1429424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A9710D25-F476-457C-BCC3-24609F73900E}"/>
              </a:ext>
            </a:extLst>
          </p:cNvPr>
          <p:cNvCxnSpPr>
            <a:endCxn id="71" idx="0"/>
          </p:cNvCxnSpPr>
          <p:nvPr/>
        </p:nvCxnSpPr>
        <p:spPr>
          <a:xfrm>
            <a:off x="147740" y="555619"/>
            <a:ext cx="0" cy="377936"/>
          </a:xfrm>
          <a:prstGeom prst="line">
            <a:avLst/>
          </a:prstGeom>
          <a:ln w="25400">
            <a:solidFill>
              <a:srgbClr val="393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462CCA4-1ADA-4578-93D8-D69159E958B3}"/>
              </a:ext>
            </a:extLst>
          </p:cNvPr>
          <p:cNvSpPr txBox="1"/>
          <p:nvPr/>
        </p:nvSpPr>
        <p:spPr>
          <a:xfrm>
            <a:off x="327062" y="681251"/>
            <a:ext cx="3104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93E44"/>
                </a:solidFill>
                <a:latin typeface="Limerick-Regular" pitchFamily="2" charset="0"/>
              </a:rPr>
              <a:t>Estimating Uncertainty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BC23B721-C2D7-43D6-92CE-BF81A38BD9E5}"/>
              </a:ext>
            </a:extLst>
          </p:cNvPr>
          <p:cNvSpPr txBox="1"/>
          <p:nvPr/>
        </p:nvSpPr>
        <p:spPr>
          <a:xfrm rot="16427532">
            <a:off x="2386418" y="5425995"/>
            <a:ext cx="664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/>
                </a:solidFill>
                <a:latin typeface="Limerick-BOLD"/>
              </a:rPr>
              <a:t>MCC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E54C015A-9782-4DBB-AC2F-7926562E8863}"/>
              </a:ext>
            </a:extLst>
          </p:cNvPr>
          <p:cNvSpPr txBox="1"/>
          <p:nvPr/>
        </p:nvSpPr>
        <p:spPr>
          <a:xfrm rot="16455374">
            <a:off x="3433014" y="5553347"/>
            <a:ext cx="121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solidFill>
                  <a:schemeClr val="bg1"/>
                </a:solidFill>
                <a:latin typeface="Limerick-Regular"/>
              </a:rPr>
              <a:t>TRAIN</a:t>
            </a:r>
          </a:p>
          <a:p>
            <a:pPr algn="ctr"/>
            <a:r>
              <a:rPr lang="en-IN" sz="1000" dirty="0">
                <a:solidFill>
                  <a:schemeClr val="bg1"/>
                </a:solidFill>
                <a:latin typeface="Limerick-Regular"/>
              </a:rPr>
              <a:t> ACC.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4E8DFEA0-EB6E-4872-B93C-ADAE736779E1}"/>
              </a:ext>
            </a:extLst>
          </p:cNvPr>
          <p:cNvSpPr txBox="1"/>
          <p:nvPr/>
        </p:nvSpPr>
        <p:spPr>
          <a:xfrm rot="16452206">
            <a:off x="2792256" y="5496290"/>
            <a:ext cx="1249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solidFill>
                  <a:schemeClr val="bg1"/>
                </a:solidFill>
                <a:latin typeface="Limerick-Regular"/>
              </a:rPr>
              <a:t>TEST</a:t>
            </a:r>
          </a:p>
          <a:p>
            <a:pPr algn="ctr"/>
            <a:r>
              <a:rPr lang="en-IN" sz="1000" dirty="0">
                <a:solidFill>
                  <a:schemeClr val="bg1"/>
                </a:solidFill>
                <a:latin typeface="Limerick-Regular"/>
              </a:rPr>
              <a:t> ACC.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33895A7-48C9-4157-B50C-BB287AB8C776}"/>
              </a:ext>
            </a:extLst>
          </p:cNvPr>
          <p:cNvSpPr txBox="1"/>
          <p:nvPr/>
        </p:nvSpPr>
        <p:spPr>
          <a:xfrm>
            <a:off x="2820850" y="42230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0D41602F-9570-4CD1-8076-B56C0A866EE2}"/>
              </a:ext>
            </a:extLst>
          </p:cNvPr>
          <p:cNvSpPr txBox="1"/>
          <p:nvPr/>
        </p:nvSpPr>
        <p:spPr>
          <a:xfrm rot="18365018">
            <a:off x="2363953" y="3395733"/>
            <a:ext cx="664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Limerick-BOLD"/>
              </a:rPr>
              <a:t>MCC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E5B2B23C-90B4-4176-B95E-C4375AC68EAE}"/>
              </a:ext>
            </a:extLst>
          </p:cNvPr>
          <p:cNvSpPr txBox="1"/>
          <p:nvPr/>
        </p:nvSpPr>
        <p:spPr>
          <a:xfrm rot="20210137">
            <a:off x="3731525" y="1666988"/>
            <a:ext cx="66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Limerick-BOLD"/>
              </a:rPr>
              <a:t>MCC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1C8EE765-3750-4A99-BEA4-1B27AF894A0E}"/>
              </a:ext>
            </a:extLst>
          </p:cNvPr>
          <p:cNvSpPr txBox="1"/>
          <p:nvPr/>
        </p:nvSpPr>
        <p:spPr>
          <a:xfrm rot="1161708">
            <a:off x="6582860" y="1313375"/>
            <a:ext cx="66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Limerick-BOLD"/>
              </a:rPr>
              <a:t>MCC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6DC63C83-632B-4B46-9C5E-5840F0BE8F97}"/>
              </a:ext>
            </a:extLst>
          </p:cNvPr>
          <p:cNvSpPr txBox="1"/>
          <p:nvPr/>
        </p:nvSpPr>
        <p:spPr>
          <a:xfrm rot="3121709">
            <a:off x="8460607" y="3599791"/>
            <a:ext cx="66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Limerick-BOLD"/>
              </a:rPr>
              <a:t>MCC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40999CB4-01D8-4DF5-95A9-6C7B2D54743E}"/>
              </a:ext>
            </a:extLst>
          </p:cNvPr>
          <p:cNvSpPr txBox="1"/>
          <p:nvPr/>
        </p:nvSpPr>
        <p:spPr>
          <a:xfrm rot="18556861">
            <a:off x="3519874" y="4457952"/>
            <a:ext cx="1217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Limerick-Regular"/>
              </a:rPr>
              <a:t>TRAIN</a:t>
            </a:r>
          </a:p>
          <a:p>
            <a:pPr algn="ctr"/>
            <a:r>
              <a:rPr lang="en-IN" sz="1200" dirty="0">
                <a:solidFill>
                  <a:schemeClr val="bg1"/>
                </a:solidFill>
                <a:latin typeface="Limerick-Regular"/>
              </a:rPr>
              <a:t> ACC.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DB112352-6AE1-45C3-A676-2DA793963BE7}"/>
              </a:ext>
            </a:extLst>
          </p:cNvPr>
          <p:cNvSpPr txBox="1"/>
          <p:nvPr/>
        </p:nvSpPr>
        <p:spPr>
          <a:xfrm rot="3085420">
            <a:off x="6894331" y="4585524"/>
            <a:ext cx="1217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Limerick-Regular"/>
              </a:rPr>
              <a:t>TRAIN</a:t>
            </a:r>
          </a:p>
          <a:p>
            <a:pPr algn="ctr"/>
            <a:r>
              <a:rPr lang="en-IN" sz="1200" dirty="0">
                <a:solidFill>
                  <a:schemeClr val="bg1"/>
                </a:solidFill>
                <a:latin typeface="Limerick-Regular"/>
              </a:rPr>
              <a:t> ACC.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8695560E-63B5-438C-9334-5547A9A46F84}"/>
              </a:ext>
            </a:extLst>
          </p:cNvPr>
          <p:cNvSpPr txBox="1"/>
          <p:nvPr/>
        </p:nvSpPr>
        <p:spPr>
          <a:xfrm rot="20270037">
            <a:off x="4188522" y="3492768"/>
            <a:ext cx="1424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Limerick-Regular"/>
              </a:rPr>
              <a:t>TRAIN</a:t>
            </a:r>
          </a:p>
          <a:p>
            <a:pPr algn="ctr"/>
            <a:r>
              <a:rPr lang="en-IN" sz="1600" dirty="0">
                <a:solidFill>
                  <a:schemeClr val="bg1"/>
                </a:solidFill>
                <a:latin typeface="Limerick-Regular"/>
              </a:rPr>
              <a:t> ACC.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C3497D44-A1CC-499B-B342-1095BDF31D13}"/>
              </a:ext>
            </a:extLst>
          </p:cNvPr>
          <p:cNvSpPr txBox="1"/>
          <p:nvPr/>
        </p:nvSpPr>
        <p:spPr>
          <a:xfrm rot="776907">
            <a:off x="5789410" y="3462902"/>
            <a:ext cx="1217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Limerick-Regular"/>
              </a:rPr>
              <a:t>TRAIN</a:t>
            </a:r>
          </a:p>
          <a:p>
            <a:pPr algn="ctr"/>
            <a:r>
              <a:rPr lang="en-IN" sz="1600" dirty="0">
                <a:solidFill>
                  <a:schemeClr val="bg1"/>
                </a:solidFill>
                <a:latin typeface="Limerick-Regular"/>
              </a:rPr>
              <a:t> ACC.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4B9A7506-2223-4B16-A850-08E686834591}"/>
              </a:ext>
            </a:extLst>
          </p:cNvPr>
          <p:cNvSpPr txBox="1"/>
          <p:nvPr/>
        </p:nvSpPr>
        <p:spPr>
          <a:xfrm rot="16455374">
            <a:off x="2902962" y="6454680"/>
            <a:ext cx="1217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dirty="0">
                <a:solidFill>
                  <a:schemeClr val="bg1"/>
                </a:solidFill>
                <a:latin typeface="Limerick-Regular"/>
              </a:rPr>
              <a:t>TRAIN</a:t>
            </a:r>
          </a:p>
          <a:p>
            <a:pPr algn="ctr"/>
            <a:r>
              <a:rPr lang="en-IN" sz="600" dirty="0">
                <a:solidFill>
                  <a:schemeClr val="bg1"/>
                </a:solidFill>
                <a:latin typeface="Limerick-Regular"/>
              </a:rPr>
              <a:t> ACC.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43686909-31F5-40E3-9325-06B6A3570165}"/>
              </a:ext>
            </a:extLst>
          </p:cNvPr>
          <p:cNvSpPr txBox="1"/>
          <p:nvPr/>
        </p:nvSpPr>
        <p:spPr>
          <a:xfrm rot="20322337">
            <a:off x="3811282" y="2468431"/>
            <a:ext cx="1249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Limerick-Regular"/>
              </a:rPr>
              <a:t>TEST</a:t>
            </a:r>
          </a:p>
          <a:p>
            <a:pPr algn="ctr"/>
            <a:r>
              <a:rPr lang="en-IN" sz="1200" dirty="0">
                <a:solidFill>
                  <a:schemeClr val="bg1"/>
                </a:solidFill>
                <a:latin typeface="Limerick-Regular"/>
              </a:rPr>
              <a:t> ACC.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4A980703-477C-4B2E-A74E-4334DD551B3F}"/>
              </a:ext>
            </a:extLst>
          </p:cNvPr>
          <p:cNvSpPr txBox="1"/>
          <p:nvPr/>
        </p:nvSpPr>
        <p:spPr>
          <a:xfrm rot="703017">
            <a:off x="5995176" y="2302985"/>
            <a:ext cx="1249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Limerick-Regular"/>
              </a:rPr>
              <a:t>TEST</a:t>
            </a:r>
          </a:p>
          <a:p>
            <a:pPr algn="ctr"/>
            <a:r>
              <a:rPr lang="en-IN" sz="1400" dirty="0">
                <a:solidFill>
                  <a:schemeClr val="bg1"/>
                </a:solidFill>
                <a:latin typeface="Limerick-Regular"/>
              </a:rPr>
              <a:t> ACC.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FD270F7B-42DF-40E2-8622-CDD6A83AB7D8}"/>
              </a:ext>
            </a:extLst>
          </p:cNvPr>
          <p:cNvSpPr txBox="1"/>
          <p:nvPr/>
        </p:nvSpPr>
        <p:spPr>
          <a:xfrm rot="18399733">
            <a:off x="3142645" y="3891349"/>
            <a:ext cx="565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Limerick-Regular"/>
              </a:rPr>
              <a:t>TEST</a:t>
            </a:r>
          </a:p>
          <a:p>
            <a:pPr algn="ctr"/>
            <a:r>
              <a:rPr lang="en-IN" sz="1200" dirty="0">
                <a:solidFill>
                  <a:schemeClr val="bg1"/>
                </a:solidFill>
                <a:latin typeface="Limerick-Regular"/>
              </a:rPr>
              <a:t> ACC.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AEBF2E4D-55DD-4C4C-BF1D-9B2D4F74669F}"/>
              </a:ext>
            </a:extLst>
          </p:cNvPr>
          <p:cNvSpPr txBox="1"/>
          <p:nvPr/>
        </p:nvSpPr>
        <p:spPr>
          <a:xfrm rot="3033498">
            <a:off x="7498861" y="4027862"/>
            <a:ext cx="12493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Limerick-Regular"/>
              </a:rPr>
              <a:t>TEST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  <a:latin typeface="Limerick-Regular"/>
              </a:rPr>
              <a:t> ACC.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E0BAEFB-522B-4908-81F2-CA892FD53782}"/>
              </a:ext>
            </a:extLst>
          </p:cNvPr>
          <p:cNvSpPr txBox="1"/>
          <p:nvPr/>
        </p:nvSpPr>
        <p:spPr>
          <a:xfrm rot="843784">
            <a:off x="6006077" y="1499339"/>
            <a:ext cx="1509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  <a:latin typeface="Limerick-BOLD"/>
              </a:rPr>
              <a:t>.744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1595725-BCC5-495D-88DC-5C1FF99AA714}"/>
              </a:ext>
            </a:extLst>
          </p:cNvPr>
          <p:cNvSpPr txBox="1"/>
          <p:nvPr/>
        </p:nvSpPr>
        <p:spPr>
          <a:xfrm rot="20073163">
            <a:off x="3763870" y="1874657"/>
            <a:ext cx="103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Limerick-BOLD"/>
              </a:rPr>
              <a:t>.741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C722BCC-2F0A-44D1-A83D-D1D37B977235}"/>
              </a:ext>
            </a:extLst>
          </p:cNvPr>
          <p:cNvSpPr txBox="1"/>
          <p:nvPr/>
        </p:nvSpPr>
        <p:spPr>
          <a:xfrm rot="3006731">
            <a:off x="8058696" y="3710962"/>
            <a:ext cx="76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Limerick-BOLD"/>
              </a:rPr>
              <a:t>.746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332734C-BAEE-402C-B157-5CF52600E346}"/>
              </a:ext>
            </a:extLst>
          </p:cNvPr>
          <p:cNvSpPr txBox="1"/>
          <p:nvPr/>
        </p:nvSpPr>
        <p:spPr>
          <a:xfrm rot="18397267">
            <a:off x="2602808" y="3557067"/>
            <a:ext cx="900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Limerick-BOLD"/>
              </a:rPr>
              <a:t>.</a:t>
            </a:r>
            <a:r>
              <a:rPr lang="en-IN" sz="2400" b="1" dirty="0">
                <a:solidFill>
                  <a:schemeClr val="bg1"/>
                </a:solidFill>
                <a:latin typeface="Limerick-BOLD"/>
              </a:rPr>
              <a:t>736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FA52D1E-1750-48A8-A9EA-4BB7403E23E7}"/>
              </a:ext>
            </a:extLst>
          </p:cNvPr>
          <p:cNvSpPr txBox="1"/>
          <p:nvPr/>
        </p:nvSpPr>
        <p:spPr>
          <a:xfrm rot="16424967">
            <a:off x="2720370" y="5458528"/>
            <a:ext cx="68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Staatliches" pitchFamily="2" charset="0"/>
              </a:rPr>
              <a:t>.</a:t>
            </a:r>
            <a:r>
              <a:rPr lang="en-IN" b="1" dirty="0">
                <a:solidFill>
                  <a:schemeClr val="bg1"/>
                </a:solidFill>
                <a:latin typeface="Limerick-BOLD"/>
              </a:rPr>
              <a:t>736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CBB2158-D23A-4027-AFD0-66B2927CCFE2}"/>
              </a:ext>
            </a:extLst>
          </p:cNvPr>
          <p:cNvSpPr txBox="1"/>
          <p:nvPr/>
        </p:nvSpPr>
        <p:spPr>
          <a:xfrm rot="16506575">
            <a:off x="3957751" y="5582465"/>
            <a:ext cx="777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Limerick-BOLD"/>
              </a:rPr>
              <a:t>82.6%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DC09307-CA8E-4A0A-B404-F98B54EB598C}"/>
              </a:ext>
            </a:extLst>
          </p:cNvPr>
          <p:cNvSpPr txBox="1"/>
          <p:nvPr/>
        </p:nvSpPr>
        <p:spPr>
          <a:xfrm rot="16442548">
            <a:off x="3340512" y="5497287"/>
            <a:ext cx="76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Limerick-BOLD"/>
              </a:rPr>
              <a:t>80.2%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FE0396C-7A19-450E-8037-16E593C841ED}"/>
              </a:ext>
            </a:extLst>
          </p:cNvPr>
          <p:cNvSpPr txBox="1"/>
          <p:nvPr/>
        </p:nvSpPr>
        <p:spPr>
          <a:xfrm rot="18547407">
            <a:off x="3156103" y="3973302"/>
            <a:ext cx="1325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Limerick-BOLD"/>
              </a:rPr>
              <a:t>80.2%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4C28DFF-8763-41D0-85E5-CDF158ACC342}"/>
              </a:ext>
            </a:extLst>
          </p:cNvPr>
          <p:cNvSpPr txBox="1"/>
          <p:nvPr/>
        </p:nvSpPr>
        <p:spPr>
          <a:xfrm rot="18078627">
            <a:off x="4058171" y="4648336"/>
            <a:ext cx="8532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1" dirty="0">
                <a:solidFill>
                  <a:schemeClr val="bg1"/>
                </a:solidFill>
                <a:latin typeface="Limerick-BOLD"/>
              </a:rPr>
              <a:t>82.6%</a:t>
            </a:r>
            <a:endParaRPr lang="en-IN" sz="2000" b="1" dirty="0">
              <a:solidFill>
                <a:schemeClr val="bg1"/>
              </a:solidFill>
              <a:latin typeface="Limerick-BOLD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51A07780-4467-43CD-BBBE-88CE42E52AA6}"/>
              </a:ext>
            </a:extLst>
          </p:cNvPr>
          <p:cNvSpPr txBox="1"/>
          <p:nvPr/>
        </p:nvSpPr>
        <p:spPr>
          <a:xfrm rot="20338870">
            <a:off x="4136431" y="2882497"/>
            <a:ext cx="1369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Limerick-BOLD"/>
              </a:rPr>
              <a:t>74.1%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15A51C5E-BF43-4433-9E7D-C57F82C3B0BA}"/>
              </a:ext>
            </a:extLst>
          </p:cNvPr>
          <p:cNvSpPr txBox="1"/>
          <p:nvPr/>
        </p:nvSpPr>
        <p:spPr>
          <a:xfrm rot="20471808">
            <a:off x="4697880" y="3906353"/>
            <a:ext cx="879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Limerick-BOLD"/>
              </a:rPr>
              <a:t>82.3%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633F9521-73FD-4D28-BD0C-DED11E93F1A3}"/>
              </a:ext>
            </a:extLst>
          </p:cNvPr>
          <p:cNvSpPr txBox="1"/>
          <p:nvPr/>
        </p:nvSpPr>
        <p:spPr>
          <a:xfrm rot="657521">
            <a:off x="5853319" y="2885982"/>
            <a:ext cx="154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Limerick-BOLD"/>
              </a:rPr>
              <a:t>74.4%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607BFBDF-CE0D-478A-A4E3-5F5D4D6CB493}"/>
              </a:ext>
            </a:extLst>
          </p:cNvPr>
          <p:cNvSpPr txBox="1"/>
          <p:nvPr/>
        </p:nvSpPr>
        <p:spPr>
          <a:xfrm rot="790609">
            <a:off x="5714873" y="4046060"/>
            <a:ext cx="1324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Limerick-BOLD"/>
              </a:rPr>
              <a:t>82.4</a:t>
            </a:r>
            <a:r>
              <a:rPr lang="en-IN" sz="3600" b="1" dirty="0">
                <a:solidFill>
                  <a:schemeClr val="bg1"/>
                </a:solidFill>
                <a:latin typeface="Limerick-BOLD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4B70531-70D5-4F00-92DA-D2CA5A002A37}"/>
              </a:ext>
            </a:extLst>
          </p:cNvPr>
          <p:cNvSpPr txBox="1"/>
          <p:nvPr/>
        </p:nvSpPr>
        <p:spPr>
          <a:xfrm rot="3094951">
            <a:off x="7418738" y="4345482"/>
            <a:ext cx="8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Limerick-BOLD"/>
              </a:rPr>
              <a:t>80.2%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DFA0243-AF67-46C7-8681-FC7725BF3187}"/>
              </a:ext>
            </a:extLst>
          </p:cNvPr>
          <p:cNvSpPr txBox="1"/>
          <p:nvPr/>
        </p:nvSpPr>
        <p:spPr>
          <a:xfrm rot="3041522">
            <a:off x="6693252" y="4923914"/>
            <a:ext cx="992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Limerick-BOLD"/>
              </a:rPr>
              <a:t>82.3%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76E6D7E0-F69B-4894-873A-5BDB7441D18C}"/>
              </a:ext>
            </a:extLst>
          </p:cNvPr>
          <p:cNvSpPr txBox="1"/>
          <p:nvPr/>
        </p:nvSpPr>
        <p:spPr>
          <a:xfrm rot="4915229">
            <a:off x="9012150" y="5387188"/>
            <a:ext cx="66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Limerick-BOLD"/>
              </a:rPr>
              <a:t>MCC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3F830EEA-6A45-4AA8-B27A-ECC9E6ED3466}"/>
              </a:ext>
            </a:extLst>
          </p:cNvPr>
          <p:cNvSpPr txBox="1"/>
          <p:nvPr/>
        </p:nvSpPr>
        <p:spPr>
          <a:xfrm rot="4815995">
            <a:off x="8596122" y="5378918"/>
            <a:ext cx="76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Limerick-BOLD"/>
              </a:rPr>
              <a:t>.746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2FDC02EA-0488-4FB6-9B8A-F7EAE9565255}"/>
              </a:ext>
            </a:extLst>
          </p:cNvPr>
          <p:cNvSpPr txBox="1"/>
          <p:nvPr/>
        </p:nvSpPr>
        <p:spPr>
          <a:xfrm rot="4869543">
            <a:off x="7283783" y="5462359"/>
            <a:ext cx="1217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Limerick-Regular"/>
              </a:rPr>
              <a:t>TRAIN</a:t>
            </a:r>
          </a:p>
          <a:p>
            <a:pPr algn="ctr"/>
            <a:r>
              <a:rPr lang="en-IN" sz="1200" dirty="0">
                <a:solidFill>
                  <a:schemeClr val="bg1"/>
                </a:solidFill>
                <a:latin typeface="Limerick-Regular"/>
              </a:rPr>
              <a:t> ACC.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36903FA9-2322-4486-9277-6D01C4B4BA02}"/>
              </a:ext>
            </a:extLst>
          </p:cNvPr>
          <p:cNvSpPr txBox="1"/>
          <p:nvPr/>
        </p:nvSpPr>
        <p:spPr>
          <a:xfrm rot="4852962">
            <a:off x="7078227" y="5657221"/>
            <a:ext cx="93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Limerick-BOLD"/>
              </a:rPr>
              <a:t>82.3%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DE9BBDD4-968A-4B82-86BF-E7CE10179865}"/>
              </a:ext>
            </a:extLst>
          </p:cNvPr>
          <p:cNvSpPr txBox="1"/>
          <p:nvPr/>
        </p:nvSpPr>
        <p:spPr>
          <a:xfrm rot="4863849">
            <a:off x="8022484" y="5393581"/>
            <a:ext cx="12493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Limerick-Regular"/>
              </a:rPr>
              <a:t>TEST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  <a:latin typeface="Limerick-Regular"/>
              </a:rPr>
              <a:t> ACC.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7D54BD86-97B0-461C-90D5-72B580243C44}"/>
              </a:ext>
            </a:extLst>
          </p:cNvPr>
          <p:cNvSpPr txBox="1"/>
          <p:nvPr/>
        </p:nvSpPr>
        <p:spPr>
          <a:xfrm rot="4883572">
            <a:off x="7788075" y="5568659"/>
            <a:ext cx="962617" cy="40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Limerick-BOLD"/>
              </a:rPr>
              <a:t>81.3%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xmlns="" id="{91C20D35-E5D7-4C01-9D19-BB51E48C1E3C}"/>
              </a:ext>
            </a:extLst>
          </p:cNvPr>
          <p:cNvSpPr/>
          <p:nvPr/>
        </p:nvSpPr>
        <p:spPr>
          <a:xfrm rot="1603213">
            <a:off x="7230854" y="612857"/>
            <a:ext cx="860584" cy="804578"/>
          </a:xfrm>
          <a:prstGeom prst="ellipse">
            <a:avLst/>
          </a:prstGeom>
          <a:solidFill>
            <a:srgbClr val="FF57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AVG</a:t>
            </a:r>
          </a:p>
        </p:txBody>
      </p:sp>
    </p:spTree>
    <p:extLst>
      <p:ext uri="{BB962C8B-B14F-4D97-AF65-F5344CB8AC3E}">
        <p14:creationId xmlns:p14="http://schemas.microsoft.com/office/powerpoint/2010/main" val="242718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3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5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3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3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15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E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7462" y="3041269"/>
            <a:ext cx="2045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Light" pitchFamily="2" charset="0"/>
                <a:ea typeface="+mn-ea"/>
                <a:cs typeface="+mn-cs"/>
              </a:rPr>
              <a:t>R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5755"/>
                </a:solidFill>
                <a:effectLst/>
                <a:uLnTx/>
                <a:uFillTx/>
                <a:latin typeface="Limerick-Light" pitchFamily="2" charset="0"/>
                <a:ea typeface="+mn-ea"/>
                <a:cs typeface="+mn-cs"/>
              </a:rPr>
              <a:t>esults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066" y="3108231"/>
            <a:ext cx="196948" cy="64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862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05FA680-D576-4510-B5C2-F1A967CC2DDA}"/>
              </a:ext>
            </a:extLst>
          </p:cNvPr>
          <p:cNvGrpSpPr/>
          <p:nvPr/>
        </p:nvGrpSpPr>
        <p:grpSpPr>
          <a:xfrm>
            <a:off x="2286000" y="274320"/>
            <a:ext cx="6373368" cy="5788152"/>
            <a:chOff x="2713076" y="56752"/>
            <a:chExt cx="7531755" cy="546880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D1621CA2-E1BC-478D-B70C-E75947C65D90}"/>
                </a:ext>
              </a:extLst>
            </p:cNvPr>
            <p:cNvSpPr/>
            <p:nvPr/>
          </p:nvSpPr>
          <p:spPr>
            <a:xfrm>
              <a:off x="2713076" y="56752"/>
              <a:ext cx="7531755" cy="54688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A4E53FFA-6122-463D-8EC8-B87C5136F613}"/>
                </a:ext>
              </a:extLst>
            </p:cNvPr>
            <p:cNvGrpSpPr/>
            <p:nvPr/>
          </p:nvGrpSpPr>
          <p:grpSpPr>
            <a:xfrm>
              <a:off x="2776386" y="183011"/>
              <a:ext cx="7334865" cy="535817"/>
              <a:chOff x="2776386" y="183011"/>
              <a:chExt cx="7334865" cy="535817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xmlns="" id="{1640B96F-9041-4A2B-8EBC-CA72C81E8497}"/>
                  </a:ext>
                </a:extLst>
              </p:cNvPr>
              <p:cNvSpPr/>
              <p:nvPr/>
            </p:nvSpPr>
            <p:spPr>
              <a:xfrm>
                <a:off x="2776386" y="183011"/>
                <a:ext cx="7334865" cy="535817"/>
              </a:xfrm>
              <a:prstGeom prst="roundRect">
                <a:avLst/>
              </a:prstGeom>
              <a:solidFill>
                <a:srgbClr val="FF2A2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07621BC8-068F-4D26-88AA-4735DA174884}"/>
                  </a:ext>
                </a:extLst>
              </p:cNvPr>
              <p:cNvSpPr txBox="1"/>
              <p:nvPr/>
            </p:nvSpPr>
            <p:spPr>
              <a:xfrm>
                <a:off x="2894373" y="237434"/>
                <a:ext cx="13568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latin typeface="Limerick-Regular"/>
                  </a:rPr>
                  <a:t>MODEL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6F9F3007-1EA7-47B5-98FF-EDB75F9FDB62}"/>
                  </a:ext>
                </a:extLst>
              </p:cNvPr>
              <p:cNvSpPr txBox="1"/>
              <p:nvPr/>
            </p:nvSpPr>
            <p:spPr>
              <a:xfrm>
                <a:off x="4437741" y="236725"/>
                <a:ext cx="2203982" cy="378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dirty="0">
                    <a:latin typeface="Limerick-Regular"/>
                  </a:rPr>
                  <a:t>Train Accuracy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CB37E7E8-F508-4C81-8940-987570821B10}"/>
                  </a:ext>
                </a:extLst>
              </p:cNvPr>
              <p:cNvSpPr txBox="1"/>
              <p:nvPr/>
            </p:nvSpPr>
            <p:spPr>
              <a:xfrm>
                <a:off x="6513444" y="245199"/>
                <a:ext cx="1986173" cy="378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dirty="0">
                    <a:latin typeface="Limerick-Regular"/>
                  </a:rPr>
                  <a:t>Test Accuracy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76629019-8C1A-4114-99B4-1955CAB1DEF4}"/>
                  </a:ext>
                </a:extLst>
              </p:cNvPr>
              <p:cNvSpPr txBox="1"/>
              <p:nvPr/>
            </p:nvSpPr>
            <p:spPr>
              <a:xfrm>
                <a:off x="8537364" y="244226"/>
                <a:ext cx="1206324" cy="378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dirty="0">
                    <a:latin typeface="Limerick-Regular"/>
                  </a:rPr>
                  <a:t>MCC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9301837B-15F7-4B3A-92B4-75B3383C127C}"/>
                </a:ext>
              </a:extLst>
            </p:cNvPr>
            <p:cNvGrpSpPr/>
            <p:nvPr/>
          </p:nvGrpSpPr>
          <p:grpSpPr>
            <a:xfrm>
              <a:off x="2759792" y="776710"/>
              <a:ext cx="7334865" cy="535817"/>
              <a:chOff x="2759792" y="776710"/>
              <a:chExt cx="7334865" cy="535817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xmlns="" id="{8C261D93-9BEC-40DC-A608-6435821889CC}"/>
                  </a:ext>
                </a:extLst>
              </p:cNvPr>
              <p:cNvSpPr/>
              <p:nvPr/>
            </p:nvSpPr>
            <p:spPr>
              <a:xfrm>
                <a:off x="2759792" y="776710"/>
                <a:ext cx="7334865" cy="535817"/>
              </a:xfrm>
              <a:prstGeom prst="roundRect">
                <a:avLst/>
              </a:prstGeom>
              <a:solidFill>
                <a:srgbClr val="FF6D6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BF6542B3-87D7-4FBD-9A96-5A5B34F9B3B7}"/>
                  </a:ext>
                </a:extLst>
              </p:cNvPr>
              <p:cNvSpPr txBox="1"/>
              <p:nvPr/>
            </p:nvSpPr>
            <p:spPr>
              <a:xfrm>
                <a:off x="3019729" y="865647"/>
                <a:ext cx="6867837" cy="34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Limerick-Regular"/>
                  </a:rPr>
                  <a:t>LR                       76.50                 76.10            0.688                             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B92759D8-D6D5-49D6-A247-F34158929163}"/>
                </a:ext>
              </a:extLst>
            </p:cNvPr>
            <p:cNvGrpSpPr/>
            <p:nvPr/>
          </p:nvGrpSpPr>
          <p:grpSpPr>
            <a:xfrm>
              <a:off x="2776384" y="1374897"/>
              <a:ext cx="7334865" cy="535817"/>
              <a:chOff x="2776384" y="1374897"/>
              <a:chExt cx="7334865" cy="535817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xmlns="" id="{E9FF98B5-43F7-4C36-BD0D-E7CF44543D58}"/>
                  </a:ext>
                </a:extLst>
              </p:cNvPr>
              <p:cNvSpPr/>
              <p:nvPr/>
            </p:nvSpPr>
            <p:spPr>
              <a:xfrm>
                <a:off x="2776384" y="1374897"/>
                <a:ext cx="7334865" cy="535817"/>
              </a:xfrm>
              <a:prstGeom prst="roundRect">
                <a:avLst/>
              </a:prstGeom>
              <a:solidFill>
                <a:srgbClr val="FF6D6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587CDB0A-FF8C-4E6F-88A2-DFD3CD77F20B}"/>
                  </a:ext>
                </a:extLst>
              </p:cNvPr>
              <p:cNvSpPr txBox="1"/>
              <p:nvPr/>
            </p:nvSpPr>
            <p:spPr>
              <a:xfrm>
                <a:off x="2777612" y="1444545"/>
                <a:ext cx="6958784" cy="34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  <a:latin typeface="Limerick-Regular"/>
                  </a:rPr>
                  <a:t>   </a:t>
                </a:r>
                <a:r>
                  <a:rPr lang="en-IN" dirty="0">
                    <a:latin typeface="Limerick-Regular"/>
                  </a:rPr>
                  <a:t>CART                   83.50                 59.00            0.453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xmlns="" id="{DAF4C39E-62D4-47F3-B4E8-53E66C3F7658}"/>
                </a:ext>
              </a:extLst>
            </p:cNvPr>
            <p:cNvGrpSpPr/>
            <p:nvPr/>
          </p:nvGrpSpPr>
          <p:grpSpPr>
            <a:xfrm>
              <a:off x="2769627" y="2569856"/>
              <a:ext cx="7334865" cy="535817"/>
              <a:chOff x="2769627" y="2569856"/>
              <a:chExt cx="7334865" cy="535817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xmlns="" id="{C92A4240-F5F6-45A5-AACF-AC7ED512DC32}"/>
                  </a:ext>
                </a:extLst>
              </p:cNvPr>
              <p:cNvSpPr/>
              <p:nvPr/>
            </p:nvSpPr>
            <p:spPr>
              <a:xfrm>
                <a:off x="2769627" y="2569856"/>
                <a:ext cx="7334865" cy="535817"/>
              </a:xfrm>
              <a:prstGeom prst="roundRect">
                <a:avLst/>
              </a:prstGeom>
              <a:solidFill>
                <a:srgbClr val="FF6D6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1B859AB3-B01F-4E6A-ADF0-AAF7FFA51152}"/>
                  </a:ext>
                </a:extLst>
              </p:cNvPr>
              <p:cNvSpPr txBox="1"/>
              <p:nvPr/>
            </p:nvSpPr>
            <p:spPr>
              <a:xfrm>
                <a:off x="2949679" y="2640663"/>
                <a:ext cx="6744929" cy="34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Limerick-Regular"/>
                  </a:rPr>
                  <a:t>RF                        86.60                 78.30           0.711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xmlns="" id="{5FF0A30D-AB52-48E8-B0D5-5DC324B998FE}"/>
                </a:ext>
              </a:extLst>
            </p:cNvPr>
            <p:cNvGrpSpPr/>
            <p:nvPr/>
          </p:nvGrpSpPr>
          <p:grpSpPr>
            <a:xfrm>
              <a:off x="2776384" y="3169788"/>
              <a:ext cx="7334865" cy="535817"/>
              <a:chOff x="2776384" y="3169788"/>
              <a:chExt cx="7334865" cy="535817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xmlns="" id="{64AA1184-A9B1-476B-9B70-0F91B509B9D3}"/>
                  </a:ext>
                </a:extLst>
              </p:cNvPr>
              <p:cNvSpPr/>
              <p:nvPr/>
            </p:nvSpPr>
            <p:spPr>
              <a:xfrm>
                <a:off x="2776384" y="3169788"/>
                <a:ext cx="7334865" cy="535817"/>
              </a:xfrm>
              <a:prstGeom prst="roundRect">
                <a:avLst/>
              </a:prstGeom>
              <a:solidFill>
                <a:srgbClr val="FF6D6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212BF793-8F77-44BB-B979-BC9F2201AB07}"/>
                  </a:ext>
                </a:extLst>
              </p:cNvPr>
              <p:cNvSpPr txBox="1"/>
              <p:nvPr/>
            </p:nvSpPr>
            <p:spPr>
              <a:xfrm>
                <a:off x="2894370" y="3231639"/>
                <a:ext cx="6800236" cy="34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Limerick-Regular"/>
                  </a:rPr>
                  <a:t>ANN                     78.50                77.00            0.695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xmlns="" id="{06DF9B14-F4C7-4F74-B29B-511F8A7DD98C}"/>
                </a:ext>
              </a:extLst>
            </p:cNvPr>
            <p:cNvGrpSpPr/>
            <p:nvPr/>
          </p:nvGrpSpPr>
          <p:grpSpPr>
            <a:xfrm>
              <a:off x="2776384" y="3768514"/>
              <a:ext cx="7334865" cy="535817"/>
              <a:chOff x="2776384" y="3768514"/>
              <a:chExt cx="7334865" cy="535817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xmlns="" id="{BB55E2C5-FD5A-431E-882B-F470F5C9ABBB}"/>
                  </a:ext>
                </a:extLst>
              </p:cNvPr>
              <p:cNvSpPr/>
              <p:nvPr/>
            </p:nvSpPr>
            <p:spPr>
              <a:xfrm>
                <a:off x="2776384" y="3768514"/>
                <a:ext cx="7334865" cy="535817"/>
              </a:xfrm>
              <a:prstGeom prst="roundRect">
                <a:avLst/>
              </a:prstGeom>
              <a:solidFill>
                <a:srgbClr val="FF6D6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8EEC4E79-AED0-4CC7-8978-683EDADE149C}"/>
                  </a:ext>
                </a:extLst>
              </p:cNvPr>
              <p:cNvSpPr txBox="1"/>
              <p:nvPr/>
            </p:nvSpPr>
            <p:spPr>
              <a:xfrm>
                <a:off x="2949679" y="3827907"/>
                <a:ext cx="6937887" cy="34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err="1">
                    <a:latin typeface="Limerick-Regular"/>
                  </a:rPr>
                  <a:t>XGBoost</a:t>
                </a:r>
                <a:r>
                  <a:rPr lang="en-IN" dirty="0">
                    <a:latin typeface="Limerick-Regular"/>
                  </a:rPr>
                  <a:t>               82.50                80.60            0.742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xmlns="" id="{4CD738AA-3929-4B5F-8EE3-78C4AE9893B9}"/>
                </a:ext>
              </a:extLst>
            </p:cNvPr>
            <p:cNvGrpSpPr/>
            <p:nvPr/>
          </p:nvGrpSpPr>
          <p:grpSpPr>
            <a:xfrm>
              <a:off x="2759791" y="1967669"/>
              <a:ext cx="7334865" cy="535817"/>
              <a:chOff x="2769627" y="1978881"/>
              <a:chExt cx="7334865" cy="535817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xmlns="" id="{BB53287F-B848-40FC-BAFF-97C63DAF9983}"/>
                  </a:ext>
                </a:extLst>
              </p:cNvPr>
              <p:cNvSpPr/>
              <p:nvPr/>
            </p:nvSpPr>
            <p:spPr>
              <a:xfrm>
                <a:off x="2769627" y="1978881"/>
                <a:ext cx="7334865" cy="535817"/>
              </a:xfrm>
              <a:prstGeom prst="roundRect">
                <a:avLst/>
              </a:prstGeom>
              <a:solidFill>
                <a:srgbClr val="FF6D6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09A38723-50F1-4F81-A0EA-5574F2114C75}"/>
                  </a:ext>
                </a:extLst>
              </p:cNvPr>
              <p:cNvSpPr txBox="1"/>
              <p:nvPr/>
            </p:nvSpPr>
            <p:spPr>
              <a:xfrm>
                <a:off x="2969342" y="2062124"/>
                <a:ext cx="6767055" cy="34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Limerick-Regular"/>
                  </a:rPr>
                  <a:t>SVM(Linear)          76.60                 76.40            0.768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xmlns="" id="{918F841C-294D-4370-A2C3-A4A560DEFE13}"/>
                </a:ext>
              </a:extLst>
            </p:cNvPr>
            <p:cNvGrpSpPr/>
            <p:nvPr/>
          </p:nvGrpSpPr>
          <p:grpSpPr>
            <a:xfrm>
              <a:off x="2776384" y="4371814"/>
              <a:ext cx="7334865" cy="535817"/>
              <a:chOff x="2776384" y="4371814"/>
              <a:chExt cx="7334865" cy="535817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xmlns="" id="{A55E083E-4436-4D64-8C7D-E82BF39EBD15}"/>
                  </a:ext>
                </a:extLst>
              </p:cNvPr>
              <p:cNvSpPr/>
              <p:nvPr/>
            </p:nvSpPr>
            <p:spPr>
              <a:xfrm>
                <a:off x="2776384" y="4371814"/>
                <a:ext cx="7334865" cy="535817"/>
              </a:xfrm>
              <a:prstGeom prst="roundRect">
                <a:avLst/>
              </a:prstGeom>
              <a:solidFill>
                <a:srgbClr val="FF6D6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50ABA74D-DCD0-4FFB-AF3E-E575BFBE2B49}"/>
                  </a:ext>
                </a:extLst>
              </p:cNvPr>
              <p:cNvSpPr txBox="1"/>
              <p:nvPr/>
            </p:nvSpPr>
            <p:spPr>
              <a:xfrm>
                <a:off x="2949679" y="4443491"/>
                <a:ext cx="7049728" cy="34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Limerick-Regular"/>
                  </a:rPr>
                  <a:t>SVM(RBF)              80.60                80.00            0.733   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xmlns="" id="{E2AE2BC6-97E2-42FE-9D43-F8405C059129}"/>
                </a:ext>
              </a:extLst>
            </p:cNvPr>
            <p:cNvGrpSpPr/>
            <p:nvPr/>
          </p:nvGrpSpPr>
          <p:grpSpPr>
            <a:xfrm>
              <a:off x="2759791" y="4964586"/>
              <a:ext cx="7334865" cy="535817"/>
              <a:chOff x="2759791" y="4964586"/>
              <a:chExt cx="7334865" cy="535817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xmlns="" id="{D52873D6-9EE1-4130-8D60-64326020B71D}"/>
                  </a:ext>
                </a:extLst>
              </p:cNvPr>
              <p:cNvSpPr/>
              <p:nvPr/>
            </p:nvSpPr>
            <p:spPr>
              <a:xfrm>
                <a:off x="2759791" y="4964586"/>
                <a:ext cx="7334865" cy="535817"/>
              </a:xfrm>
              <a:prstGeom prst="roundRect">
                <a:avLst/>
              </a:prstGeom>
              <a:solidFill>
                <a:srgbClr val="FF4F4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9188F4DD-EFB1-4F33-A64D-B1622389D268}"/>
                  </a:ext>
                </a:extLst>
              </p:cNvPr>
              <p:cNvSpPr txBox="1"/>
              <p:nvPr/>
            </p:nvSpPr>
            <p:spPr>
              <a:xfrm>
                <a:off x="2969342" y="5044123"/>
                <a:ext cx="6918222" cy="34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  <a:latin typeface="Limerick-Regular"/>
                  </a:rPr>
                  <a:t>ENSEMBLE            81.80                80.70</a:t>
                </a: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7369479" y="555331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Limerick-Regular"/>
              </a:rPr>
              <a:t>0.745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8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E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7462" y="3041269"/>
            <a:ext cx="7128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Light" pitchFamily="2" charset="0"/>
                <a:ea typeface="+mn-ea"/>
                <a:cs typeface="+mn-cs"/>
              </a:rPr>
              <a:t>Insights: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5755"/>
                </a:solidFill>
                <a:effectLst/>
                <a:uLnTx/>
                <a:uFillTx/>
                <a:latin typeface="Limerick-Light" pitchFamily="2" charset="0"/>
                <a:ea typeface="+mn-ea"/>
                <a:cs typeface="+mn-cs"/>
              </a:rPr>
              <a:t>Outcome</a:t>
            </a:r>
            <a:r>
              <a:rPr kumimoji="0" lang="en-US" sz="4400" b="1" i="0" u="none" strike="noStrike" kern="1200" cap="none" spc="0" normalizeH="0" noProof="0" dirty="0">
                <a:ln>
                  <a:noFill/>
                </a:ln>
                <a:solidFill>
                  <a:srgbClr val="FF5755"/>
                </a:solidFill>
                <a:effectLst/>
                <a:uLnTx/>
                <a:uFillTx/>
                <a:latin typeface="Limerick-Light" pitchFamily="2" charset="0"/>
                <a:ea typeface="+mn-ea"/>
                <a:cs typeface="+mn-cs"/>
              </a:rPr>
              <a:t> Analysis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5755"/>
              </a:solidFill>
              <a:effectLst/>
              <a:uLnTx/>
              <a:uFillTx/>
              <a:latin typeface="Limerick-Light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4066" y="3108231"/>
            <a:ext cx="196948" cy="64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840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5DC48128-6513-417A-A879-FD79AD4C22A5}"/>
              </a:ext>
            </a:extLst>
          </p:cNvPr>
          <p:cNvCxnSpPr>
            <a:cxnSpLocks/>
          </p:cNvCxnSpPr>
          <p:nvPr/>
        </p:nvCxnSpPr>
        <p:spPr>
          <a:xfrm>
            <a:off x="944880" y="944880"/>
            <a:ext cx="0" cy="547624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E380C4EC-2794-4C65-92C1-0A008869CE0F}"/>
              </a:ext>
            </a:extLst>
          </p:cNvPr>
          <p:cNvCxnSpPr>
            <a:cxnSpLocks/>
          </p:cNvCxnSpPr>
          <p:nvPr/>
        </p:nvCxnSpPr>
        <p:spPr>
          <a:xfrm>
            <a:off x="944880" y="6410960"/>
            <a:ext cx="9306560" cy="1016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2342CD83-8711-4051-A511-D7F983A3B2AD}"/>
              </a:ext>
            </a:extLst>
          </p:cNvPr>
          <p:cNvSpPr/>
          <p:nvPr/>
        </p:nvSpPr>
        <p:spPr>
          <a:xfrm>
            <a:off x="944879" y="5212081"/>
            <a:ext cx="2133593" cy="1198880"/>
          </a:xfrm>
          <a:custGeom>
            <a:avLst/>
            <a:gdLst>
              <a:gd name="connsiteX0" fmla="*/ 0 w 2103120"/>
              <a:gd name="connsiteY0" fmla="*/ 0 h 1225417"/>
              <a:gd name="connsiteX1" fmla="*/ 223520 w 2103120"/>
              <a:gd name="connsiteY1" fmla="*/ 721360 h 1225417"/>
              <a:gd name="connsiteX2" fmla="*/ 619760 w 2103120"/>
              <a:gd name="connsiteY2" fmla="*/ 1056640 h 1225417"/>
              <a:gd name="connsiteX3" fmla="*/ 934720 w 2103120"/>
              <a:gd name="connsiteY3" fmla="*/ 1188720 h 1225417"/>
              <a:gd name="connsiteX4" fmla="*/ 1717040 w 2103120"/>
              <a:gd name="connsiteY4" fmla="*/ 1198880 h 1225417"/>
              <a:gd name="connsiteX5" fmla="*/ 2103120 w 2103120"/>
              <a:gd name="connsiteY5" fmla="*/ 1219200 h 1225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225417">
                <a:moveTo>
                  <a:pt x="0" y="0"/>
                </a:moveTo>
                <a:cubicBezTo>
                  <a:pt x="60113" y="272626"/>
                  <a:pt x="120227" y="545253"/>
                  <a:pt x="223520" y="721360"/>
                </a:cubicBezTo>
                <a:cubicBezTo>
                  <a:pt x="326813" y="897467"/>
                  <a:pt x="501227" y="978747"/>
                  <a:pt x="619760" y="1056640"/>
                </a:cubicBezTo>
                <a:cubicBezTo>
                  <a:pt x="738293" y="1134533"/>
                  <a:pt x="751840" y="1165013"/>
                  <a:pt x="934720" y="1188720"/>
                </a:cubicBezTo>
                <a:cubicBezTo>
                  <a:pt x="1117600" y="1212427"/>
                  <a:pt x="1522307" y="1193800"/>
                  <a:pt x="1717040" y="1198880"/>
                </a:cubicBezTo>
                <a:cubicBezTo>
                  <a:pt x="1911773" y="1203960"/>
                  <a:pt x="1993053" y="1239520"/>
                  <a:pt x="2103120" y="1219200"/>
                </a:cubicBezTo>
              </a:path>
            </a:pathLst>
          </a:custGeom>
          <a:noFill/>
          <a:ln w="38100">
            <a:solidFill>
              <a:srgbClr val="F9BD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DF988176-350B-465E-9904-0A5D62729B2F}"/>
              </a:ext>
            </a:extLst>
          </p:cNvPr>
          <p:cNvSpPr/>
          <p:nvPr/>
        </p:nvSpPr>
        <p:spPr>
          <a:xfrm>
            <a:off x="955040" y="5191760"/>
            <a:ext cx="8158480" cy="1229360"/>
          </a:xfrm>
          <a:custGeom>
            <a:avLst/>
            <a:gdLst>
              <a:gd name="connsiteX0" fmla="*/ 0 w 8158480"/>
              <a:gd name="connsiteY0" fmla="*/ 0 h 1229360"/>
              <a:gd name="connsiteX1" fmla="*/ 213360 w 8158480"/>
              <a:gd name="connsiteY1" fmla="*/ 203200 h 1229360"/>
              <a:gd name="connsiteX2" fmla="*/ 640080 w 8158480"/>
              <a:gd name="connsiteY2" fmla="*/ 690880 h 1229360"/>
              <a:gd name="connsiteX3" fmla="*/ 1391920 w 8158480"/>
              <a:gd name="connsiteY3" fmla="*/ 1066800 h 1229360"/>
              <a:gd name="connsiteX4" fmla="*/ 1899920 w 8158480"/>
              <a:gd name="connsiteY4" fmla="*/ 1158240 h 1229360"/>
              <a:gd name="connsiteX5" fmla="*/ 2164080 w 8158480"/>
              <a:gd name="connsiteY5" fmla="*/ 1229360 h 1229360"/>
              <a:gd name="connsiteX6" fmla="*/ 8158480 w 8158480"/>
              <a:gd name="connsiteY6" fmla="*/ 1209040 h 122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58480" h="1229360">
                <a:moveTo>
                  <a:pt x="0" y="0"/>
                </a:moveTo>
                <a:cubicBezTo>
                  <a:pt x="53340" y="44026"/>
                  <a:pt x="106680" y="88053"/>
                  <a:pt x="213360" y="203200"/>
                </a:cubicBezTo>
                <a:cubicBezTo>
                  <a:pt x="320040" y="318347"/>
                  <a:pt x="443653" y="546947"/>
                  <a:pt x="640080" y="690880"/>
                </a:cubicBezTo>
                <a:cubicBezTo>
                  <a:pt x="836507" y="834813"/>
                  <a:pt x="1181947" y="988907"/>
                  <a:pt x="1391920" y="1066800"/>
                </a:cubicBezTo>
                <a:cubicBezTo>
                  <a:pt x="1601893" y="1144693"/>
                  <a:pt x="1771227" y="1131147"/>
                  <a:pt x="1899920" y="1158240"/>
                </a:cubicBezTo>
                <a:cubicBezTo>
                  <a:pt x="2028613" y="1185333"/>
                  <a:pt x="2164080" y="1229360"/>
                  <a:pt x="2164080" y="1229360"/>
                </a:cubicBezTo>
                <a:lnTo>
                  <a:pt x="8158480" y="1209040"/>
                </a:lnTo>
              </a:path>
            </a:pathLst>
          </a:custGeom>
          <a:noFill/>
          <a:ln w="38100">
            <a:solidFill>
              <a:srgbClr val="F05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D04962B3-1CAE-4C2F-9493-9E3F3458C682}"/>
              </a:ext>
            </a:extLst>
          </p:cNvPr>
          <p:cNvSpPr/>
          <p:nvPr/>
        </p:nvSpPr>
        <p:spPr>
          <a:xfrm>
            <a:off x="965200" y="4716185"/>
            <a:ext cx="7030720" cy="1703067"/>
          </a:xfrm>
          <a:custGeom>
            <a:avLst/>
            <a:gdLst>
              <a:gd name="connsiteX0" fmla="*/ 0 w 7030720"/>
              <a:gd name="connsiteY0" fmla="*/ 465415 h 1695024"/>
              <a:gd name="connsiteX1" fmla="*/ 284480 w 7030720"/>
              <a:gd name="connsiteY1" fmla="*/ 99655 h 1695024"/>
              <a:gd name="connsiteX2" fmla="*/ 589280 w 7030720"/>
              <a:gd name="connsiteY2" fmla="*/ 8215 h 1695024"/>
              <a:gd name="connsiteX3" fmla="*/ 1209040 w 7030720"/>
              <a:gd name="connsiteY3" fmla="*/ 262215 h 1695024"/>
              <a:gd name="connsiteX4" fmla="*/ 1869440 w 7030720"/>
              <a:gd name="connsiteY4" fmla="*/ 678775 h 1695024"/>
              <a:gd name="connsiteX5" fmla="*/ 2682240 w 7030720"/>
              <a:gd name="connsiteY5" fmla="*/ 1024215 h 1695024"/>
              <a:gd name="connsiteX6" fmla="*/ 3139440 w 7030720"/>
              <a:gd name="connsiteY6" fmla="*/ 1115655 h 1695024"/>
              <a:gd name="connsiteX7" fmla="*/ 3495040 w 7030720"/>
              <a:gd name="connsiteY7" fmla="*/ 1257895 h 1695024"/>
              <a:gd name="connsiteX8" fmla="*/ 4704080 w 7030720"/>
              <a:gd name="connsiteY8" fmla="*/ 1511895 h 1695024"/>
              <a:gd name="connsiteX9" fmla="*/ 5374640 w 7030720"/>
              <a:gd name="connsiteY9" fmla="*/ 1583015 h 1695024"/>
              <a:gd name="connsiteX10" fmla="*/ 5892800 w 7030720"/>
              <a:gd name="connsiteY10" fmla="*/ 1643975 h 1695024"/>
              <a:gd name="connsiteX11" fmla="*/ 6431280 w 7030720"/>
              <a:gd name="connsiteY11" fmla="*/ 1643975 h 1695024"/>
              <a:gd name="connsiteX12" fmla="*/ 6695440 w 7030720"/>
              <a:gd name="connsiteY12" fmla="*/ 1552535 h 1695024"/>
              <a:gd name="connsiteX13" fmla="*/ 6827520 w 7030720"/>
              <a:gd name="connsiteY13" fmla="*/ 1532215 h 1695024"/>
              <a:gd name="connsiteX14" fmla="*/ 7030720 w 7030720"/>
              <a:gd name="connsiteY14" fmla="*/ 1684615 h 1695024"/>
              <a:gd name="connsiteX0" fmla="*/ 0 w 7030720"/>
              <a:gd name="connsiteY0" fmla="*/ 465415 h 1704975"/>
              <a:gd name="connsiteX1" fmla="*/ 284480 w 7030720"/>
              <a:gd name="connsiteY1" fmla="*/ 99655 h 1704975"/>
              <a:gd name="connsiteX2" fmla="*/ 589280 w 7030720"/>
              <a:gd name="connsiteY2" fmla="*/ 8215 h 1704975"/>
              <a:gd name="connsiteX3" fmla="*/ 1209040 w 7030720"/>
              <a:gd name="connsiteY3" fmla="*/ 262215 h 1704975"/>
              <a:gd name="connsiteX4" fmla="*/ 1869440 w 7030720"/>
              <a:gd name="connsiteY4" fmla="*/ 678775 h 1704975"/>
              <a:gd name="connsiteX5" fmla="*/ 2682240 w 7030720"/>
              <a:gd name="connsiteY5" fmla="*/ 1024215 h 1704975"/>
              <a:gd name="connsiteX6" fmla="*/ 3139440 w 7030720"/>
              <a:gd name="connsiteY6" fmla="*/ 1115655 h 1704975"/>
              <a:gd name="connsiteX7" fmla="*/ 3495040 w 7030720"/>
              <a:gd name="connsiteY7" fmla="*/ 1257895 h 1704975"/>
              <a:gd name="connsiteX8" fmla="*/ 4704080 w 7030720"/>
              <a:gd name="connsiteY8" fmla="*/ 1511895 h 1704975"/>
              <a:gd name="connsiteX9" fmla="*/ 5374640 w 7030720"/>
              <a:gd name="connsiteY9" fmla="*/ 1583015 h 1704975"/>
              <a:gd name="connsiteX10" fmla="*/ 5892800 w 7030720"/>
              <a:gd name="connsiteY10" fmla="*/ 1643975 h 1704975"/>
              <a:gd name="connsiteX11" fmla="*/ 6431280 w 7030720"/>
              <a:gd name="connsiteY11" fmla="*/ 1643975 h 1704975"/>
              <a:gd name="connsiteX12" fmla="*/ 6695440 w 7030720"/>
              <a:gd name="connsiteY12" fmla="*/ 1552535 h 1704975"/>
              <a:gd name="connsiteX13" fmla="*/ 6766560 w 7030720"/>
              <a:gd name="connsiteY13" fmla="*/ 1643975 h 1704975"/>
              <a:gd name="connsiteX14" fmla="*/ 7030720 w 7030720"/>
              <a:gd name="connsiteY14" fmla="*/ 1684615 h 1704975"/>
              <a:gd name="connsiteX0" fmla="*/ 0 w 7030720"/>
              <a:gd name="connsiteY0" fmla="*/ 465415 h 1703067"/>
              <a:gd name="connsiteX1" fmla="*/ 284480 w 7030720"/>
              <a:gd name="connsiteY1" fmla="*/ 99655 h 1703067"/>
              <a:gd name="connsiteX2" fmla="*/ 589280 w 7030720"/>
              <a:gd name="connsiteY2" fmla="*/ 8215 h 1703067"/>
              <a:gd name="connsiteX3" fmla="*/ 1209040 w 7030720"/>
              <a:gd name="connsiteY3" fmla="*/ 262215 h 1703067"/>
              <a:gd name="connsiteX4" fmla="*/ 1869440 w 7030720"/>
              <a:gd name="connsiteY4" fmla="*/ 678775 h 1703067"/>
              <a:gd name="connsiteX5" fmla="*/ 2682240 w 7030720"/>
              <a:gd name="connsiteY5" fmla="*/ 1024215 h 1703067"/>
              <a:gd name="connsiteX6" fmla="*/ 3139440 w 7030720"/>
              <a:gd name="connsiteY6" fmla="*/ 1115655 h 1703067"/>
              <a:gd name="connsiteX7" fmla="*/ 3495040 w 7030720"/>
              <a:gd name="connsiteY7" fmla="*/ 1257895 h 1703067"/>
              <a:gd name="connsiteX8" fmla="*/ 4704080 w 7030720"/>
              <a:gd name="connsiteY8" fmla="*/ 1511895 h 1703067"/>
              <a:gd name="connsiteX9" fmla="*/ 5374640 w 7030720"/>
              <a:gd name="connsiteY9" fmla="*/ 1583015 h 1703067"/>
              <a:gd name="connsiteX10" fmla="*/ 5892800 w 7030720"/>
              <a:gd name="connsiteY10" fmla="*/ 1643975 h 1703067"/>
              <a:gd name="connsiteX11" fmla="*/ 6431280 w 7030720"/>
              <a:gd name="connsiteY11" fmla="*/ 1643975 h 1703067"/>
              <a:gd name="connsiteX12" fmla="*/ 6573520 w 7030720"/>
              <a:gd name="connsiteY12" fmla="*/ 1633815 h 1703067"/>
              <a:gd name="connsiteX13" fmla="*/ 6766560 w 7030720"/>
              <a:gd name="connsiteY13" fmla="*/ 1643975 h 1703067"/>
              <a:gd name="connsiteX14" fmla="*/ 7030720 w 7030720"/>
              <a:gd name="connsiteY14" fmla="*/ 1684615 h 1703067"/>
              <a:gd name="connsiteX0" fmla="*/ 0 w 7030720"/>
              <a:gd name="connsiteY0" fmla="*/ 465415 h 1703067"/>
              <a:gd name="connsiteX1" fmla="*/ 284480 w 7030720"/>
              <a:gd name="connsiteY1" fmla="*/ 99655 h 1703067"/>
              <a:gd name="connsiteX2" fmla="*/ 589280 w 7030720"/>
              <a:gd name="connsiteY2" fmla="*/ 8215 h 1703067"/>
              <a:gd name="connsiteX3" fmla="*/ 1209040 w 7030720"/>
              <a:gd name="connsiteY3" fmla="*/ 262215 h 1703067"/>
              <a:gd name="connsiteX4" fmla="*/ 1869440 w 7030720"/>
              <a:gd name="connsiteY4" fmla="*/ 678775 h 1703067"/>
              <a:gd name="connsiteX5" fmla="*/ 2682240 w 7030720"/>
              <a:gd name="connsiteY5" fmla="*/ 1024215 h 1703067"/>
              <a:gd name="connsiteX6" fmla="*/ 3068320 w 7030720"/>
              <a:gd name="connsiteY6" fmla="*/ 1156295 h 1703067"/>
              <a:gd name="connsiteX7" fmla="*/ 3495040 w 7030720"/>
              <a:gd name="connsiteY7" fmla="*/ 1257895 h 1703067"/>
              <a:gd name="connsiteX8" fmla="*/ 4704080 w 7030720"/>
              <a:gd name="connsiteY8" fmla="*/ 1511895 h 1703067"/>
              <a:gd name="connsiteX9" fmla="*/ 5374640 w 7030720"/>
              <a:gd name="connsiteY9" fmla="*/ 1583015 h 1703067"/>
              <a:gd name="connsiteX10" fmla="*/ 5892800 w 7030720"/>
              <a:gd name="connsiteY10" fmla="*/ 1643975 h 1703067"/>
              <a:gd name="connsiteX11" fmla="*/ 6431280 w 7030720"/>
              <a:gd name="connsiteY11" fmla="*/ 1643975 h 1703067"/>
              <a:gd name="connsiteX12" fmla="*/ 6573520 w 7030720"/>
              <a:gd name="connsiteY12" fmla="*/ 1633815 h 1703067"/>
              <a:gd name="connsiteX13" fmla="*/ 6766560 w 7030720"/>
              <a:gd name="connsiteY13" fmla="*/ 1643975 h 1703067"/>
              <a:gd name="connsiteX14" fmla="*/ 7030720 w 7030720"/>
              <a:gd name="connsiteY14" fmla="*/ 1684615 h 170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030720" h="1703067">
                <a:moveTo>
                  <a:pt x="0" y="465415"/>
                </a:moveTo>
                <a:cubicBezTo>
                  <a:pt x="93133" y="320635"/>
                  <a:pt x="186267" y="175855"/>
                  <a:pt x="284480" y="99655"/>
                </a:cubicBezTo>
                <a:cubicBezTo>
                  <a:pt x="382693" y="23455"/>
                  <a:pt x="435187" y="-18878"/>
                  <a:pt x="589280" y="8215"/>
                </a:cubicBezTo>
                <a:cubicBezTo>
                  <a:pt x="743373" y="35308"/>
                  <a:pt x="995680" y="150455"/>
                  <a:pt x="1209040" y="262215"/>
                </a:cubicBezTo>
                <a:cubicBezTo>
                  <a:pt x="1422400" y="373975"/>
                  <a:pt x="1623907" y="551775"/>
                  <a:pt x="1869440" y="678775"/>
                </a:cubicBezTo>
                <a:cubicBezTo>
                  <a:pt x="2114973" y="805775"/>
                  <a:pt x="2482427" y="944628"/>
                  <a:pt x="2682240" y="1024215"/>
                </a:cubicBezTo>
                <a:cubicBezTo>
                  <a:pt x="2882053" y="1103802"/>
                  <a:pt x="2932853" y="1117348"/>
                  <a:pt x="3068320" y="1156295"/>
                </a:cubicBezTo>
                <a:cubicBezTo>
                  <a:pt x="3203787" y="1195242"/>
                  <a:pt x="3222413" y="1198628"/>
                  <a:pt x="3495040" y="1257895"/>
                </a:cubicBezTo>
                <a:cubicBezTo>
                  <a:pt x="3767667" y="1317162"/>
                  <a:pt x="4390813" y="1457708"/>
                  <a:pt x="4704080" y="1511895"/>
                </a:cubicBezTo>
                <a:cubicBezTo>
                  <a:pt x="5017347" y="1566082"/>
                  <a:pt x="5374640" y="1583015"/>
                  <a:pt x="5374640" y="1583015"/>
                </a:cubicBezTo>
                <a:cubicBezTo>
                  <a:pt x="5572760" y="1605028"/>
                  <a:pt x="5716693" y="1633815"/>
                  <a:pt x="5892800" y="1643975"/>
                </a:cubicBezTo>
                <a:cubicBezTo>
                  <a:pt x="6068907" y="1654135"/>
                  <a:pt x="6317827" y="1645668"/>
                  <a:pt x="6431280" y="1643975"/>
                </a:cubicBezTo>
                <a:cubicBezTo>
                  <a:pt x="6544733" y="1642282"/>
                  <a:pt x="6517640" y="1633815"/>
                  <a:pt x="6573520" y="1633815"/>
                </a:cubicBezTo>
                <a:cubicBezTo>
                  <a:pt x="6629400" y="1633815"/>
                  <a:pt x="6690360" y="1635508"/>
                  <a:pt x="6766560" y="1643975"/>
                </a:cubicBezTo>
                <a:cubicBezTo>
                  <a:pt x="6842760" y="1652442"/>
                  <a:pt x="6962987" y="1740495"/>
                  <a:pt x="7030720" y="1684615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945AF9C0-A977-4779-9F88-323122FAAC5D}"/>
              </a:ext>
            </a:extLst>
          </p:cNvPr>
          <p:cNvSpPr/>
          <p:nvPr/>
        </p:nvSpPr>
        <p:spPr>
          <a:xfrm>
            <a:off x="944880" y="1274029"/>
            <a:ext cx="8749493" cy="3938052"/>
          </a:xfrm>
          <a:custGeom>
            <a:avLst/>
            <a:gdLst>
              <a:gd name="connsiteX0" fmla="*/ 0 w 8920480"/>
              <a:gd name="connsiteY0" fmla="*/ 4323105 h 4323105"/>
              <a:gd name="connsiteX1" fmla="*/ 386080 w 8920480"/>
              <a:gd name="connsiteY1" fmla="*/ 3418865 h 4323105"/>
              <a:gd name="connsiteX2" fmla="*/ 1016000 w 8920480"/>
              <a:gd name="connsiteY2" fmla="*/ 2626385 h 4323105"/>
              <a:gd name="connsiteX3" fmla="*/ 1615440 w 8920480"/>
              <a:gd name="connsiteY3" fmla="*/ 2159025 h 4323105"/>
              <a:gd name="connsiteX4" fmla="*/ 2448560 w 8920480"/>
              <a:gd name="connsiteY4" fmla="*/ 1620545 h 4323105"/>
              <a:gd name="connsiteX5" fmla="*/ 2936240 w 8920480"/>
              <a:gd name="connsiteY5" fmla="*/ 1336065 h 4323105"/>
              <a:gd name="connsiteX6" fmla="*/ 3556000 w 8920480"/>
              <a:gd name="connsiteY6" fmla="*/ 1041425 h 4323105"/>
              <a:gd name="connsiteX7" fmla="*/ 4165600 w 8920480"/>
              <a:gd name="connsiteY7" fmla="*/ 767105 h 4323105"/>
              <a:gd name="connsiteX8" fmla="*/ 4795520 w 8920480"/>
              <a:gd name="connsiteY8" fmla="*/ 513105 h 4323105"/>
              <a:gd name="connsiteX9" fmla="*/ 5445760 w 8920480"/>
              <a:gd name="connsiteY9" fmla="*/ 340385 h 4323105"/>
              <a:gd name="connsiteX10" fmla="*/ 6035040 w 8920480"/>
              <a:gd name="connsiteY10" fmla="*/ 177825 h 4323105"/>
              <a:gd name="connsiteX11" fmla="*/ 6685280 w 8920480"/>
              <a:gd name="connsiteY11" fmla="*/ 228625 h 4323105"/>
              <a:gd name="connsiteX12" fmla="*/ 6807200 w 8920480"/>
              <a:gd name="connsiteY12" fmla="*/ 137185 h 4323105"/>
              <a:gd name="connsiteX13" fmla="*/ 6766560 w 8920480"/>
              <a:gd name="connsiteY13" fmla="*/ 45745 h 4323105"/>
              <a:gd name="connsiteX14" fmla="*/ 6959600 w 8920480"/>
              <a:gd name="connsiteY14" fmla="*/ 45745 h 4323105"/>
              <a:gd name="connsiteX15" fmla="*/ 8920480 w 8920480"/>
              <a:gd name="connsiteY15" fmla="*/ 5105 h 4323105"/>
              <a:gd name="connsiteX0" fmla="*/ 0 w 8920480"/>
              <a:gd name="connsiteY0" fmla="*/ 4323105 h 4323105"/>
              <a:gd name="connsiteX1" fmla="*/ 386080 w 8920480"/>
              <a:gd name="connsiteY1" fmla="*/ 3418865 h 4323105"/>
              <a:gd name="connsiteX2" fmla="*/ 1016000 w 8920480"/>
              <a:gd name="connsiteY2" fmla="*/ 2626385 h 4323105"/>
              <a:gd name="connsiteX3" fmla="*/ 1615440 w 8920480"/>
              <a:gd name="connsiteY3" fmla="*/ 2159025 h 4323105"/>
              <a:gd name="connsiteX4" fmla="*/ 2448560 w 8920480"/>
              <a:gd name="connsiteY4" fmla="*/ 1620545 h 4323105"/>
              <a:gd name="connsiteX5" fmla="*/ 2936240 w 8920480"/>
              <a:gd name="connsiteY5" fmla="*/ 1336065 h 4323105"/>
              <a:gd name="connsiteX6" fmla="*/ 3556000 w 8920480"/>
              <a:gd name="connsiteY6" fmla="*/ 1041425 h 4323105"/>
              <a:gd name="connsiteX7" fmla="*/ 4165600 w 8920480"/>
              <a:gd name="connsiteY7" fmla="*/ 767105 h 4323105"/>
              <a:gd name="connsiteX8" fmla="*/ 4795520 w 8920480"/>
              <a:gd name="connsiteY8" fmla="*/ 513105 h 4323105"/>
              <a:gd name="connsiteX9" fmla="*/ 5445760 w 8920480"/>
              <a:gd name="connsiteY9" fmla="*/ 340385 h 4323105"/>
              <a:gd name="connsiteX10" fmla="*/ 6035040 w 8920480"/>
              <a:gd name="connsiteY10" fmla="*/ 177825 h 4323105"/>
              <a:gd name="connsiteX11" fmla="*/ 6543040 w 8920480"/>
              <a:gd name="connsiteY11" fmla="*/ 86385 h 4323105"/>
              <a:gd name="connsiteX12" fmla="*/ 6807200 w 8920480"/>
              <a:gd name="connsiteY12" fmla="*/ 137185 h 4323105"/>
              <a:gd name="connsiteX13" fmla="*/ 6766560 w 8920480"/>
              <a:gd name="connsiteY13" fmla="*/ 45745 h 4323105"/>
              <a:gd name="connsiteX14" fmla="*/ 6959600 w 8920480"/>
              <a:gd name="connsiteY14" fmla="*/ 45745 h 4323105"/>
              <a:gd name="connsiteX15" fmla="*/ 8920480 w 8920480"/>
              <a:gd name="connsiteY15" fmla="*/ 5105 h 4323105"/>
              <a:gd name="connsiteX0" fmla="*/ 0 w 8920480"/>
              <a:gd name="connsiteY0" fmla="*/ 4323105 h 4323105"/>
              <a:gd name="connsiteX1" fmla="*/ 386080 w 8920480"/>
              <a:gd name="connsiteY1" fmla="*/ 3418865 h 4323105"/>
              <a:gd name="connsiteX2" fmla="*/ 1016000 w 8920480"/>
              <a:gd name="connsiteY2" fmla="*/ 2626385 h 4323105"/>
              <a:gd name="connsiteX3" fmla="*/ 1615440 w 8920480"/>
              <a:gd name="connsiteY3" fmla="*/ 2159025 h 4323105"/>
              <a:gd name="connsiteX4" fmla="*/ 2448560 w 8920480"/>
              <a:gd name="connsiteY4" fmla="*/ 1620545 h 4323105"/>
              <a:gd name="connsiteX5" fmla="*/ 2936240 w 8920480"/>
              <a:gd name="connsiteY5" fmla="*/ 1336065 h 4323105"/>
              <a:gd name="connsiteX6" fmla="*/ 3556000 w 8920480"/>
              <a:gd name="connsiteY6" fmla="*/ 1041425 h 4323105"/>
              <a:gd name="connsiteX7" fmla="*/ 4165600 w 8920480"/>
              <a:gd name="connsiteY7" fmla="*/ 767105 h 4323105"/>
              <a:gd name="connsiteX8" fmla="*/ 4795520 w 8920480"/>
              <a:gd name="connsiteY8" fmla="*/ 513105 h 4323105"/>
              <a:gd name="connsiteX9" fmla="*/ 5445760 w 8920480"/>
              <a:gd name="connsiteY9" fmla="*/ 340385 h 4323105"/>
              <a:gd name="connsiteX10" fmla="*/ 6035040 w 8920480"/>
              <a:gd name="connsiteY10" fmla="*/ 177825 h 4323105"/>
              <a:gd name="connsiteX11" fmla="*/ 6543040 w 8920480"/>
              <a:gd name="connsiteY11" fmla="*/ 86385 h 4323105"/>
              <a:gd name="connsiteX12" fmla="*/ 6736080 w 8920480"/>
              <a:gd name="connsiteY12" fmla="*/ 35585 h 4323105"/>
              <a:gd name="connsiteX13" fmla="*/ 6766560 w 8920480"/>
              <a:gd name="connsiteY13" fmla="*/ 45745 h 4323105"/>
              <a:gd name="connsiteX14" fmla="*/ 6959600 w 8920480"/>
              <a:gd name="connsiteY14" fmla="*/ 45745 h 4323105"/>
              <a:gd name="connsiteX15" fmla="*/ 8920480 w 8920480"/>
              <a:gd name="connsiteY15" fmla="*/ 5105 h 4323105"/>
              <a:gd name="connsiteX0" fmla="*/ 0 w 8920480"/>
              <a:gd name="connsiteY0" fmla="*/ 4322996 h 4322996"/>
              <a:gd name="connsiteX1" fmla="*/ 386080 w 8920480"/>
              <a:gd name="connsiteY1" fmla="*/ 3418756 h 4322996"/>
              <a:gd name="connsiteX2" fmla="*/ 1016000 w 8920480"/>
              <a:gd name="connsiteY2" fmla="*/ 2626276 h 4322996"/>
              <a:gd name="connsiteX3" fmla="*/ 1615440 w 8920480"/>
              <a:gd name="connsiteY3" fmla="*/ 2158916 h 4322996"/>
              <a:gd name="connsiteX4" fmla="*/ 2448560 w 8920480"/>
              <a:gd name="connsiteY4" fmla="*/ 1620436 h 4322996"/>
              <a:gd name="connsiteX5" fmla="*/ 2936240 w 8920480"/>
              <a:gd name="connsiteY5" fmla="*/ 1335956 h 4322996"/>
              <a:gd name="connsiteX6" fmla="*/ 3556000 w 8920480"/>
              <a:gd name="connsiteY6" fmla="*/ 1041316 h 4322996"/>
              <a:gd name="connsiteX7" fmla="*/ 4165600 w 8920480"/>
              <a:gd name="connsiteY7" fmla="*/ 766996 h 4322996"/>
              <a:gd name="connsiteX8" fmla="*/ 4795520 w 8920480"/>
              <a:gd name="connsiteY8" fmla="*/ 512996 h 4322996"/>
              <a:gd name="connsiteX9" fmla="*/ 5445760 w 8920480"/>
              <a:gd name="connsiteY9" fmla="*/ 340276 h 4322996"/>
              <a:gd name="connsiteX10" fmla="*/ 6035040 w 8920480"/>
              <a:gd name="connsiteY10" fmla="*/ 177716 h 4322996"/>
              <a:gd name="connsiteX11" fmla="*/ 6543040 w 8920480"/>
              <a:gd name="connsiteY11" fmla="*/ 86276 h 4322996"/>
              <a:gd name="connsiteX12" fmla="*/ 6736080 w 8920480"/>
              <a:gd name="connsiteY12" fmla="*/ 35476 h 4322996"/>
              <a:gd name="connsiteX13" fmla="*/ 6959600 w 8920480"/>
              <a:gd name="connsiteY13" fmla="*/ 45636 h 4322996"/>
              <a:gd name="connsiteX14" fmla="*/ 8920480 w 8920480"/>
              <a:gd name="connsiteY14" fmla="*/ 4996 h 432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20480" h="4322996">
                <a:moveTo>
                  <a:pt x="0" y="4322996"/>
                </a:moveTo>
                <a:cubicBezTo>
                  <a:pt x="108373" y="4012269"/>
                  <a:pt x="216747" y="3701543"/>
                  <a:pt x="386080" y="3418756"/>
                </a:cubicBezTo>
                <a:cubicBezTo>
                  <a:pt x="555413" y="3135969"/>
                  <a:pt x="811107" y="2836249"/>
                  <a:pt x="1016000" y="2626276"/>
                </a:cubicBezTo>
                <a:cubicBezTo>
                  <a:pt x="1220893" y="2416303"/>
                  <a:pt x="1376680" y="2326556"/>
                  <a:pt x="1615440" y="2158916"/>
                </a:cubicBezTo>
                <a:cubicBezTo>
                  <a:pt x="1854200" y="1991276"/>
                  <a:pt x="2228427" y="1757596"/>
                  <a:pt x="2448560" y="1620436"/>
                </a:cubicBezTo>
                <a:cubicBezTo>
                  <a:pt x="2668693" y="1483276"/>
                  <a:pt x="2751667" y="1432476"/>
                  <a:pt x="2936240" y="1335956"/>
                </a:cubicBezTo>
                <a:cubicBezTo>
                  <a:pt x="3120813" y="1239436"/>
                  <a:pt x="3351107" y="1136143"/>
                  <a:pt x="3556000" y="1041316"/>
                </a:cubicBezTo>
                <a:cubicBezTo>
                  <a:pt x="3760893" y="946489"/>
                  <a:pt x="3959013" y="855049"/>
                  <a:pt x="4165600" y="766996"/>
                </a:cubicBezTo>
                <a:cubicBezTo>
                  <a:pt x="4372187" y="678943"/>
                  <a:pt x="4582160" y="584116"/>
                  <a:pt x="4795520" y="512996"/>
                </a:cubicBezTo>
                <a:cubicBezTo>
                  <a:pt x="5008880" y="441876"/>
                  <a:pt x="5445760" y="340276"/>
                  <a:pt x="5445760" y="340276"/>
                </a:cubicBezTo>
                <a:cubicBezTo>
                  <a:pt x="5652347" y="284396"/>
                  <a:pt x="5852160" y="220049"/>
                  <a:pt x="6035040" y="177716"/>
                </a:cubicBezTo>
                <a:cubicBezTo>
                  <a:pt x="6217920" y="135383"/>
                  <a:pt x="6426200" y="109983"/>
                  <a:pt x="6543040" y="86276"/>
                </a:cubicBezTo>
                <a:cubicBezTo>
                  <a:pt x="6659880" y="62569"/>
                  <a:pt x="6666653" y="42249"/>
                  <a:pt x="6736080" y="35476"/>
                </a:cubicBezTo>
                <a:cubicBezTo>
                  <a:pt x="6805507" y="28703"/>
                  <a:pt x="6595533" y="50716"/>
                  <a:pt x="6959600" y="45636"/>
                </a:cubicBezTo>
                <a:cubicBezTo>
                  <a:pt x="7323667" y="40556"/>
                  <a:pt x="8619067" y="-17017"/>
                  <a:pt x="8920480" y="4996"/>
                </a:cubicBezTo>
              </a:path>
            </a:pathLst>
          </a:custGeom>
          <a:noFill/>
          <a:ln w="38100">
            <a:solidFill>
              <a:srgbClr val="5FC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A52D95D-28FD-4125-A3E7-A987E54738E3}"/>
              </a:ext>
            </a:extLst>
          </p:cNvPr>
          <p:cNvSpPr txBox="1"/>
          <p:nvPr/>
        </p:nvSpPr>
        <p:spPr>
          <a:xfrm rot="16200000">
            <a:off x="-162561" y="3511020"/>
            <a:ext cx="129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Limerick-Regular"/>
              </a:rPr>
              <a:t>Probability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D67C150-635E-47D6-8AAC-B3FC61DF7BFF}"/>
              </a:ext>
            </a:extLst>
          </p:cNvPr>
          <p:cNvSpPr txBox="1"/>
          <p:nvPr/>
        </p:nvSpPr>
        <p:spPr>
          <a:xfrm>
            <a:off x="5034280" y="6482987"/>
            <a:ext cx="129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Limerick-Regular"/>
              </a:rPr>
              <a:t>Total Bytes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14A3BA25-5C0B-430E-B8B0-C0EC78EA5339}"/>
              </a:ext>
            </a:extLst>
          </p:cNvPr>
          <p:cNvSpPr/>
          <p:nvPr/>
        </p:nvSpPr>
        <p:spPr>
          <a:xfrm>
            <a:off x="9218347" y="2554420"/>
            <a:ext cx="329938" cy="329938"/>
          </a:xfrm>
          <a:prstGeom prst="rect">
            <a:avLst/>
          </a:prstGeom>
          <a:solidFill>
            <a:srgbClr val="F9C2BC"/>
          </a:solidFill>
          <a:ln>
            <a:solidFill>
              <a:srgbClr val="F9C2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05B4B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B5625577-20A3-4A36-8502-1EA994AB316B}"/>
              </a:ext>
            </a:extLst>
          </p:cNvPr>
          <p:cNvSpPr/>
          <p:nvPr/>
        </p:nvSpPr>
        <p:spPr>
          <a:xfrm>
            <a:off x="9223868" y="3313522"/>
            <a:ext cx="329938" cy="329938"/>
          </a:xfrm>
          <a:prstGeom prst="rect">
            <a:avLst/>
          </a:prstGeom>
          <a:solidFill>
            <a:srgbClr val="F05B4B"/>
          </a:solidFill>
          <a:ln>
            <a:solidFill>
              <a:srgbClr val="F05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A39968E-11EA-45FA-AAEC-67E2DE92C405}"/>
              </a:ext>
            </a:extLst>
          </p:cNvPr>
          <p:cNvSpPr/>
          <p:nvPr/>
        </p:nvSpPr>
        <p:spPr>
          <a:xfrm>
            <a:off x="9229390" y="4038555"/>
            <a:ext cx="318895" cy="329938"/>
          </a:xfrm>
          <a:prstGeom prst="rect">
            <a:avLst/>
          </a:prstGeom>
          <a:solidFill>
            <a:srgbClr val="56CBF5"/>
          </a:solidFill>
          <a:ln>
            <a:solidFill>
              <a:srgbClr val="56C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79309B5-1E3D-49FA-91F8-FE0817C31E8A}"/>
              </a:ext>
            </a:extLst>
          </p:cNvPr>
          <p:cNvSpPr/>
          <p:nvPr/>
        </p:nvSpPr>
        <p:spPr>
          <a:xfrm>
            <a:off x="9223868" y="4754867"/>
            <a:ext cx="329938" cy="329938"/>
          </a:xfrm>
          <a:prstGeom prst="rect">
            <a:avLst/>
          </a:prstGeom>
          <a:solidFill>
            <a:srgbClr val="5FC59C"/>
          </a:solidFill>
          <a:ln>
            <a:solidFill>
              <a:srgbClr val="5FC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34AB4DC5-5A37-4C69-9756-120EEC0DE51F}"/>
              </a:ext>
            </a:extLst>
          </p:cNvPr>
          <p:cNvSpPr txBox="1"/>
          <p:nvPr/>
        </p:nvSpPr>
        <p:spPr>
          <a:xfrm>
            <a:off x="10016740" y="2565501"/>
            <a:ext cx="105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Limerick-Regular"/>
              </a:rPr>
              <a:t>NC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50D26DC4-B575-4A44-92C4-BFD24D584F4B}"/>
              </a:ext>
            </a:extLst>
          </p:cNvPr>
          <p:cNvSpPr txBox="1"/>
          <p:nvPr/>
        </p:nvSpPr>
        <p:spPr>
          <a:xfrm>
            <a:off x="9652828" y="3216881"/>
            <a:ext cx="1909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Limerick-Regular"/>
              </a:rPr>
              <a:t>3G_BACKHAUL CONGESTION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FAC6150-DADF-4118-893D-21FD8D37B3BE}"/>
              </a:ext>
            </a:extLst>
          </p:cNvPr>
          <p:cNvSpPr txBox="1"/>
          <p:nvPr/>
        </p:nvSpPr>
        <p:spPr>
          <a:xfrm>
            <a:off x="9570343" y="3941914"/>
            <a:ext cx="207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Limerick-Regular"/>
              </a:rPr>
              <a:t>4G_BACKHAUL CONGESTION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FE5BCB1-9143-4C4F-B386-CC4CB87D2A39}"/>
              </a:ext>
            </a:extLst>
          </p:cNvPr>
          <p:cNvSpPr txBox="1"/>
          <p:nvPr/>
        </p:nvSpPr>
        <p:spPr>
          <a:xfrm>
            <a:off x="9652828" y="4658226"/>
            <a:ext cx="1909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Limerick-Regular"/>
              </a:rPr>
              <a:t>4G_RAN     CONGESTION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EB39D5E6-F1B5-4DEC-8A45-E7C066C6C559}"/>
              </a:ext>
            </a:extLst>
          </p:cNvPr>
          <p:cNvCxnSpPr>
            <a:cxnSpLocks/>
          </p:cNvCxnSpPr>
          <p:nvPr/>
        </p:nvCxnSpPr>
        <p:spPr>
          <a:xfrm flipH="1">
            <a:off x="965200" y="1270326"/>
            <a:ext cx="8893570" cy="799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889E939-05C0-4423-9ABD-36CA1FD400CA}"/>
              </a:ext>
            </a:extLst>
          </p:cNvPr>
          <p:cNvSpPr txBox="1"/>
          <p:nvPr/>
        </p:nvSpPr>
        <p:spPr>
          <a:xfrm>
            <a:off x="614679" y="1225856"/>
            <a:ext cx="240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Limerick-Regular"/>
              </a:rPr>
              <a:t>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94E0D6EB-199C-4B87-B86F-553D7F7AB7B1}"/>
              </a:ext>
            </a:extLst>
          </p:cNvPr>
          <p:cNvCxnSpPr>
            <a:cxnSpLocks/>
          </p:cNvCxnSpPr>
          <p:nvPr/>
        </p:nvCxnSpPr>
        <p:spPr>
          <a:xfrm flipV="1">
            <a:off x="7511203" y="1242907"/>
            <a:ext cx="0" cy="822588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BDAB7DF9-00C2-421E-9D95-B897EB5BBAD6}"/>
              </a:ext>
            </a:extLst>
          </p:cNvPr>
          <p:cNvCxnSpPr>
            <a:stCxn id="21" idx="14"/>
          </p:cNvCxnSpPr>
          <p:nvPr/>
        </p:nvCxnSpPr>
        <p:spPr>
          <a:xfrm flipV="1">
            <a:off x="7995920" y="5781040"/>
            <a:ext cx="0" cy="619760"/>
          </a:xfrm>
          <a:prstGeom prst="line">
            <a:avLst/>
          </a:prstGeom>
          <a:ln w="28575"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63B9DB4E-797E-4BA1-9BB2-570E09F918B0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893143" y="4255565"/>
            <a:ext cx="54187" cy="2119494"/>
          </a:xfrm>
          <a:prstGeom prst="line">
            <a:avLst/>
          </a:prstGeom>
          <a:ln w="28575"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BAC67933-8C67-446A-AC7F-90AAEDA1831B}"/>
              </a:ext>
            </a:extLst>
          </p:cNvPr>
          <p:cNvCxnSpPr>
            <a:cxnSpLocks/>
            <a:stCxn id="20" idx="4"/>
          </p:cNvCxnSpPr>
          <p:nvPr/>
        </p:nvCxnSpPr>
        <p:spPr>
          <a:xfrm flipV="1">
            <a:off x="2854960" y="4947920"/>
            <a:ext cx="60960" cy="1402080"/>
          </a:xfrm>
          <a:prstGeom prst="line">
            <a:avLst/>
          </a:prstGeom>
          <a:ln w="28575"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BC248B96-8988-47D4-BC01-45E6BCEE4328}"/>
              </a:ext>
            </a:extLst>
          </p:cNvPr>
          <p:cNvSpPr txBox="1"/>
          <p:nvPr/>
        </p:nvSpPr>
        <p:spPr>
          <a:xfrm>
            <a:off x="7975603" y="5580399"/>
            <a:ext cx="205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Limerick-Regular"/>
              </a:rPr>
              <a:t>Total bytes:330200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E62C9C32-EAAA-4185-81C9-1D5165D47107}"/>
              </a:ext>
            </a:extLst>
          </p:cNvPr>
          <p:cNvSpPr txBox="1"/>
          <p:nvPr/>
        </p:nvSpPr>
        <p:spPr>
          <a:xfrm>
            <a:off x="7495968" y="1880830"/>
            <a:ext cx="205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Limerick-Regular"/>
              </a:rPr>
              <a:t>Total bytes:332200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D82B152C-6059-42F9-92A9-40C81AF60589}"/>
              </a:ext>
            </a:extLst>
          </p:cNvPr>
          <p:cNvSpPr txBox="1"/>
          <p:nvPr/>
        </p:nvSpPr>
        <p:spPr>
          <a:xfrm>
            <a:off x="2915920" y="4763254"/>
            <a:ext cx="205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Limerick-Regular"/>
              </a:rPr>
              <a:t>Total bytes:92200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241F9805-4044-43C8-BE1C-B6333A02507A}"/>
              </a:ext>
            </a:extLst>
          </p:cNvPr>
          <p:cNvSpPr txBox="1"/>
          <p:nvPr/>
        </p:nvSpPr>
        <p:spPr>
          <a:xfrm>
            <a:off x="1919977" y="4066560"/>
            <a:ext cx="205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Limerick-Regular"/>
              </a:rPr>
              <a:t>Total bytes:50200 </a:t>
            </a:r>
          </a:p>
        </p:txBody>
      </p:sp>
    </p:spTree>
    <p:extLst>
      <p:ext uri="{BB962C8B-B14F-4D97-AF65-F5344CB8AC3E}">
        <p14:creationId xmlns:p14="http://schemas.microsoft.com/office/powerpoint/2010/main" val="191343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3" grpId="0" animBg="1"/>
      <p:bldP spid="26" grpId="0"/>
      <p:bldP spid="27" grpId="0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/>
      <p:bldP spid="43" grpId="0"/>
      <p:bldP spid="53" grpId="0"/>
      <p:bldP spid="66" grpId="0"/>
      <p:bldP spid="67" grpId="0"/>
      <p:bldP spid="69" grpId="0"/>
      <p:bldP spid="7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6C09DC7-C540-4A7D-BE9E-24B7240DB940}"/>
              </a:ext>
            </a:extLst>
          </p:cNvPr>
          <p:cNvSpPr/>
          <p:nvPr/>
        </p:nvSpPr>
        <p:spPr>
          <a:xfrm>
            <a:off x="2783840" y="5029200"/>
            <a:ext cx="1524000" cy="853440"/>
          </a:xfrm>
          <a:prstGeom prst="rect">
            <a:avLst/>
          </a:prstGeom>
          <a:solidFill>
            <a:srgbClr val="F9BDB7"/>
          </a:solidFill>
          <a:ln>
            <a:solidFill>
              <a:srgbClr val="F9BD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FFE439D-3C06-41EE-8567-4D4DF1CA5FF8}"/>
              </a:ext>
            </a:extLst>
          </p:cNvPr>
          <p:cNvSpPr/>
          <p:nvPr/>
        </p:nvSpPr>
        <p:spPr>
          <a:xfrm>
            <a:off x="4673600" y="4328160"/>
            <a:ext cx="1524000" cy="1554480"/>
          </a:xfrm>
          <a:prstGeom prst="rect">
            <a:avLst/>
          </a:prstGeom>
          <a:solidFill>
            <a:srgbClr val="F69D93"/>
          </a:solidFill>
          <a:ln>
            <a:solidFill>
              <a:srgbClr val="F69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C0F5B66-B81C-4567-BB6C-617863D11677}"/>
              </a:ext>
            </a:extLst>
          </p:cNvPr>
          <p:cNvSpPr/>
          <p:nvPr/>
        </p:nvSpPr>
        <p:spPr>
          <a:xfrm>
            <a:off x="6614160" y="3073400"/>
            <a:ext cx="1524000" cy="2809240"/>
          </a:xfrm>
          <a:prstGeom prst="rect">
            <a:avLst/>
          </a:prstGeom>
          <a:solidFill>
            <a:srgbClr val="F37C6F"/>
          </a:solidFill>
          <a:ln>
            <a:solidFill>
              <a:srgbClr val="F37C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57E0DD1-685E-4966-BEC5-9EDBA5A6F5A5}"/>
              </a:ext>
            </a:extLst>
          </p:cNvPr>
          <p:cNvSpPr/>
          <p:nvPr/>
        </p:nvSpPr>
        <p:spPr>
          <a:xfrm>
            <a:off x="8544560" y="1280160"/>
            <a:ext cx="1524000" cy="4602480"/>
          </a:xfrm>
          <a:prstGeom prst="rect">
            <a:avLst/>
          </a:prstGeom>
          <a:solidFill>
            <a:srgbClr val="F05B4B"/>
          </a:solidFill>
          <a:ln>
            <a:solidFill>
              <a:srgbClr val="F05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374CDF7C-FA01-48E2-9C74-F6B4BFB11F8E}"/>
              </a:ext>
            </a:extLst>
          </p:cNvPr>
          <p:cNvCxnSpPr/>
          <p:nvPr/>
        </p:nvCxnSpPr>
        <p:spPr>
          <a:xfrm flipH="1">
            <a:off x="1067907" y="5029200"/>
            <a:ext cx="2433563" cy="0"/>
          </a:xfrm>
          <a:prstGeom prst="line">
            <a:avLst/>
          </a:prstGeom>
          <a:ln w="19050">
            <a:solidFill>
              <a:srgbClr val="F9BDB7"/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 hidden="1">
            <a:extLst>
              <a:ext uri="{FF2B5EF4-FFF2-40B4-BE49-F238E27FC236}">
                <a16:creationId xmlns:a16="http://schemas.microsoft.com/office/drawing/2014/main" xmlns="" id="{F1BF8A6B-5BB9-4489-884E-4CDC27AD6EB6}"/>
              </a:ext>
            </a:extLst>
          </p:cNvPr>
          <p:cNvGraphicFramePr/>
          <p:nvPr>
            <p:extLst/>
          </p:nvPr>
        </p:nvGraphicFramePr>
        <p:xfrm>
          <a:off x="428017" y="0"/>
          <a:ext cx="11225503" cy="6865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7B9330EA-4954-42A7-BA2D-E14FBDD55750}"/>
              </a:ext>
            </a:extLst>
          </p:cNvPr>
          <p:cNvCxnSpPr/>
          <p:nvPr/>
        </p:nvCxnSpPr>
        <p:spPr>
          <a:xfrm flipH="1">
            <a:off x="1090885" y="4328160"/>
            <a:ext cx="4320696" cy="0"/>
          </a:xfrm>
          <a:prstGeom prst="line">
            <a:avLst/>
          </a:prstGeom>
          <a:ln w="19050">
            <a:solidFill>
              <a:srgbClr val="F69D93"/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24B53BE3-DDCB-4D5E-9000-D5C2BE5CB86E}"/>
              </a:ext>
            </a:extLst>
          </p:cNvPr>
          <p:cNvCxnSpPr/>
          <p:nvPr/>
        </p:nvCxnSpPr>
        <p:spPr>
          <a:xfrm flipH="1">
            <a:off x="1128593" y="3073400"/>
            <a:ext cx="6207590" cy="0"/>
          </a:xfrm>
          <a:prstGeom prst="line">
            <a:avLst/>
          </a:prstGeom>
          <a:ln w="19050">
            <a:solidFill>
              <a:srgbClr val="F37C6F"/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CCB13AA6-597E-4F24-83D8-1C63C175EE3C}"/>
              </a:ext>
            </a:extLst>
          </p:cNvPr>
          <p:cNvCxnSpPr/>
          <p:nvPr/>
        </p:nvCxnSpPr>
        <p:spPr>
          <a:xfrm flipH="1">
            <a:off x="1128593" y="1280468"/>
            <a:ext cx="8136020" cy="0"/>
          </a:xfrm>
          <a:prstGeom prst="line">
            <a:avLst/>
          </a:prstGeom>
          <a:ln w="19050">
            <a:solidFill>
              <a:srgbClr val="F05B4B"/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8F559AF-DC4E-41D7-AEB5-2CE3DDE2C92C}"/>
              </a:ext>
            </a:extLst>
          </p:cNvPr>
          <p:cNvSpPr txBox="1"/>
          <p:nvPr/>
        </p:nvSpPr>
        <p:spPr>
          <a:xfrm>
            <a:off x="1134196" y="4643147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Limerick-Regular"/>
              </a:rPr>
              <a:t>52.6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FEA8977-171C-41AB-B97F-0DB3C695BF64}"/>
              </a:ext>
            </a:extLst>
          </p:cNvPr>
          <p:cNvSpPr/>
          <p:nvPr/>
        </p:nvSpPr>
        <p:spPr>
          <a:xfrm>
            <a:off x="1128593" y="3924022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Limerick-Regular"/>
              </a:rPr>
              <a:t>96.8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7485B19-083F-4AF1-A1E8-1564A2983B30}"/>
              </a:ext>
            </a:extLst>
          </p:cNvPr>
          <p:cNvSpPr/>
          <p:nvPr/>
        </p:nvSpPr>
        <p:spPr>
          <a:xfrm>
            <a:off x="1128593" y="2625037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Limerick-Regular"/>
              </a:rPr>
              <a:t>173.9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43E5CED-5518-4563-828D-C84E13CE5F42}"/>
              </a:ext>
            </a:extLst>
          </p:cNvPr>
          <p:cNvSpPr/>
          <p:nvPr/>
        </p:nvSpPr>
        <p:spPr>
          <a:xfrm>
            <a:off x="1187102" y="911188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Limerick-Regular"/>
              </a:rPr>
              <a:t>285.9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FF0A6A5-CF60-4D07-835D-1E0F923FF47B}"/>
              </a:ext>
            </a:extLst>
          </p:cNvPr>
          <p:cNvCxnSpPr>
            <a:cxnSpLocks/>
          </p:cNvCxnSpPr>
          <p:nvPr/>
        </p:nvCxnSpPr>
        <p:spPr>
          <a:xfrm flipH="1">
            <a:off x="1067907" y="699472"/>
            <a:ext cx="81280" cy="522318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399E819B-5917-4E63-8260-1CF0FE05A8D7}"/>
              </a:ext>
            </a:extLst>
          </p:cNvPr>
          <p:cNvCxnSpPr/>
          <p:nvPr/>
        </p:nvCxnSpPr>
        <p:spPr>
          <a:xfrm>
            <a:off x="1067907" y="5901494"/>
            <a:ext cx="10059848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070EABE-1D41-4607-B1FF-C1FEC83AFA22}"/>
              </a:ext>
            </a:extLst>
          </p:cNvPr>
          <p:cNvSpPr txBox="1"/>
          <p:nvPr/>
        </p:nvSpPr>
        <p:spPr>
          <a:xfrm rot="16200000">
            <a:off x="-973918" y="2954799"/>
            <a:ext cx="361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Average subscriber Density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7208A6D-961F-461E-8B12-38C39D651258}"/>
              </a:ext>
            </a:extLst>
          </p:cNvPr>
          <p:cNvSpPr txBox="1"/>
          <p:nvPr/>
        </p:nvSpPr>
        <p:spPr>
          <a:xfrm>
            <a:off x="2688773" y="6115770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790123A-EFD4-4396-B4CD-59F5B3E48B51}"/>
              </a:ext>
            </a:extLst>
          </p:cNvPr>
          <p:cNvSpPr txBox="1"/>
          <p:nvPr/>
        </p:nvSpPr>
        <p:spPr>
          <a:xfrm>
            <a:off x="4718595" y="5977273"/>
            <a:ext cx="1750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3G_BACKHAUL CONGESTION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0256DF7-7967-4217-8267-9E9076BCB4B2}"/>
              </a:ext>
            </a:extLst>
          </p:cNvPr>
          <p:cNvSpPr txBox="1"/>
          <p:nvPr/>
        </p:nvSpPr>
        <p:spPr>
          <a:xfrm>
            <a:off x="6614160" y="5977272"/>
            <a:ext cx="1750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4G_BACKHAUL CONGESTION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1462975-F6E4-4432-A5A1-FD871C77AAE9}"/>
              </a:ext>
            </a:extLst>
          </p:cNvPr>
          <p:cNvSpPr txBox="1"/>
          <p:nvPr/>
        </p:nvSpPr>
        <p:spPr>
          <a:xfrm>
            <a:off x="8431348" y="5977271"/>
            <a:ext cx="1750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4G_RAN CONGESTION</a:t>
            </a:r>
          </a:p>
        </p:txBody>
      </p:sp>
    </p:spTree>
    <p:extLst>
      <p:ext uri="{BB962C8B-B14F-4D97-AF65-F5344CB8AC3E}">
        <p14:creationId xmlns:p14="http://schemas.microsoft.com/office/powerpoint/2010/main" val="273463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4" grpId="0"/>
      <p:bldP spid="15" grpId="0"/>
      <p:bldP spid="16" grpId="0"/>
      <p:bldP spid="17" grpId="0"/>
      <p:bldP spid="24" grpId="0"/>
      <p:bldP spid="26" grpId="0"/>
      <p:bldP spid="27" grpId="0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4066" y="2998122"/>
            <a:ext cx="196948" cy="64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5A894CFF-B74D-4ECE-95A0-347348DB5DD4}"/>
              </a:ext>
            </a:extLst>
          </p:cNvPr>
          <p:cNvSpPr/>
          <p:nvPr/>
        </p:nvSpPr>
        <p:spPr>
          <a:xfrm>
            <a:off x="8861891" y="1854739"/>
            <a:ext cx="1624519" cy="622571"/>
          </a:xfrm>
          <a:prstGeom prst="roundRect">
            <a:avLst/>
          </a:prstGeom>
          <a:solidFill>
            <a:srgbClr val="F05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Limerick-Regular"/>
              </a:rPr>
              <a:t>Minor&gt;=555</a:t>
            </a:r>
          </a:p>
          <a:p>
            <a:pPr algn="ctr"/>
            <a:r>
              <a:rPr lang="en-IN" sz="1200" dirty="0">
                <a:solidFill>
                  <a:schemeClr val="bg1"/>
                </a:solidFill>
                <a:latin typeface="Limerick-Regular"/>
              </a:rPr>
              <a:t>.42 .09 .01 .49</a:t>
            </a:r>
          </a:p>
          <a:p>
            <a:pPr algn="ctr"/>
            <a:r>
              <a:rPr lang="en-IN" sz="1200" dirty="0">
                <a:solidFill>
                  <a:schemeClr val="bg1"/>
                </a:solidFill>
                <a:latin typeface="Limerick-Regular"/>
              </a:rPr>
              <a:t>51%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33CD7AF3-5EB2-4DCE-B1C6-5E8559D593BF}"/>
              </a:ext>
            </a:extLst>
          </p:cNvPr>
          <p:cNvCxnSpPr>
            <a:cxnSpLocks/>
          </p:cNvCxnSpPr>
          <p:nvPr/>
        </p:nvCxnSpPr>
        <p:spPr>
          <a:xfrm flipH="1">
            <a:off x="4975697" y="1027914"/>
            <a:ext cx="115759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69599E54-6E0A-4061-8DF0-BF649A6771F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975698" y="1027914"/>
            <a:ext cx="0" cy="82682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A19BB0CA-B81B-4311-8150-007EFB34A027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816171" y="1005204"/>
            <a:ext cx="1911486" cy="2365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A6F447D5-80FB-46DB-9FFE-D09A57CB00D9}"/>
              </a:ext>
            </a:extLst>
          </p:cNvPr>
          <p:cNvCxnSpPr>
            <a:cxnSpLocks/>
          </p:cNvCxnSpPr>
          <p:nvPr/>
        </p:nvCxnSpPr>
        <p:spPr>
          <a:xfrm flipV="1">
            <a:off x="9727656" y="1005205"/>
            <a:ext cx="1" cy="84953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676C1FD8-7593-4D85-A4D6-01ECDCB2BFEA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285999" y="2166024"/>
            <a:ext cx="1877439" cy="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F29A8D9-546A-4F86-BD06-A0467539805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285999" y="2166024"/>
            <a:ext cx="1" cy="95169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10F7D666-2828-4E5B-8663-C67355E1FE8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787957" y="2166025"/>
            <a:ext cx="115759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C81062BE-7B47-4505-87D2-959F34CE45F5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6945547" y="2166024"/>
            <a:ext cx="2" cy="350843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32940200-9E14-420F-830D-9A459BD95AC4}"/>
              </a:ext>
            </a:extLst>
          </p:cNvPr>
          <p:cNvCxnSpPr>
            <a:cxnSpLocks/>
          </p:cNvCxnSpPr>
          <p:nvPr/>
        </p:nvCxnSpPr>
        <p:spPr>
          <a:xfrm>
            <a:off x="9144000" y="2477310"/>
            <a:ext cx="0" cy="319715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5DF6F5E0-7C45-4C71-B629-95D6C76FD8A6}"/>
              </a:ext>
            </a:extLst>
          </p:cNvPr>
          <p:cNvCxnSpPr>
            <a:cxnSpLocks/>
          </p:cNvCxnSpPr>
          <p:nvPr/>
        </p:nvCxnSpPr>
        <p:spPr>
          <a:xfrm>
            <a:off x="10321047" y="2477310"/>
            <a:ext cx="0" cy="319715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841B711C-8092-44A0-8E46-6C811B6A5AA1}"/>
              </a:ext>
            </a:extLst>
          </p:cNvPr>
          <p:cNvCxnSpPr>
            <a:cxnSpLocks/>
          </p:cNvCxnSpPr>
          <p:nvPr/>
        </p:nvCxnSpPr>
        <p:spPr>
          <a:xfrm>
            <a:off x="4523363" y="5165385"/>
            <a:ext cx="0" cy="50907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xmlns="" id="{AC427972-B642-4DE2-A9BB-BD3416EC5D06}"/>
              </a:ext>
            </a:extLst>
          </p:cNvPr>
          <p:cNvCxnSpPr>
            <a:cxnSpLocks/>
          </p:cNvCxnSpPr>
          <p:nvPr/>
        </p:nvCxnSpPr>
        <p:spPr>
          <a:xfrm>
            <a:off x="3347610" y="5169240"/>
            <a:ext cx="0" cy="50907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0382BE5D-2664-4F74-B268-112DC239799D}"/>
              </a:ext>
            </a:extLst>
          </p:cNvPr>
          <p:cNvCxnSpPr>
            <a:cxnSpLocks/>
          </p:cNvCxnSpPr>
          <p:nvPr/>
        </p:nvCxnSpPr>
        <p:spPr>
          <a:xfrm flipV="1">
            <a:off x="3098259" y="3428998"/>
            <a:ext cx="812258" cy="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19C4B441-1024-4C07-ADB3-25B2C7FBC8C2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3910517" y="3428999"/>
            <a:ext cx="2" cy="111381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FEB31142-941A-43F0-8A50-0B366B485AF8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035996" y="3429000"/>
            <a:ext cx="437744" cy="972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E747D442-D57B-407C-8250-33BBEC6D67EC}"/>
              </a:ext>
            </a:extLst>
          </p:cNvPr>
          <p:cNvCxnSpPr>
            <a:cxnSpLocks/>
          </p:cNvCxnSpPr>
          <p:nvPr/>
        </p:nvCxnSpPr>
        <p:spPr>
          <a:xfrm flipV="1">
            <a:off x="1037211" y="3440600"/>
            <a:ext cx="7296" cy="223573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xmlns="" id="{0C39E35C-07F3-4BDC-8553-E96416414A7F}"/>
              </a:ext>
            </a:extLst>
          </p:cNvPr>
          <p:cNvGrpSpPr/>
          <p:nvPr/>
        </p:nvGrpSpPr>
        <p:grpSpPr>
          <a:xfrm>
            <a:off x="6133288" y="658242"/>
            <a:ext cx="1682883" cy="793223"/>
            <a:chOff x="6133288" y="658243"/>
            <a:chExt cx="1624519" cy="70788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xmlns="" id="{CCB6B045-04D5-492F-97A1-ABA9FA5D8351}"/>
                </a:ext>
              </a:extLst>
            </p:cNvPr>
            <p:cNvSpPr/>
            <p:nvPr/>
          </p:nvSpPr>
          <p:spPr>
            <a:xfrm>
              <a:off x="6133288" y="677699"/>
              <a:ext cx="1624519" cy="622571"/>
            </a:xfrm>
            <a:prstGeom prst="roundRect">
              <a:avLst/>
            </a:prstGeom>
            <a:solidFill>
              <a:srgbClr val="F05B4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05B4B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C115EE34-DD67-406A-8F81-F1C815D8284B}"/>
                </a:ext>
              </a:extLst>
            </p:cNvPr>
            <p:cNvSpPr txBox="1"/>
            <p:nvPr/>
          </p:nvSpPr>
          <p:spPr>
            <a:xfrm>
              <a:off x="6245157" y="658243"/>
              <a:ext cx="14007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latin typeface="Limerick-Regular"/>
                </a:rPr>
                <a:t>Minor&gt;=966</a:t>
              </a:r>
            </a:p>
            <a:p>
              <a:pPr algn="ctr"/>
              <a:r>
                <a:rPr lang="en-IN" sz="1200" dirty="0">
                  <a:solidFill>
                    <a:schemeClr val="bg1"/>
                  </a:solidFill>
                  <a:latin typeface="Limerick-Regular"/>
                </a:rPr>
                <a:t>.25 .25 .25 .25</a:t>
              </a:r>
            </a:p>
            <a:p>
              <a:pPr algn="ctr"/>
              <a:r>
                <a:rPr lang="en-IN" sz="1200" dirty="0">
                  <a:solidFill>
                    <a:schemeClr val="bg1"/>
                  </a:solidFill>
                  <a:latin typeface="Limerick-Regular"/>
                </a:rPr>
                <a:t>100%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xmlns="" id="{D949EC48-29D9-4B06-941E-991902F918C1}"/>
              </a:ext>
            </a:extLst>
          </p:cNvPr>
          <p:cNvGrpSpPr/>
          <p:nvPr/>
        </p:nvGrpSpPr>
        <p:grpSpPr>
          <a:xfrm>
            <a:off x="4163438" y="1812082"/>
            <a:ext cx="1624519" cy="707886"/>
            <a:chOff x="4163438" y="1812082"/>
            <a:chExt cx="1624519" cy="70788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xmlns="" id="{F74FDD24-AF5E-4B9C-8771-6244903E721A}"/>
                </a:ext>
              </a:extLst>
            </p:cNvPr>
            <p:cNvSpPr/>
            <p:nvPr/>
          </p:nvSpPr>
          <p:spPr>
            <a:xfrm>
              <a:off x="4163438" y="1854739"/>
              <a:ext cx="1624519" cy="622571"/>
            </a:xfrm>
            <a:prstGeom prst="roundRect">
              <a:avLst/>
            </a:prstGeom>
            <a:solidFill>
              <a:srgbClr val="F05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05B4B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DAE6EA4F-1988-4C35-919D-A0CB59CAF52C}"/>
                </a:ext>
              </a:extLst>
            </p:cNvPr>
            <p:cNvSpPr txBox="1"/>
            <p:nvPr/>
          </p:nvSpPr>
          <p:spPr>
            <a:xfrm>
              <a:off x="4255853" y="1812082"/>
              <a:ext cx="14007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latin typeface="Limerick-Regular"/>
                </a:rPr>
                <a:t>Minor&lt;1830</a:t>
              </a:r>
            </a:p>
            <a:p>
              <a:pPr algn="ctr"/>
              <a:r>
                <a:rPr lang="en-IN" sz="1200" dirty="0">
                  <a:solidFill>
                    <a:schemeClr val="bg1"/>
                  </a:solidFill>
                  <a:latin typeface="Limerick-Regular"/>
                </a:rPr>
                <a:t>.08 .43 .50 .00</a:t>
              </a:r>
            </a:p>
            <a:p>
              <a:pPr algn="ctr"/>
              <a:r>
                <a:rPr lang="en-IN" sz="1200" dirty="0">
                  <a:solidFill>
                    <a:schemeClr val="bg1"/>
                  </a:solidFill>
                  <a:latin typeface="Limerick-Regular"/>
                </a:rPr>
                <a:t>49%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xmlns="" id="{31225A58-8EF3-4C3A-B44A-298D6D9D321B}"/>
              </a:ext>
            </a:extLst>
          </p:cNvPr>
          <p:cNvGrpSpPr/>
          <p:nvPr/>
        </p:nvGrpSpPr>
        <p:grpSpPr>
          <a:xfrm>
            <a:off x="1473740" y="3061583"/>
            <a:ext cx="1624519" cy="707886"/>
            <a:chOff x="1473740" y="3061583"/>
            <a:chExt cx="1624519" cy="70788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xmlns="" id="{6807532C-3E5D-440E-ABF9-64C887479386}"/>
                </a:ext>
              </a:extLst>
            </p:cNvPr>
            <p:cNvSpPr/>
            <p:nvPr/>
          </p:nvSpPr>
          <p:spPr>
            <a:xfrm>
              <a:off x="1473740" y="3117714"/>
              <a:ext cx="1624519" cy="622571"/>
            </a:xfrm>
            <a:prstGeom prst="roundRect">
              <a:avLst/>
            </a:prstGeom>
            <a:solidFill>
              <a:srgbClr val="F05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05B4B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517C63B7-8836-48AB-9603-8CDB065C7FAC}"/>
                </a:ext>
              </a:extLst>
            </p:cNvPr>
            <p:cNvSpPr txBox="1"/>
            <p:nvPr/>
          </p:nvSpPr>
          <p:spPr>
            <a:xfrm>
              <a:off x="1532116" y="3061583"/>
              <a:ext cx="14007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latin typeface="Limerick-Regular"/>
                </a:rPr>
                <a:t>Minor&lt;1243</a:t>
              </a:r>
            </a:p>
            <a:p>
              <a:pPr algn="ctr"/>
              <a:r>
                <a:rPr lang="en-IN" sz="1200" dirty="0">
                  <a:solidFill>
                    <a:schemeClr val="bg1"/>
                  </a:solidFill>
                  <a:latin typeface="Limerick-Regular"/>
                </a:rPr>
                <a:t>.13 .60 . 27 .00</a:t>
              </a:r>
            </a:p>
            <a:p>
              <a:pPr algn="ctr"/>
              <a:r>
                <a:rPr lang="en-IN" sz="1200" dirty="0">
                  <a:solidFill>
                    <a:schemeClr val="bg1"/>
                  </a:solidFill>
                  <a:latin typeface="Limerick-Regular"/>
                </a:rPr>
                <a:t>30%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53446E74-32A1-455C-969A-C3D0965B73D6}"/>
              </a:ext>
            </a:extLst>
          </p:cNvPr>
          <p:cNvGrpSpPr/>
          <p:nvPr/>
        </p:nvGrpSpPr>
        <p:grpSpPr>
          <a:xfrm>
            <a:off x="3098259" y="4506135"/>
            <a:ext cx="1624519" cy="677108"/>
            <a:chOff x="3098259" y="4506135"/>
            <a:chExt cx="1624519" cy="67710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xmlns="" id="{5299689F-3982-4E7E-9502-ABF2BB8C127C}"/>
                </a:ext>
              </a:extLst>
            </p:cNvPr>
            <p:cNvSpPr/>
            <p:nvPr/>
          </p:nvSpPr>
          <p:spPr>
            <a:xfrm>
              <a:off x="3098259" y="4542814"/>
              <a:ext cx="1624519" cy="622571"/>
            </a:xfrm>
            <a:prstGeom prst="roundRect">
              <a:avLst/>
            </a:prstGeom>
            <a:solidFill>
              <a:srgbClr val="F05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05B4B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D25F6C44-2482-4CC8-9FD2-C245602F40C1}"/>
                </a:ext>
              </a:extLst>
            </p:cNvPr>
            <p:cNvSpPr txBox="1"/>
            <p:nvPr/>
          </p:nvSpPr>
          <p:spPr>
            <a:xfrm>
              <a:off x="3200402" y="4506135"/>
              <a:ext cx="140078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>
                  <a:latin typeface="Limerick-Regular"/>
                </a:rPr>
                <a:t>Major&lt;104000</a:t>
              </a:r>
            </a:p>
            <a:p>
              <a:pPr algn="ctr"/>
              <a:r>
                <a:rPr lang="en-IN" sz="1200" dirty="0">
                  <a:solidFill>
                    <a:schemeClr val="bg1"/>
                  </a:solidFill>
                  <a:latin typeface="Limerick-Regular"/>
                </a:rPr>
                <a:t>.03 .60 . 37 .00</a:t>
              </a:r>
            </a:p>
            <a:p>
              <a:pPr algn="ctr"/>
              <a:r>
                <a:rPr lang="en-IN" sz="1200" dirty="0">
                  <a:solidFill>
                    <a:schemeClr val="bg1"/>
                  </a:solidFill>
                  <a:latin typeface="Limerick-Regular"/>
                </a:rPr>
                <a:t>19%</a:t>
              </a:r>
            </a:p>
          </p:txBody>
        </p:sp>
      </p:grp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xmlns="" id="{1FE656C5-F54B-47F5-8EBE-E9F04E934ECB}"/>
              </a:ext>
            </a:extLst>
          </p:cNvPr>
          <p:cNvSpPr/>
          <p:nvPr/>
        </p:nvSpPr>
        <p:spPr>
          <a:xfrm>
            <a:off x="10072989" y="5674463"/>
            <a:ext cx="1624519" cy="622571"/>
          </a:xfrm>
          <a:prstGeom prst="roundRect">
            <a:avLst/>
          </a:prstGeom>
          <a:solidFill>
            <a:srgbClr val="F05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Limerick-Regular"/>
              </a:rPr>
              <a:t>NC</a:t>
            </a:r>
          </a:p>
          <a:p>
            <a:pPr algn="ctr"/>
            <a:r>
              <a:rPr lang="en-IN" sz="1200" dirty="0">
                <a:solidFill>
                  <a:schemeClr val="bg1"/>
                </a:solidFill>
                <a:latin typeface="Limerick-Regular"/>
              </a:rPr>
              <a:t>.17 .00 .00 .82</a:t>
            </a:r>
          </a:p>
          <a:p>
            <a:pPr algn="ctr"/>
            <a:r>
              <a:rPr lang="en-IN" sz="1200" dirty="0">
                <a:solidFill>
                  <a:schemeClr val="bg1"/>
                </a:solidFill>
                <a:latin typeface="Limerick-Regular"/>
              </a:rPr>
              <a:t>27%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xmlns="" id="{64C53DB8-DF90-4573-8D18-98726F54E484}"/>
              </a:ext>
            </a:extLst>
          </p:cNvPr>
          <p:cNvGrpSpPr/>
          <p:nvPr/>
        </p:nvGrpSpPr>
        <p:grpSpPr>
          <a:xfrm>
            <a:off x="223737" y="5631805"/>
            <a:ext cx="1624519" cy="707886"/>
            <a:chOff x="223737" y="5631805"/>
            <a:chExt cx="1624519" cy="70788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xmlns="" id="{243151F7-3535-476F-A7DD-436A0E192B36}"/>
                </a:ext>
              </a:extLst>
            </p:cNvPr>
            <p:cNvSpPr/>
            <p:nvPr/>
          </p:nvSpPr>
          <p:spPr>
            <a:xfrm>
              <a:off x="223737" y="5674463"/>
              <a:ext cx="1624519" cy="622571"/>
            </a:xfrm>
            <a:prstGeom prst="roundRect">
              <a:avLst/>
            </a:prstGeom>
            <a:solidFill>
              <a:srgbClr val="F05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05B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51213CC1-E5D3-4393-A7D0-52291CBA5DAC}"/>
                </a:ext>
              </a:extLst>
            </p:cNvPr>
            <p:cNvSpPr txBox="1"/>
            <p:nvPr/>
          </p:nvSpPr>
          <p:spPr>
            <a:xfrm>
              <a:off x="306425" y="5631805"/>
              <a:ext cx="14007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latin typeface="Limerick-Regular"/>
                </a:rPr>
                <a:t>4G_BACK</a:t>
              </a:r>
            </a:p>
            <a:p>
              <a:pPr algn="ctr"/>
              <a:r>
                <a:rPr lang="en-IN" sz="1200" dirty="0">
                  <a:solidFill>
                    <a:schemeClr val="bg1"/>
                  </a:solidFill>
                  <a:latin typeface="Limerick-Regular"/>
                </a:rPr>
                <a:t>.29 .59 . 11 .00</a:t>
              </a:r>
            </a:p>
            <a:p>
              <a:pPr algn="ctr"/>
              <a:r>
                <a:rPr lang="en-IN" sz="1200" dirty="0">
                  <a:solidFill>
                    <a:schemeClr val="bg1"/>
                  </a:solidFill>
                  <a:latin typeface="Limerick-Regular"/>
                </a:rPr>
                <a:t>11%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xmlns="" id="{74D240EA-1CE5-461E-A0A2-540738DDDDEA}"/>
              </a:ext>
            </a:extLst>
          </p:cNvPr>
          <p:cNvGrpSpPr/>
          <p:nvPr/>
        </p:nvGrpSpPr>
        <p:grpSpPr>
          <a:xfrm>
            <a:off x="2193589" y="5629677"/>
            <a:ext cx="1624519" cy="707886"/>
            <a:chOff x="2193589" y="5629677"/>
            <a:chExt cx="1624519" cy="707886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xmlns="" id="{B428EEB0-3221-483B-A255-997339CFA288}"/>
                </a:ext>
              </a:extLst>
            </p:cNvPr>
            <p:cNvSpPr/>
            <p:nvPr/>
          </p:nvSpPr>
          <p:spPr>
            <a:xfrm>
              <a:off x="2193589" y="5674463"/>
              <a:ext cx="1624519" cy="622571"/>
            </a:xfrm>
            <a:prstGeom prst="roundRect">
              <a:avLst/>
            </a:prstGeom>
            <a:solidFill>
              <a:srgbClr val="F05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05B4B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366577D4-BFF5-4D02-9C47-F4412FD034A8}"/>
                </a:ext>
              </a:extLst>
            </p:cNvPr>
            <p:cNvSpPr txBox="1"/>
            <p:nvPr/>
          </p:nvSpPr>
          <p:spPr>
            <a:xfrm>
              <a:off x="2347608" y="5629677"/>
              <a:ext cx="14007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latin typeface="Limerick-Regular"/>
                </a:rPr>
                <a:t>4G_BACK</a:t>
              </a:r>
            </a:p>
            <a:p>
              <a:pPr algn="ctr"/>
              <a:r>
                <a:rPr lang="en-IN" sz="1200" dirty="0">
                  <a:solidFill>
                    <a:schemeClr val="bg1"/>
                  </a:solidFill>
                  <a:latin typeface="Limerick-Regular"/>
                </a:rPr>
                <a:t>.03 .62 . 35 .00</a:t>
              </a:r>
            </a:p>
            <a:p>
              <a:pPr algn="ctr"/>
              <a:r>
                <a:rPr lang="en-IN" sz="1200" dirty="0">
                  <a:solidFill>
                    <a:schemeClr val="bg1"/>
                  </a:solidFill>
                  <a:latin typeface="Limerick-Regular"/>
                </a:rPr>
                <a:t>17%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xmlns="" id="{C8E1AE17-D3C6-4833-9C88-D5F89A9BBE08}"/>
              </a:ext>
            </a:extLst>
          </p:cNvPr>
          <p:cNvGrpSpPr/>
          <p:nvPr/>
        </p:nvGrpSpPr>
        <p:grpSpPr>
          <a:xfrm>
            <a:off x="4163439" y="5629677"/>
            <a:ext cx="1624519" cy="707886"/>
            <a:chOff x="4163439" y="5629677"/>
            <a:chExt cx="1624519" cy="70788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xmlns="" id="{17DB2996-0C12-488C-A0C2-51DADBC6A55C}"/>
                </a:ext>
              </a:extLst>
            </p:cNvPr>
            <p:cNvSpPr/>
            <p:nvPr/>
          </p:nvSpPr>
          <p:spPr>
            <a:xfrm>
              <a:off x="4163439" y="5674463"/>
              <a:ext cx="1624519" cy="622571"/>
            </a:xfrm>
            <a:prstGeom prst="roundRect">
              <a:avLst/>
            </a:prstGeom>
            <a:solidFill>
              <a:srgbClr val="F05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05B4B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92E144D7-3C16-4C6E-989F-CC9AB91436FB}"/>
                </a:ext>
              </a:extLst>
            </p:cNvPr>
            <p:cNvSpPr txBox="1"/>
            <p:nvPr/>
          </p:nvSpPr>
          <p:spPr>
            <a:xfrm>
              <a:off x="4265581" y="5629677"/>
              <a:ext cx="14007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latin typeface="Limerick-Regular"/>
                </a:rPr>
                <a:t>4G_RAN</a:t>
              </a:r>
            </a:p>
            <a:p>
              <a:pPr algn="ctr"/>
              <a:r>
                <a:rPr lang="en-IN" sz="1200" dirty="0">
                  <a:solidFill>
                    <a:schemeClr val="bg1"/>
                  </a:solidFill>
                  <a:latin typeface="Limerick-Regular"/>
                </a:rPr>
                <a:t>.00 .30 .70 .00</a:t>
              </a:r>
            </a:p>
            <a:p>
              <a:pPr algn="ctr"/>
              <a:r>
                <a:rPr lang="en-IN" sz="1200" dirty="0">
                  <a:solidFill>
                    <a:schemeClr val="bg1"/>
                  </a:solidFill>
                  <a:latin typeface="Limerick-Regular"/>
                </a:rPr>
                <a:t>2%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xmlns="" id="{71FD1CF8-3262-4281-A5B2-F8C467BFB703}"/>
              </a:ext>
            </a:extLst>
          </p:cNvPr>
          <p:cNvGrpSpPr/>
          <p:nvPr/>
        </p:nvGrpSpPr>
        <p:grpSpPr>
          <a:xfrm>
            <a:off x="6133289" y="5629677"/>
            <a:ext cx="1624519" cy="707886"/>
            <a:chOff x="6133289" y="5629677"/>
            <a:chExt cx="1624519" cy="70788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69A52BAB-B296-489D-BD30-AA55BA120BCC}"/>
                </a:ext>
              </a:extLst>
            </p:cNvPr>
            <p:cNvSpPr/>
            <p:nvPr/>
          </p:nvSpPr>
          <p:spPr>
            <a:xfrm>
              <a:off x="6133289" y="5674463"/>
              <a:ext cx="1624519" cy="622571"/>
            </a:xfrm>
            <a:prstGeom prst="roundRect">
              <a:avLst/>
            </a:prstGeom>
            <a:solidFill>
              <a:srgbClr val="F05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05B4B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0D5A639F-3BAA-41C3-853B-98E4F1BE1061}"/>
                </a:ext>
              </a:extLst>
            </p:cNvPr>
            <p:cNvSpPr txBox="1"/>
            <p:nvPr/>
          </p:nvSpPr>
          <p:spPr>
            <a:xfrm>
              <a:off x="6206247" y="5629677"/>
              <a:ext cx="14007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latin typeface="Limerick-Regular"/>
                </a:rPr>
                <a:t>4G_RAN</a:t>
              </a:r>
            </a:p>
            <a:p>
              <a:pPr algn="ctr"/>
              <a:r>
                <a:rPr lang="en-IN" sz="1200" dirty="0">
                  <a:solidFill>
                    <a:schemeClr val="bg1"/>
                  </a:solidFill>
                  <a:latin typeface="Limerick-Regular"/>
                </a:rPr>
                <a:t>.00 .16 .84 .00</a:t>
              </a:r>
            </a:p>
            <a:p>
              <a:pPr algn="ctr"/>
              <a:r>
                <a:rPr lang="en-IN" sz="1200" dirty="0">
                  <a:solidFill>
                    <a:schemeClr val="bg1"/>
                  </a:solidFill>
                  <a:latin typeface="Limerick-Regular"/>
                </a:rPr>
                <a:t>19%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768E8E4B-365C-4164-87E1-8C1B1A0EEB63}"/>
              </a:ext>
            </a:extLst>
          </p:cNvPr>
          <p:cNvGrpSpPr/>
          <p:nvPr/>
        </p:nvGrpSpPr>
        <p:grpSpPr>
          <a:xfrm>
            <a:off x="8103139" y="5629677"/>
            <a:ext cx="1624519" cy="707886"/>
            <a:chOff x="8103139" y="5629677"/>
            <a:chExt cx="1624519" cy="707886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1807C4E5-5F6B-44F7-889F-07AA8E5420A3}"/>
                </a:ext>
              </a:extLst>
            </p:cNvPr>
            <p:cNvSpPr/>
            <p:nvPr/>
          </p:nvSpPr>
          <p:spPr>
            <a:xfrm>
              <a:off x="8103139" y="5674463"/>
              <a:ext cx="1624519" cy="622571"/>
            </a:xfrm>
            <a:prstGeom prst="roundRect">
              <a:avLst/>
            </a:prstGeom>
            <a:solidFill>
              <a:srgbClr val="F05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05B4B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68079A3C-D79F-4037-A81A-8253241ED5B8}"/>
                </a:ext>
              </a:extLst>
            </p:cNvPr>
            <p:cNvSpPr txBox="1"/>
            <p:nvPr/>
          </p:nvSpPr>
          <p:spPr>
            <a:xfrm>
              <a:off x="8273369" y="5629677"/>
              <a:ext cx="14007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latin typeface="Limerick-Regular"/>
                </a:rPr>
                <a:t>3G_BACK</a:t>
              </a:r>
            </a:p>
            <a:p>
              <a:pPr algn="ctr"/>
              <a:r>
                <a:rPr lang="en-IN" sz="1200" dirty="0">
                  <a:solidFill>
                    <a:schemeClr val="bg1"/>
                  </a:solidFill>
                  <a:latin typeface="Limerick-Regular"/>
                </a:rPr>
                <a:t>.69 .18 . 01 .11</a:t>
              </a:r>
            </a:p>
            <a:p>
              <a:pPr algn="ctr"/>
              <a:r>
                <a:rPr lang="en-IN" sz="1200" dirty="0">
                  <a:solidFill>
                    <a:schemeClr val="bg1"/>
                  </a:solidFill>
                  <a:latin typeface="Limerick-Regular"/>
                </a:rPr>
                <a:t>24%</a:t>
              </a: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A2F91AD3-803C-4CF5-87A3-6F6BCF079D38}"/>
              </a:ext>
            </a:extLst>
          </p:cNvPr>
          <p:cNvSpPr txBox="1"/>
          <p:nvPr/>
        </p:nvSpPr>
        <p:spPr>
          <a:xfrm>
            <a:off x="162167" y="225719"/>
            <a:ext cx="3423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F05B4B"/>
                </a:solidFill>
                <a:latin typeface="Limerick-Regular"/>
              </a:rPr>
              <a:t>Generated</a:t>
            </a:r>
            <a:r>
              <a:rPr lang="en-IN" sz="3600" dirty="0">
                <a:latin typeface="Limerick-Regular"/>
              </a:rPr>
              <a:t> </a:t>
            </a:r>
            <a:r>
              <a:rPr lang="en-IN" sz="3600" dirty="0">
                <a:solidFill>
                  <a:schemeClr val="bg1">
                    <a:lumMod val="50000"/>
                  </a:schemeClr>
                </a:solidFill>
                <a:latin typeface="Limerick-Regular"/>
              </a:rPr>
              <a:t>Rules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749B3090-0ADC-4896-95C9-093AB8650892}"/>
              </a:ext>
            </a:extLst>
          </p:cNvPr>
          <p:cNvSpPr txBox="1"/>
          <p:nvPr/>
        </p:nvSpPr>
        <p:spPr>
          <a:xfrm>
            <a:off x="5059599" y="658412"/>
            <a:ext cx="66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Limerick-Regular"/>
              </a:rPr>
              <a:t>YES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AF5C4CF7-2B79-4A5E-8B7E-CFE0982707CB}"/>
              </a:ext>
            </a:extLst>
          </p:cNvPr>
          <p:cNvSpPr txBox="1"/>
          <p:nvPr/>
        </p:nvSpPr>
        <p:spPr>
          <a:xfrm>
            <a:off x="8973759" y="658412"/>
            <a:ext cx="66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Limerick-Regular"/>
              </a:rPr>
              <a:t>NO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F6322FDA-4037-4017-ACD5-EA9903BD1008}"/>
              </a:ext>
            </a:extLst>
          </p:cNvPr>
          <p:cNvSpPr txBox="1"/>
          <p:nvPr/>
        </p:nvSpPr>
        <p:spPr>
          <a:xfrm>
            <a:off x="2670253" y="5203692"/>
            <a:ext cx="66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Limerick-Regular"/>
              </a:rPr>
              <a:t>YES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F8A9AB98-773E-47E6-9471-3A65A85052D0}"/>
              </a:ext>
            </a:extLst>
          </p:cNvPr>
          <p:cNvSpPr txBox="1"/>
          <p:nvPr/>
        </p:nvSpPr>
        <p:spPr>
          <a:xfrm>
            <a:off x="882013" y="3065129"/>
            <a:ext cx="66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Limerick-Regular"/>
              </a:rPr>
              <a:t>YES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540831EB-6292-4EB0-8214-402682484893}"/>
              </a:ext>
            </a:extLst>
          </p:cNvPr>
          <p:cNvSpPr txBox="1"/>
          <p:nvPr/>
        </p:nvSpPr>
        <p:spPr>
          <a:xfrm>
            <a:off x="8613238" y="3170129"/>
            <a:ext cx="66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Limerick-Regular"/>
              </a:rPr>
              <a:t>YES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4691E2B7-F2E2-48B8-A0A3-88919BC5015B}"/>
              </a:ext>
            </a:extLst>
          </p:cNvPr>
          <p:cNvSpPr txBox="1"/>
          <p:nvPr/>
        </p:nvSpPr>
        <p:spPr>
          <a:xfrm>
            <a:off x="3370567" y="1762750"/>
            <a:ext cx="66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Limerick-Regular"/>
              </a:rPr>
              <a:t>YES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72B1C812-7146-4679-924C-D15E0A0D3A59}"/>
              </a:ext>
            </a:extLst>
          </p:cNvPr>
          <p:cNvSpPr txBox="1"/>
          <p:nvPr/>
        </p:nvSpPr>
        <p:spPr>
          <a:xfrm>
            <a:off x="4689003" y="5203692"/>
            <a:ext cx="66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Limerick-Regular"/>
              </a:rPr>
              <a:t>NO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48402BBE-0B4B-43F5-BAC7-B9FDE2D3DA03}"/>
              </a:ext>
            </a:extLst>
          </p:cNvPr>
          <p:cNvSpPr txBox="1"/>
          <p:nvPr/>
        </p:nvSpPr>
        <p:spPr>
          <a:xfrm>
            <a:off x="3255329" y="3065129"/>
            <a:ext cx="66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Limerick-Regular"/>
              </a:rPr>
              <a:t>NO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7AA4BCB8-E155-4FB2-84E6-E680D112AC83}"/>
              </a:ext>
            </a:extLst>
          </p:cNvPr>
          <p:cNvSpPr txBox="1"/>
          <p:nvPr/>
        </p:nvSpPr>
        <p:spPr>
          <a:xfrm>
            <a:off x="10387721" y="3170129"/>
            <a:ext cx="66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Limerick-Regular"/>
              </a:rPr>
              <a:t>NO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258A17B9-C509-47CB-A392-A47AAA02F6DE}"/>
              </a:ext>
            </a:extLst>
          </p:cNvPr>
          <p:cNvSpPr txBox="1"/>
          <p:nvPr/>
        </p:nvSpPr>
        <p:spPr>
          <a:xfrm>
            <a:off x="6272383" y="1762750"/>
            <a:ext cx="66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Limerick-Regular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24617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5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0"/>
                            </p:stCondLst>
                            <p:childTnLst>
                              <p:par>
                                <p:cTn id="1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93" grpId="0" animBg="1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1A5F115A-A04B-4C44-86BE-2897BE076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01520" y="-1090791"/>
            <a:ext cx="1847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xmlns="" id="{79233F00-F269-0840-9D6A-54531739B3A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4619" y="1951541"/>
          <a:ext cx="6092824" cy="739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891">
                  <a:extLst>
                    <a:ext uri="{9D8B030D-6E8A-4147-A177-3AD203B41FA5}">
                      <a16:colId xmlns:a16="http://schemas.microsoft.com/office/drawing/2014/main" xmlns="" val="21164418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xmlns="" val="3777100070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xmlns="" val="2720308054"/>
                    </a:ext>
                  </a:extLst>
                </a:gridCol>
                <a:gridCol w="1169021">
                  <a:extLst>
                    <a:ext uri="{9D8B030D-6E8A-4147-A177-3AD203B41FA5}">
                      <a16:colId xmlns:a16="http://schemas.microsoft.com/office/drawing/2014/main" xmlns="" val="2252831009"/>
                    </a:ext>
                  </a:extLst>
                </a:gridCol>
                <a:gridCol w="1216969">
                  <a:extLst>
                    <a:ext uri="{9D8B030D-6E8A-4147-A177-3AD203B41FA5}">
                      <a16:colId xmlns:a16="http://schemas.microsoft.com/office/drawing/2014/main" xmlns="" val="2104317518"/>
                    </a:ext>
                  </a:extLst>
                </a:gridCol>
              </a:tblGrid>
              <a:tr h="739541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Limerick-Regular" pitchFamily="2" charset="0"/>
                        </a:rPr>
                        <a:t>NO CONGESTION</a:t>
                      </a:r>
                    </a:p>
                  </a:txBody>
                  <a:tcPr anchor="ctr">
                    <a:solidFill>
                      <a:srgbClr val="FF57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imerick-Regular" pitchFamily="2" charset="0"/>
                        </a:rPr>
                        <a:t>3G BACKHAUL CONGESTION</a:t>
                      </a:r>
                    </a:p>
                  </a:txBody>
                  <a:tcPr anchor="ctr">
                    <a:solidFill>
                      <a:srgbClr val="FF57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imerick-Regular" pitchFamily="2" charset="0"/>
                        </a:rPr>
                        <a:t>4G BACKHAUL CONGESTION</a:t>
                      </a:r>
                    </a:p>
                  </a:txBody>
                  <a:tcPr anchor="ctr">
                    <a:solidFill>
                      <a:srgbClr val="FF57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imerick-Regular" pitchFamily="2" charset="0"/>
                        </a:rPr>
                        <a:t>4G RAN CONGESTION</a:t>
                      </a:r>
                    </a:p>
                  </a:txBody>
                  <a:tcPr anchor="ctr">
                    <a:solidFill>
                      <a:srgbClr val="FF57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378184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xmlns="" id="{C53B1FFB-8402-E840-B35E-5B179726BB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18707" y="4462103"/>
          <a:ext cx="1164292" cy="774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92">
                  <a:extLst>
                    <a:ext uri="{9D8B030D-6E8A-4147-A177-3AD203B41FA5}">
                      <a16:colId xmlns:a16="http://schemas.microsoft.com/office/drawing/2014/main" xmlns="" val="2455702510"/>
                    </a:ext>
                  </a:extLst>
                </a:gridCol>
              </a:tblGrid>
              <a:tr h="774554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Limerick-Regular" pitchFamily="2" charset="0"/>
                      </a:endParaRPr>
                    </a:p>
                    <a:p>
                      <a:pPr algn="ctr"/>
                      <a:r>
                        <a:rPr lang="en-US" sz="1400" dirty="0">
                          <a:latin typeface="Limerick-Regular" pitchFamily="2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393E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1829899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xmlns="" id="{124EEB46-062C-6F41-A109-5480367F99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00492" y="3845182"/>
          <a:ext cx="1181834" cy="807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834">
                  <a:extLst>
                    <a:ext uri="{9D8B030D-6E8A-4147-A177-3AD203B41FA5}">
                      <a16:colId xmlns:a16="http://schemas.microsoft.com/office/drawing/2014/main" xmlns="" val="2455702510"/>
                    </a:ext>
                  </a:extLst>
                </a:gridCol>
              </a:tblGrid>
              <a:tr h="80719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Limerick-Regular" pitchFamily="2" charset="0"/>
                      </a:endParaRPr>
                    </a:p>
                    <a:p>
                      <a:pPr algn="ctr"/>
                      <a:r>
                        <a:rPr lang="en-US" sz="1400" dirty="0">
                          <a:latin typeface="Limerick-Regular" pitchFamily="2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393E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1829899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xmlns="" id="{52957B48-4115-BC49-ABDF-FBACF091AB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55388" y="4472263"/>
          <a:ext cx="1268604" cy="774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604">
                  <a:extLst>
                    <a:ext uri="{9D8B030D-6E8A-4147-A177-3AD203B41FA5}">
                      <a16:colId xmlns:a16="http://schemas.microsoft.com/office/drawing/2014/main" xmlns="" val="2455702510"/>
                    </a:ext>
                  </a:extLst>
                </a:gridCol>
              </a:tblGrid>
              <a:tr h="774554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Limerick-Regular" pitchFamily="2" charset="0"/>
                      </a:endParaRPr>
                    </a:p>
                    <a:p>
                      <a:pPr algn="ctr"/>
                      <a:r>
                        <a:rPr lang="en-US" sz="1400" dirty="0">
                          <a:latin typeface="Limerick-Regular" pitchFamily="2" charset="0"/>
                        </a:rPr>
                        <a:t>9</a:t>
                      </a:r>
                    </a:p>
                  </a:txBody>
                  <a:tcPr anchor="ctr">
                    <a:solidFill>
                      <a:srgbClr val="393E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1829899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xmlns="" id="{D476D2CA-97CD-9046-95FE-FEC773FC00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67154" y="3845182"/>
          <a:ext cx="1256682" cy="807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682">
                  <a:extLst>
                    <a:ext uri="{9D8B030D-6E8A-4147-A177-3AD203B41FA5}">
                      <a16:colId xmlns:a16="http://schemas.microsoft.com/office/drawing/2014/main" xmlns="" val="2455702510"/>
                    </a:ext>
                  </a:extLst>
                </a:gridCol>
              </a:tblGrid>
              <a:tr h="80719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Limerick-Regular" pitchFamily="2" charset="0"/>
                      </a:endParaRPr>
                    </a:p>
                    <a:p>
                      <a:pPr algn="ctr"/>
                      <a:r>
                        <a:rPr lang="en-US" sz="1400" dirty="0">
                          <a:latin typeface="Limerick-Regular" pitchFamily="2" charset="0"/>
                        </a:rPr>
                        <a:t>355</a:t>
                      </a:r>
                    </a:p>
                  </a:txBody>
                  <a:tcPr anchor="ctr">
                    <a:solidFill>
                      <a:srgbClr val="393E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1829899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xmlns="" id="{08E8F1B7-588E-3E4A-8F98-A7E41E32949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67125" y="3231753"/>
          <a:ext cx="1258970" cy="802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70">
                  <a:extLst>
                    <a:ext uri="{9D8B030D-6E8A-4147-A177-3AD203B41FA5}">
                      <a16:colId xmlns:a16="http://schemas.microsoft.com/office/drawing/2014/main" xmlns="" val="2455702510"/>
                    </a:ext>
                  </a:extLst>
                </a:gridCol>
              </a:tblGrid>
              <a:tr h="80253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Limerick-Regular" pitchFamily="2" charset="0"/>
                      </a:endParaRPr>
                    </a:p>
                    <a:p>
                      <a:pPr algn="ctr"/>
                      <a:r>
                        <a:rPr lang="en-US" sz="1400" dirty="0">
                          <a:latin typeface="Limerick-Regular" pitchFamily="2" charset="0"/>
                        </a:rPr>
                        <a:t>1994</a:t>
                      </a:r>
                    </a:p>
                  </a:txBody>
                  <a:tcPr anchor="ctr">
                    <a:solidFill>
                      <a:srgbClr val="393E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1829899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xmlns="" id="{FEEBE83B-15FC-4F44-8E9A-F4B68C514F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76054" y="2704664"/>
          <a:ext cx="1249924" cy="73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24">
                  <a:extLst>
                    <a:ext uri="{9D8B030D-6E8A-4147-A177-3AD203B41FA5}">
                      <a16:colId xmlns:a16="http://schemas.microsoft.com/office/drawing/2014/main" xmlns="" val="2455702510"/>
                    </a:ext>
                  </a:extLst>
                </a:gridCol>
              </a:tblGrid>
              <a:tr h="73144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Limerick-Regular" pitchFamily="2" charset="0"/>
                        </a:rPr>
                        <a:t>212</a:t>
                      </a:r>
                    </a:p>
                  </a:txBody>
                  <a:tcPr anchor="ctr">
                    <a:solidFill>
                      <a:srgbClr val="393E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1829899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xmlns="" id="{D62FE839-330E-6341-AF95-EEAFD1103D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25978" y="4463761"/>
          <a:ext cx="1206464" cy="774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464">
                  <a:extLst>
                    <a:ext uri="{9D8B030D-6E8A-4147-A177-3AD203B41FA5}">
                      <a16:colId xmlns:a16="http://schemas.microsoft.com/office/drawing/2014/main" xmlns="" val="2455702510"/>
                    </a:ext>
                  </a:extLst>
                </a:gridCol>
              </a:tblGrid>
              <a:tr h="774554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Limerick-Regular" pitchFamily="2" charset="0"/>
                      </a:endParaRPr>
                    </a:p>
                    <a:p>
                      <a:pPr algn="ctr"/>
                      <a:r>
                        <a:rPr lang="en-US" sz="1400" dirty="0">
                          <a:latin typeface="Limerick-Regular" pitchFamily="2" charset="0"/>
                        </a:rPr>
                        <a:t>483</a:t>
                      </a:r>
                    </a:p>
                  </a:txBody>
                  <a:tcPr anchor="ctr">
                    <a:solidFill>
                      <a:srgbClr val="393E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1829899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xmlns="" id="{F4C58FB2-7AF4-2049-931A-80CCC31B306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37452" y="3836680"/>
          <a:ext cx="1195126" cy="807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126">
                  <a:extLst>
                    <a:ext uri="{9D8B030D-6E8A-4147-A177-3AD203B41FA5}">
                      <a16:colId xmlns:a16="http://schemas.microsoft.com/office/drawing/2014/main" xmlns="" val="2455702510"/>
                    </a:ext>
                  </a:extLst>
                </a:gridCol>
              </a:tblGrid>
              <a:tr h="80719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Limerick-Regular" pitchFamily="2" charset="0"/>
                      </a:endParaRPr>
                    </a:p>
                    <a:p>
                      <a:pPr algn="ctr"/>
                      <a:r>
                        <a:rPr lang="en-US" sz="1400" dirty="0">
                          <a:latin typeface="Limerick-Regular" pitchFamily="2" charset="0"/>
                        </a:rPr>
                        <a:t>1788</a:t>
                      </a:r>
                    </a:p>
                  </a:txBody>
                  <a:tcPr anchor="ctr">
                    <a:solidFill>
                      <a:srgbClr val="393E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1829899"/>
                  </a:ext>
                </a:extLst>
              </a:tr>
            </a:tbl>
          </a:graphicData>
        </a:graphic>
      </p:graphicFrame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xmlns="" id="{6AC05DE4-3BB9-F040-9039-7229C76E6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37478" y="3223251"/>
          <a:ext cx="1197304" cy="802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304">
                  <a:extLst>
                    <a:ext uri="{9D8B030D-6E8A-4147-A177-3AD203B41FA5}">
                      <a16:colId xmlns:a16="http://schemas.microsoft.com/office/drawing/2014/main" xmlns="" val="2455702510"/>
                    </a:ext>
                  </a:extLst>
                </a:gridCol>
              </a:tblGrid>
              <a:tr h="80253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Limerick-Regular" pitchFamily="2" charset="0"/>
                      </a:endParaRPr>
                    </a:p>
                    <a:p>
                      <a:pPr algn="ctr"/>
                      <a:r>
                        <a:rPr lang="en-US" sz="1400" dirty="0">
                          <a:latin typeface="Limerick-Regular" pitchFamily="2" charset="0"/>
                        </a:rPr>
                        <a:t>239</a:t>
                      </a:r>
                    </a:p>
                  </a:txBody>
                  <a:tcPr anchor="ctr">
                    <a:solidFill>
                      <a:srgbClr val="393E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1829899"/>
                  </a:ext>
                </a:extLst>
              </a:tr>
            </a:tbl>
          </a:graphicData>
        </a:graphic>
      </p:graphicFrame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xmlns="" id="{31737F37-18BD-A849-A63E-25E0F928807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46186" y="2696162"/>
          <a:ext cx="1188700" cy="73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00">
                  <a:extLst>
                    <a:ext uri="{9D8B030D-6E8A-4147-A177-3AD203B41FA5}">
                      <a16:colId xmlns:a16="http://schemas.microsoft.com/office/drawing/2014/main" xmlns="" val="2455702510"/>
                    </a:ext>
                  </a:extLst>
                </a:gridCol>
              </a:tblGrid>
              <a:tr h="7314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imerick-Regular" pitchFamily="2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393E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1829899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xmlns="" id="{6D62E3C5-B635-6E4E-8822-768A88F677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57306" y="4463761"/>
          <a:ext cx="1182208" cy="774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208">
                  <a:extLst>
                    <a:ext uri="{9D8B030D-6E8A-4147-A177-3AD203B41FA5}">
                      <a16:colId xmlns:a16="http://schemas.microsoft.com/office/drawing/2014/main" xmlns="" val="2455702510"/>
                    </a:ext>
                  </a:extLst>
                </a:gridCol>
              </a:tblGrid>
              <a:tr h="774554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Limerick-Regular" pitchFamily="2" charset="0"/>
                      </a:endParaRPr>
                    </a:p>
                    <a:p>
                      <a:pPr algn="ctr"/>
                      <a:r>
                        <a:rPr lang="en-US" sz="1400" dirty="0">
                          <a:latin typeface="Limerick-Regular" pitchFamily="2" charset="0"/>
                        </a:rPr>
                        <a:t>1957</a:t>
                      </a:r>
                    </a:p>
                  </a:txBody>
                  <a:tcPr anchor="ctr">
                    <a:solidFill>
                      <a:srgbClr val="393E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1829899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xmlns="" id="{BE91A4B6-269F-6E48-A595-C7BA35F823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68666" y="3836680"/>
          <a:ext cx="1171098" cy="807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098">
                  <a:extLst>
                    <a:ext uri="{9D8B030D-6E8A-4147-A177-3AD203B41FA5}">
                      <a16:colId xmlns:a16="http://schemas.microsoft.com/office/drawing/2014/main" xmlns="" val="2455702510"/>
                    </a:ext>
                  </a:extLst>
                </a:gridCol>
              </a:tblGrid>
              <a:tr h="80719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Limerick-Regular" pitchFamily="2" charset="0"/>
                      </a:endParaRPr>
                    </a:p>
                    <a:p>
                      <a:pPr algn="ctr"/>
                      <a:r>
                        <a:rPr lang="en-US" sz="1400" dirty="0">
                          <a:latin typeface="Limerick-Regular" pitchFamily="2" charset="0"/>
                        </a:rPr>
                        <a:t>365</a:t>
                      </a:r>
                    </a:p>
                  </a:txBody>
                  <a:tcPr anchor="ctr">
                    <a:solidFill>
                      <a:srgbClr val="393E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1829899"/>
                  </a:ext>
                </a:extLst>
              </a:tr>
            </a:tbl>
          </a:graphicData>
        </a:graphic>
      </p:graphicFrame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xmlns="" id="{6250FF3C-EF16-ED4F-84A4-7ABD4769927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68715" y="3223251"/>
          <a:ext cx="1173230" cy="802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230">
                  <a:extLst>
                    <a:ext uri="{9D8B030D-6E8A-4147-A177-3AD203B41FA5}">
                      <a16:colId xmlns:a16="http://schemas.microsoft.com/office/drawing/2014/main" xmlns="" val="2455702510"/>
                    </a:ext>
                  </a:extLst>
                </a:gridCol>
              </a:tblGrid>
              <a:tr h="80253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Limerick-Regular" pitchFamily="2" charset="0"/>
                      </a:endParaRPr>
                    </a:p>
                    <a:p>
                      <a:pPr algn="ctr"/>
                      <a:r>
                        <a:rPr lang="en-US" sz="1400" dirty="0">
                          <a:latin typeface="Limerick-Regular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393E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1829899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xmlns="" id="{E967C65E-2FEB-694A-8948-12953BA3A7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77336" y="2696162"/>
          <a:ext cx="1164800" cy="73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800">
                  <a:extLst>
                    <a:ext uri="{9D8B030D-6E8A-4147-A177-3AD203B41FA5}">
                      <a16:colId xmlns:a16="http://schemas.microsoft.com/office/drawing/2014/main" xmlns="" val="2455702510"/>
                    </a:ext>
                  </a:extLst>
                </a:gridCol>
              </a:tblGrid>
              <a:tr h="7314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imerick-Regular" pitchFamily="2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393E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1829899"/>
                  </a:ext>
                </a:extLst>
              </a:tr>
            </a:tbl>
          </a:graphicData>
        </a:graphic>
      </p:graphicFrame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xmlns="" id="{12EA9E57-5E66-9D49-BF45-E621ECCB46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09640" y="3231753"/>
          <a:ext cx="1155860" cy="802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860">
                  <a:extLst>
                    <a:ext uri="{9D8B030D-6E8A-4147-A177-3AD203B41FA5}">
                      <a16:colId xmlns:a16="http://schemas.microsoft.com/office/drawing/2014/main" xmlns="" val="2455702510"/>
                    </a:ext>
                  </a:extLst>
                </a:gridCol>
              </a:tblGrid>
              <a:tr h="80253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Limerick-Regular" pitchFamily="2" charset="0"/>
                      </a:endParaRPr>
                    </a:p>
                    <a:p>
                      <a:pPr algn="ctr"/>
                      <a:r>
                        <a:rPr lang="en-US" sz="1400" dirty="0">
                          <a:latin typeface="Limerick-Regular" pitchFamily="2" charset="0"/>
                        </a:rPr>
                        <a:t>284</a:t>
                      </a:r>
                    </a:p>
                  </a:txBody>
                  <a:tcPr anchor="ctr">
                    <a:solidFill>
                      <a:srgbClr val="393E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1829899"/>
                  </a:ext>
                </a:extLst>
              </a:tr>
            </a:tbl>
          </a:graphicData>
        </a:graphic>
      </p:graphicFrame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xmlns="" id="{C491EEAA-2AD7-2144-AB2D-01B41FB005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18199" y="2704664"/>
          <a:ext cx="1147554" cy="73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554">
                  <a:extLst>
                    <a:ext uri="{9D8B030D-6E8A-4147-A177-3AD203B41FA5}">
                      <a16:colId xmlns:a16="http://schemas.microsoft.com/office/drawing/2014/main" xmlns="" val="2455702510"/>
                    </a:ext>
                  </a:extLst>
                </a:gridCol>
              </a:tblGrid>
              <a:tr h="73144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Limerick-Regular" pitchFamily="2" charset="0"/>
                        </a:rPr>
                        <a:t>2313</a:t>
                      </a:r>
                    </a:p>
                  </a:txBody>
                  <a:tcPr anchor="ctr">
                    <a:solidFill>
                      <a:srgbClr val="393E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1829899"/>
                  </a:ext>
                </a:extLst>
              </a:tr>
            </a:tbl>
          </a:graphicData>
        </a:graphic>
      </p:graphicFrame>
      <p:sp>
        <p:nvSpPr>
          <p:cNvPr id="23" name="Freeform 22">
            <a:extLst>
              <a:ext uri="{FF2B5EF4-FFF2-40B4-BE49-F238E27FC236}">
                <a16:creationId xmlns:a16="http://schemas.microsoft.com/office/drawing/2014/main" xmlns="" id="{67DD7FD5-70F5-794C-90E8-16AEFA559341}"/>
              </a:ext>
            </a:extLst>
          </p:cNvPr>
          <p:cNvSpPr/>
          <p:nvPr/>
        </p:nvSpPr>
        <p:spPr>
          <a:xfrm>
            <a:off x="7710808" y="4578245"/>
            <a:ext cx="3139975" cy="45719"/>
          </a:xfrm>
          <a:custGeom>
            <a:avLst/>
            <a:gdLst>
              <a:gd name="connsiteX0" fmla="*/ 0 w 7204668"/>
              <a:gd name="connsiteY0" fmla="*/ 30145 h 100484"/>
              <a:gd name="connsiteX1" fmla="*/ 261257 w 7204668"/>
              <a:gd name="connsiteY1" fmla="*/ 100484 h 100484"/>
              <a:gd name="connsiteX2" fmla="*/ 452176 w 7204668"/>
              <a:gd name="connsiteY2" fmla="*/ 30145 h 100484"/>
              <a:gd name="connsiteX3" fmla="*/ 854110 w 7204668"/>
              <a:gd name="connsiteY3" fmla="*/ 60290 h 100484"/>
              <a:gd name="connsiteX4" fmla="*/ 1436914 w 7204668"/>
              <a:gd name="connsiteY4" fmla="*/ 40194 h 100484"/>
              <a:gd name="connsiteX5" fmla="*/ 1678075 w 7204668"/>
              <a:gd name="connsiteY5" fmla="*/ 60290 h 100484"/>
              <a:gd name="connsiteX6" fmla="*/ 2090057 w 7204668"/>
              <a:gd name="connsiteY6" fmla="*/ 30145 h 100484"/>
              <a:gd name="connsiteX7" fmla="*/ 2502039 w 7204668"/>
              <a:gd name="connsiteY7" fmla="*/ 80387 h 100484"/>
              <a:gd name="connsiteX8" fmla="*/ 2763297 w 7204668"/>
              <a:gd name="connsiteY8" fmla="*/ 60290 h 100484"/>
              <a:gd name="connsiteX9" fmla="*/ 3004457 w 7204668"/>
              <a:gd name="connsiteY9" fmla="*/ 90435 h 100484"/>
              <a:gd name="connsiteX10" fmla="*/ 3496826 w 7204668"/>
              <a:gd name="connsiteY10" fmla="*/ 20097 h 100484"/>
              <a:gd name="connsiteX11" fmla="*/ 3959050 w 7204668"/>
              <a:gd name="connsiteY11" fmla="*/ 100484 h 100484"/>
              <a:gd name="connsiteX12" fmla="*/ 4210259 w 7204668"/>
              <a:gd name="connsiteY12" fmla="*/ 40194 h 100484"/>
              <a:gd name="connsiteX13" fmla="*/ 4481565 w 7204668"/>
              <a:gd name="connsiteY13" fmla="*/ 60290 h 100484"/>
              <a:gd name="connsiteX14" fmla="*/ 4682532 w 7204668"/>
              <a:gd name="connsiteY14" fmla="*/ 0 h 100484"/>
              <a:gd name="connsiteX15" fmla="*/ 5335675 w 7204668"/>
              <a:gd name="connsiteY15" fmla="*/ 50242 h 100484"/>
              <a:gd name="connsiteX16" fmla="*/ 6049108 w 7204668"/>
              <a:gd name="connsiteY16" fmla="*/ 50242 h 100484"/>
              <a:gd name="connsiteX17" fmla="*/ 6270171 w 7204668"/>
              <a:gd name="connsiteY17" fmla="*/ 40194 h 100484"/>
              <a:gd name="connsiteX18" fmla="*/ 6461090 w 7204668"/>
              <a:gd name="connsiteY18" fmla="*/ 70339 h 100484"/>
              <a:gd name="connsiteX19" fmla="*/ 6682154 w 7204668"/>
              <a:gd name="connsiteY19" fmla="*/ 40194 h 100484"/>
              <a:gd name="connsiteX20" fmla="*/ 6923314 w 7204668"/>
              <a:gd name="connsiteY20" fmla="*/ 90435 h 100484"/>
              <a:gd name="connsiteX21" fmla="*/ 7204668 w 7204668"/>
              <a:gd name="connsiteY21" fmla="*/ 50242 h 10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204668" h="100484">
                <a:moveTo>
                  <a:pt x="0" y="30145"/>
                </a:moveTo>
                <a:lnTo>
                  <a:pt x="261257" y="100484"/>
                </a:lnTo>
                <a:lnTo>
                  <a:pt x="452176" y="30145"/>
                </a:lnTo>
                <a:lnTo>
                  <a:pt x="854110" y="60290"/>
                </a:lnTo>
                <a:lnTo>
                  <a:pt x="1436914" y="40194"/>
                </a:lnTo>
                <a:lnTo>
                  <a:pt x="1678075" y="60290"/>
                </a:lnTo>
                <a:lnTo>
                  <a:pt x="2090057" y="30145"/>
                </a:lnTo>
                <a:lnTo>
                  <a:pt x="2502039" y="80387"/>
                </a:lnTo>
                <a:lnTo>
                  <a:pt x="2763297" y="60290"/>
                </a:lnTo>
                <a:lnTo>
                  <a:pt x="3004457" y="90435"/>
                </a:lnTo>
                <a:lnTo>
                  <a:pt x="3496826" y="20097"/>
                </a:lnTo>
                <a:lnTo>
                  <a:pt x="3959050" y="100484"/>
                </a:lnTo>
                <a:lnTo>
                  <a:pt x="4210259" y="40194"/>
                </a:lnTo>
                <a:lnTo>
                  <a:pt x="4481565" y="60290"/>
                </a:lnTo>
                <a:lnTo>
                  <a:pt x="4682532" y="0"/>
                </a:lnTo>
                <a:lnTo>
                  <a:pt x="5335675" y="50242"/>
                </a:lnTo>
                <a:lnTo>
                  <a:pt x="6049108" y="50242"/>
                </a:lnTo>
                <a:lnTo>
                  <a:pt x="6270171" y="40194"/>
                </a:lnTo>
                <a:lnTo>
                  <a:pt x="6461090" y="70339"/>
                </a:lnTo>
                <a:lnTo>
                  <a:pt x="6682154" y="40194"/>
                </a:lnTo>
                <a:lnTo>
                  <a:pt x="6923314" y="90435"/>
                </a:lnTo>
                <a:lnTo>
                  <a:pt x="7204668" y="50242"/>
                </a:lnTo>
              </a:path>
            </a:pathLst>
          </a:custGeom>
          <a:noFill/>
          <a:ln w="38100">
            <a:solidFill>
              <a:srgbClr val="FF000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xmlns="" id="{1B0FC5A7-2D58-484C-88EF-236A12831D27}"/>
              </a:ext>
            </a:extLst>
          </p:cNvPr>
          <p:cNvSpPr/>
          <p:nvPr/>
        </p:nvSpPr>
        <p:spPr>
          <a:xfrm>
            <a:off x="7688133" y="3967093"/>
            <a:ext cx="3122457" cy="53963"/>
          </a:xfrm>
          <a:custGeom>
            <a:avLst/>
            <a:gdLst>
              <a:gd name="connsiteX0" fmla="*/ 0 w 7164474"/>
              <a:gd name="connsiteY0" fmla="*/ 60290 h 150725"/>
              <a:gd name="connsiteX1" fmla="*/ 693336 w 7164474"/>
              <a:gd name="connsiteY1" fmla="*/ 0 h 150725"/>
              <a:gd name="connsiteX2" fmla="*/ 1215850 w 7164474"/>
              <a:gd name="connsiteY2" fmla="*/ 120580 h 150725"/>
              <a:gd name="connsiteX3" fmla="*/ 1688123 w 7164474"/>
              <a:gd name="connsiteY3" fmla="*/ 40194 h 150725"/>
              <a:gd name="connsiteX4" fmla="*/ 1939331 w 7164474"/>
              <a:gd name="connsiteY4" fmla="*/ 80387 h 150725"/>
              <a:gd name="connsiteX5" fmla="*/ 2190540 w 7164474"/>
              <a:gd name="connsiteY5" fmla="*/ 10049 h 150725"/>
              <a:gd name="connsiteX6" fmla="*/ 2491991 w 7164474"/>
              <a:gd name="connsiteY6" fmla="*/ 150725 h 150725"/>
              <a:gd name="connsiteX7" fmla="*/ 2974312 w 7164474"/>
              <a:gd name="connsiteY7" fmla="*/ 90435 h 150725"/>
              <a:gd name="connsiteX8" fmla="*/ 3175279 w 7164474"/>
              <a:gd name="connsiteY8" fmla="*/ 0 h 150725"/>
              <a:gd name="connsiteX9" fmla="*/ 3456633 w 7164474"/>
              <a:gd name="connsiteY9" fmla="*/ 120580 h 150725"/>
              <a:gd name="connsiteX10" fmla="*/ 4200211 w 7164474"/>
              <a:gd name="connsiteY10" fmla="*/ 60290 h 150725"/>
              <a:gd name="connsiteX11" fmla="*/ 4451419 w 7164474"/>
              <a:gd name="connsiteY11" fmla="*/ 120580 h 150725"/>
              <a:gd name="connsiteX12" fmla="*/ 4722725 w 7164474"/>
              <a:gd name="connsiteY12" fmla="*/ 120580 h 150725"/>
              <a:gd name="connsiteX13" fmla="*/ 4963885 w 7164474"/>
              <a:gd name="connsiteY13" fmla="*/ 30145 h 150725"/>
              <a:gd name="connsiteX14" fmla="*/ 5184949 w 7164474"/>
              <a:gd name="connsiteY14" fmla="*/ 40194 h 150725"/>
              <a:gd name="connsiteX15" fmla="*/ 5395964 w 7164474"/>
              <a:gd name="connsiteY15" fmla="*/ 140677 h 150725"/>
              <a:gd name="connsiteX16" fmla="*/ 5707463 w 7164474"/>
              <a:gd name="connsiteY16" fmla="*/ 130629 h 150725"/>
              <a:gd name="connsiteX17" fmla="*/ 5838092 w 7164474"/>
              <a:gd name="connsiteY17" fmla="*/ 70339 h 150725"/>
              <a:gd name="connsiteX18" fmla="*/ 6420896 w 7164474"/>
              <a:gd name="connsiteY18" fmla="*/ 40194 h 150725"/>
              <a:gd name="connsiteX19" fmla="*/ 6631912 w 7164474"/>
              <a:gd name="connsiteY19" fmla="*/ 80387 h 150725"/>
              <a:gd name="connsiteX20" fmla="*/ 7164474 w 7164474"/>
              <a:gd name="connsiteY20" fmla="*/ 70339 h 15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64474" h="150725">
                <a:moveTo>
                  <a:pt x="0" y="60290"/>
                </a:moveTo>
                <a:lnTo>
                  <a:pt x="693336" y="0"/>
                </a:lnTo>
                <a:lnTo>
                  <a:pt x="1215850" y="120580"/>
                </a:lnTo>
                <a:lnTo>
                  <a:pt x="1688123" y="40194"/>
                </a:lnTo>
                <a:lnTo>
                  <a:pt x="1939331" y="80387"/>
                </a:lnTo>
                <a:lnTo>
                  <a:pt x="2190540" y="10049"/>
                </a:lnTo>
                <a:lnTo>
                  <a:pt x="2491991" y="150725"/>
                </a:lnTo>
                <a:lnTo>
                  <a:pt x="2974312" y="90435"/>
                </a:lnTo>
                <a:lnTo>
                  <a:pt x="3175279" y="0"/>
                </a:lnTo>
                <a:lnTo>
                  <a:pt x="3456633" y="120580"/>
                </a:lnTo>
                <a:lnTo>
                  <a:pt x="4200211" y="60290"/>
                </a:lnTo>
                <a:lnTo>
                  <a:pt x="4451419" y="120580"/>
                </a:lnTo>
                <a:lnTo>
                  <a:pt x="4722725" y="120580"/>
                </a:lnTo>
                <a:lnTo>
                  <a:pt x="4963885" y="30145"/>
                </a:lnTo>
                <a:lnTo>
                  <a:pt x="5184949" y="40194"/>
                </a:lnTo>
                <a:lnTo>
                  <a:pt x="5395964" y="140677"/>
                </a:lnTo>
                <a:lnTo>
                  <a:pt x="5707463" y="130629"/>
                </a:lnTo>
                <a:lnTo>
                  <a:pt x="5838092" y="70339"/>
                </a:lnTo>
                <a:lnTo>
                  <a:pt x="6420896" y="40194"/>
                </a:lnTo>
                <a:lnTo>
                  <a:pt x="6631912" y="80387"/>
                </a:lnTo>
                <a:lnTo>
                  <a:pt x="7164474" y="70339"/>
                </a:ln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xmlns="" id="{C89300DC-CA13-E340-9304-3BFE6469F444}"/>
              </a:ext>
            </a:extLst>
          </p:cNvPr>
          <p:cNvSpPr/>
          <p:nvPr/>
        </p:nvSpPr>
        <p:spPr>
          <a:xfrm>
            <a:off x="7685044" y="3214830"/>
            <a:ext cx="3135595" cy="82744"/>
          </a:xfrm>
          <a:custGeom>
            <a:avLst/>
            <a:gdLst>
              <a:gd name="connsiteX0" fmla="*/ 0 w 7194620"/>
              <a:gd name="connsiteY0" fmla="*/ 40193 h 411982"/>
              <a:gd name="connsiteX1" fmla="*/ 281354 w 7194620"/>
              <a:gd name="connsiteY1" fmla="*/ 261257 h 411982"/>
              <a:gd name="connsiteX2" fmla="*/ 512466 w 7194620"/>
              <a:gd name="connsiteY2" fmla="*/ 211015 h 411982"/>
              <a:gd name="connsiteX3" fmla="*/ 864158 w 7194620"/>
              <a:gd name="connsiteY3" fmla="*/ 241160 h 411982"/>
              <a:gd name="connsiteX4" fmla="*/ 974690 w 7194620"/>
              <a:gd name="connsiteY4" fmla="*/ 231112 h 411982"/>
              <a:gd name="connsiteX5" fmla="*/ 1225899 w 7194620"/>
              <a:gd name="connsiteY5" fmla="*/ 251209 h 411982"/>
              <a:gd name="connsiteX6" fmla="*/ 1467059 w 7194620"/>
              <a:gd name="connsiteY6" fmla="*/ 211015 h 411982"/>
              <a:gd name="connsiteX7" fmla="*/ 1758461 w 7194620"/>
              <a:gd name="connsiteY7" fmla="*/ 231112 h 411982"/>
              <a:gd name="connsiteX8" fmla="*/ 1959428 w 7194620"/>
              <a:gd name="connsiteY8" fmla="*/ 160773 h 411982"/>
              <a:gd name="connsiteX9" fmla="*/ 2270927 w 7194620"/>
              <a:gd name="connsiteY9" fmla="*/ 190918 h 411982"/>
              <a:gd name="connsiteX10" fmla="*/ 2471894 w 7194620"/>
              <a:gd name="connsiteY10" fmla="*/ 311499 h 411982"/>
              <a:gd name="connsiteX11" fmla="*/ 3285811 w 7194620"/>
              <a:gd name="connsiteY11" fmla="*/ 130628 h 411982"/>
              <a:gd name="connsiteX12" fmla="*/ 3476730 w 7194620"/>
              <a:gd name="connsiteY12" fmla="*/ 0 h 411982"/>
              <a:gd name="connsiteX13" fmla="*/ 3727938 w 7194620"/>
              <a:gd name="connsiteY13" fmla="*/ 251209 h 411982"/>
              <a:gd name="connsiteX14" fmla="*/ 3989195 w 7194620"/>
              <a:gd name="connsiteY14" fmla="*/ 110532 h 411982"/>
              <a:gd name="connsiteX15" fmla="*/ 4371033 w 7194620"/>
              <a:gd name="connsiteY15" fmla="*/ 241160 h 411982"/>
              <a:gd name="connsiteX16" fmla="*/ 4742822 w 7194620"/>
              <a:gd name="connsiteY16" fmla="*/ 291402 h 411982"/>
              <a:gd name="connsiteX17" fmla="*/ 4973934 w 7194620"/>
              <a:gd name="connsiteY17" fmla="*/ 150725 h 411982"/>
              <a:gd name="connsiteX18" fmla="*/ 5205046 w 7194620"/>
              <a:gd name="connsiteY18" fmla="*/ 200967 h 411982"/>
              <a:gd name="connsiteX19" fmla="*/ 5436158 w 7194620"/>
              <a:gd name="connsiteY19" fmla="*/ 351692 h 411982"/>
              <a:gd name="connsiteX20" fmla="*/ 5697415 w 7194620"/>
              <a:gd name="connsiteY20" fmla="*/ 411982 h 411982"/>
              <a:gd name="connsiteX21" fmla="*/ 5958672 w 7194620"/>
              <a:gd name="connsiteY21" fmla="*/ 211015 h 411982"/>
              <a:gd name="connsiteX22" fmla="*/ 6219930 w 7194620"/>
              <a:gd name="connsiteY22" fmla="*/ 190918 h 411982"/>
              <a:gd name="connsiteX23" fmla="*/ 6933363 w 7194620"/>
              <a:gd name="connsiteY23" fmla="*/ 341644 h 411982"/>
              <a:gd name="connsiteX24" fmla="*/ 7194620 w 7194620"/>
              <a:gd name="connsiteY24" fmla="*/ 221063 h 411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194620" h="411982">
                <a:moveTo>
                  <a:pt x="0" y="40193"/>
                </a:moveTo>
                <a:lnTo>
                  <a:pt x="281354" y="261257"/>
                </a:lnTo>
                <a:lnTo>
                  <a:pt x="512466" y="211015"/>
                </a:lnTo>
                <a:lnTo>
                  <a:pt x="864158" y="241160"/>
                </a:lnTo>
                <a:lnTo>
                  <a:pt x="974690" y="231112"/>
                </a:lnTo>
                <a:lnTo>
                  <a:pt x="1225899" y="251209"/>
                </a:lnTo>
                <a:lnTo>
                  <a:pt x="1467059" y="211015"/>
                </a:lnTo>
                <a:lnTo>
                  <a:pt x="1758461" y="231112"/>
                </a:lnTo>
                <a:lnTo>
                  <a:pt x="1959428" y="160773"/>
                </a:lnTo>
                <a:lnTo>
                  <a:pt x="2270927" y="190918"/>
                </a:lnTo>
                <a:lnTo>
                  <a:pt x="2471894" y="311499"/>
                </a:lnTo>
                <a:lnTo>
                  <a:pt x="3285811" y="130628"/>
                </a:lnTo>
                <a:lnTo>
                  <a:pt x="3476730" y="0"/>
                </a:lnTo>
                <a:lnTo>
                  <a:pt x="3727938" y="251209"/>
                </a:lnTo>
                <a:lnTo>
                  <a:pt x="3989195" y="110532"/>
                </a:lnTo>
                <a:lnTo>
                  <a:pt x="4371033" y="241160"/>
                </a:lnTo>
                <a:lnTo>
                  <a:pt x="4742822" y="291402"/>
                </a:lnTo>
                <a:lnTo>
                  <a:pt x="4973934" y="150725"/>
                </a:lnTo>
                <a:lnTo>
                  <a:pt x="5205046" y="200967"/>
                </a:lnTo>
                <a:lnTo>
                  <a:pt x="5436158" y="351692"/>
                </a:lnTo>
                <a:lnTo>
                  <a:pt x="5697415" y="411982"/>
                </a:lnTo>
                <a:lnTo>
                  <a:pt x="5958672" y="211015"/>
                </a:lnTo>
                <a:lnTo>
                  <a:pt x="6219930" y="190918"/>
                </a:lnTo>
                <a:lnTo>
                  <a:pt x="6933363" y="341644"/>
                </a:lnTo>
                <a:lnTo>
                  <a:pt x="7194620" y="221063"/>
                </a:ln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xmlns="" id="{1293DB73-5D62-3B48-9322-556AA95C2FCD}"/>
              </a:ext>
            </a:extLst>
          </p:cNvPr>
          <p:cNvSpPr/>
          <p:nvPr/>
        </p:nvSpPr>
        <p:spPr>
          <a:xfrm>
            <a:off x="7675506" y="2262585"/>
            <a:ext cx="3104940" cy="291399"/>
          </a:xfrm>
          <a:custGeom>
            <a:avLst/>
            <a:gdLst>
              <a:gd name="connsiteX0" fmla="*/ 0 w 7124281"/>
              <a:gd name="connsiteY0" fmla="*/ 663191 h 813916"/>
              <a:gd name="connsiteX1" fmla="*/ 231112 w 7124281"/>
              <a:gd name="connsiteY1" fmla="*/ 582804 h 813916"/>
              <a:gd name="connsiteX2" fmla="*/ 713433 w 7124281"/>
              <a:gd name="connsiteY2" fmla="*/ 472272 h 813916"/>
              <a:gd name="connsiteX3" fmla="*/ 984738 w 7124281"/>
              <a:gd name="connsiteY3" fmla="*/ 663191 h 813916"/>
              <a:gd name="connsiteX4" fmla="*/ 1698171 w 7124281"/>
              <a:gd name="connsiteY4" fmla="*/ 361740 h 813916"/>
              <a:gd name="connsiteX5" fmla="*/ 1959429 w 7124281"/>
              <a:gd name="connsiteY5" fmla="*/ 582804 h 813916"/>
              <a:gd name="connsiteX6" fmla="*/ 2200589 w 7124281"/>
              <a:gd name="connsiteY6" fmla="*/ 271305 h 813916"/>
              <a:gd name="connsiteX7" fmla="*/ 2682910 w 7124281"/>
              <a:gd name="connsiteY7" fmla="*/ 713433 h 813916"/>
              <a:gd name="connsiteX8" fmla="*/ 3054699 w 7124281"/>
              <a:gd name="connsiteY8" fmla="*/ 472272 h 813916"/>
              <a:gd name="connsiteX9" fmla="*/ 3195376 w 7124281"/>
              <a:gd name="connsiteY9" fmla="*/ 311498 h 813916"/>
              <a:gd name="connsiteX10" fmla="*/ 3446585 w 7124281"/>
              <a:gd name="connsiteY10" fmla="*/ 190918 h 813916"/>
              <a:gd name="connsiteX11" fmla="*/ 3677697 w 7124281"/>
              <a:gd name="connsiteY11" fmla="*/ 0 h 813916"/>
              <a:gd name="connsiteX12" fmla="*/ 3949002 w 7124281"/>
              <a:gd name="connsiteY12" fmla="*/ 612949 h 813916"/>
              <a:gd name="connsiteX13" fmla="*/ 4170066 w 7124281"/>
              <a:gd name="connsiteY13" fmla="*/ 793819 h 813916"/>
              <a:gd name="connsiteX14" fmla="*/ 4431323 w 7124281"/>
              <a:gd name="connsiteY14" fmla="*/ 341644 h 813916"/>
              <a:gd name="connsiteX15" fmla="*/ 4682532 w 7124281"/>
              <a:gd name="connsiteY15" fmla="*/ 391885 h 813916"/>
              <a:gd name="connsiteX16" fmla="*/ 4953837 w 7124281"/>
              <a:gd name="connsiteY16" fmla="*/ 703384 h 813916"/>
              <a:gd name="connsiteX17" fmla="*/ 5194998 w 7124281"/>
              <a:gd name="connsiteY17" fmla="*/ 813916 h 813916"/>
              <a:gd name="connsiteX18" fmla="*/ 5426110 w 7124281"/>
              <a:gd name="connsiteY18" fmla="*/ 361740 h 813916"/>
              <a:gd name="connsiteX19" fmla="*/ 5667270 w 7124281"/>
              <a:gd name="connsiteY19" fmla="*/ 552659 h 813916"/>
              <a:gd name="connsiteX20" fmla="*/ 5908431 w 7124281"/>
              <a:gd name="connsiteY20" fmla="*/ 592852 h 813916"/>
              <a:gd name="connsiteX21" fmla="*/ 6179736 w 7124281"/>
              <a:gd name="connsiteY21" fmla="*/ 321547 h 813916"/>
              <a:gd name="connsiteX22" fmla="*/ 6400800 w 7124281"/>
              <a:gd name="connsiteY22" fmla="*/ 401934 h 813916"/>
              <a:gd name="connsiteX23" fmla="*/ 6682154 w 7124281"/>
              <a:gd name="connsiteY23" fmla="*/ 803868 h 813916"/>
              <a:gd name="connsiteX24" fmla="*/ 6903218 w 7124281"/>
              <a:gd name="connsiteY24" fmla="*/ 261257 h 813916"/>
              <a:gd name="connsiteX25" fmla="*/ 7124281 w 7124281"/>
              <a:gd name="connsiteY25" fmla="*/ 673239 h 81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124281" h="813916">
                <a:moveTo>
                  <a:pt x="0" y="663191"/>
                </a:moveTo>
                <a:lnTo>
                  <a:pt x="231112" y="582804"/>
                </a:lnTo>
                <a:lnTo>
                  <a:pt x="713433" y="472272"/>
                </a:lnTo>
                <a:lnTo>
                  <a:pt x="984738" y="663191"/>
                </a:lnTo>
                <a:lnTo>
                  <a:pt x="1698171" y="361740"/>
                </a:lnTo>
                <a:lnTo>
                  <a:pt x="1959429" y="582804"/>
                </a:lnTo>
                <a:lnTo>
                  <a:pt x="2200589" y="271305"/>
                </a:lnTo>
                <a:lnTo>
                  <a:pt x="2682910" y="713433"/>
                </a:lnTo>
                <a:lnTo>
                  <a:pt x="3054699" y="472272"/>
                </a:lnTo>
                <a:lnTo>
                  <a:pt x="3195376" y="311498"/>
                </a:lnTo>
                <a:lnTo>
                  <a:pt x="3446585" y="190918"/>
                </a:lnTo>
                <a:lnTo>
                  <a:pt x="3677697" y="0"/>
                </a:lnTo>
                <a:lnTo>
                  <a:pt x="3949002" y="612949"/>
                </a:lnTo>
                <a:lnTo>
                  <a:pt x="4170066" y="793819"/>
                </a:lnTo>
                <a:lnTo>
                  <a:pt x="4431323" y="341644"/>
                </a:lnTo>
                <a:lnTo>
                  <a:pt x="4682532" y="391885"/>
                </a:lnTo>
                <a:lnTo>
                  <a:pt x="4953837" y="703384"/>
                </a:lnTo>
                <a:lnTo>
                  <a:pt x="5194998" y="813916"/>
                </a:lnTo>
                <a:lnTo>
                  <a:pt x="5426110" y="361740"/>
                </a:lnTo>
                <a:lnTo>
                  <a:pt x="5667270" y="552659"/>
                </a:lnTo>
                <a:lnTo>
                  <a:pt x="5908431" y="592852"/>
                </a:lnTo>
                <a:lnTo>
                  <a:pt x="6179736" y="321547"/>
                </a:lnTo>
                <a:lnTo>
                  <a:pt x="6400800" y="401934"/>
                </a:lnTo>
                <a:lnTo>
                  <a:pt x="6682154" y="803868"/>
                </a:lnTo>
                <a:lnTo>
                  <a:pt x="6903218" y="261257"/>
                </a:lnTo>
                <a:lnTo>
                  <a:pt x="7124281" y="673239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063B38C1-948A-B64F-8AA6-19E5B1EF7B9E}"/>
              </a:ext>
            </a:extLst>
          </p:cNvPr>
          <p:cNvCxnSpPr>
            <a:cxnSpLocks/>
          </p:cNvCxnSpPr>
          <p:nvPr/>
        </p:nvCxnSpPr>
        <p:spPr>
          <a:xfrm>
            <a:off x="7446032" y="5058494"/>
            <a:ext cx="3828422" cy="0"/>
          </a:xfrm>
          <a:prstGeom prst="straightConnector1">
            <a:avLst/>
          </a:prstGeom>
          <a:ln w="25400" cap="rnd">
            <a:prstDash val="dash"/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F69896BB-8378-1644-88BC-1CC8A13D24EC}"/>
              </a:ext>
            </a:extLst>
          </p:cNvPr>
          <p:cNvCxnSpPr>
            <a:cxnSpLocks/>
          </p:cNvCxnSpPr>
          <p:nvPr/>
        </p:nvCxnSpPr>
        <p:spPr>
          <a:xfrm flipV="1">
            <a:off x="7446032" y="1809494"/>
            <a:ext cx="0" cy="3238184"/>
          </a:xfrm>
          <a:prstGeom prst="straightConnector1">
            <a:avLst/>
          </a:prstGeom>
          <a:ln w="25400" cap="rnd">
            <a:prstDash val="dash"/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2FB7964-957E-5C4D-BCE3-596D52FA0D6F}"/>
              </a:ext>
            </a:extLst>
          </p:cNvPr>
          <p:cNvSpPr txBox="1"/>
          <p:nvPr/>
        </p:nvSpPr>
        <p:spPr>
          <a:xfrm>
            <a:off x="7476176" y="5062207"/>
            <a:ext cx="198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Limerick-Regular" pitchFamily="2" charset="0"/>
              </a:rPr>
              <a:t>Date</a:t>
            </a:r>
            <a:r>
              <a:rPr lang="en-US" b="1" dirty="0">
                <a:latin typeface="Limerick-Regular" pitchFamily="2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35ED4BF-DDD5-6A47-B43C-8567B0CF49C3}"/>
              </a:ext>
            </a:extLst>
          </p:cNvPr>
          <p:cNvSpPr txBox="1"/>
          <p:nvPr/>
        </p:nvSpPr>
        <p:spPr>
          <a:xfrm rot="16200000">
            <a:off x="5972555" y="3579008"/>
            <a:ext cx="2577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Limerick-Regular" pitchFamily="2" charset="0"/>
              </a:rPr>
              <a:t>Average bytes used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48FE979-4ACD-5E46-A903-C7C1C8C7CFD3}"/>
              </a:ext>
            </a:extLst>
          </p:cNvPr>
          <p:cNvSpPr txBox="1"/>
          <p:nvPr/>
        </p:nvSpPr>
        <p:spPr>
          <a:xfrm>
            <a:off x="9661360" y="2115023"/>
            <a:ext cx="2395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Limerick-Regular" pitchFamily="2" charset="0"/>
              </a:rPr>
              <a:t>4G RAN CONGESTION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CED2CE10-6FD3-6F48-8FBA-6CA26296A4F4}"/>
              </a:ext>
            </a:extLst>
          </p:cNvPr>
          <p:cNvSpPr txBox="1"/>
          <p:nvPr/>
        </p:nvSpPr>
        <p:spPr>
          <a:xfrm>
            <a:off x="9673088" y="2950689"/>
            <a:ext cx="2395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Limerick-Regular" pitchFamily="2" charset="0"/>
              </a:rPr>
              <a:t>4G BACKHAUL CONGESTION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E623540-B712-274B-AB56-271E8BD999CA}"/>
              </a:ext>
            </a:extLst>
          </p:cNvPr>
          <p:cNvSpPr txBox="1"/>
          <p:nvPr/>
        </p:nvSpPr>
        <p:spPr>
          <a:xfrm>
            <a:off x="9684816" y="3736116"/>
            <a:ext cx="2395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Limerick-Regular" pitchFamily="2" charset="0"/>
              </a:rPr>
              <a:t>3G BACKHAUL CONGESTION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9E29EC73-3333-5146-B15E-86CD14F0E801}"/>
              </a:ext>
            </a:extLst>
          </p:cNvPr>
          <p:cNvSpPr txBox="1"/>
          <p:nvPr/>
        </p:nvSpPr>
        <p:spPr>
          <a:xfrm>
            <a:off x="9706592" y="4320580"/>
            <a:ext cx="2395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Limerick-Regular" pitchFamily="2" charset="0"/>
              </a:rPr>
              <a:t>NO CONGESTION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F7B6EB9-88DC-E148-AA60-F97700776C46}"/>
              </a:ext>
            </a:extLst>
          </p:cNvPr>
          <p:cNvSpPr txBox="1"/>
          <p:nvPr/>
        </p:nvSpPr>
        <p:spPr>
          <a:xfrm>
            <a:off x="221680" y="128874"/>
            <a:ext cx="4531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FF5756"/>
                </a:solidFill>
                <a:latin typeface="Limerick-Regular" pitchFamily="2" charset="0"/>
              </a:rPr>
              <a:t>Congestion Relationship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5756"/>
              </a:solidFill>
              <a:effectLst/>
              <a:uLnTx/>
              <a:uFillTx/>
              <a:latin typeface="Limerick-Regular" pitchFamily="2" charset="0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D6C80326-4FFD-904D-B439-5A5DF043092C}"/>
              </a:ext>
            </a:extLst>
          </p:cNvPr>
          <p:cNvCxnSpPr>
            <a:cxnSpLocks/>
          </p:cNvCxnSpPr>
          <p:nvPr/>
        </p:nvCxnSpPr>
        <p:spPr>
          <a:xfrm>
            <a:off x="-62641" y="548387"/>
            <a:ext cx="3828883" cy="0"/>
          </a:xfrm>
          <a:prstGeom prst="line">
            <a:avLst/>
          </a:prstGeom>
          <a:ln w="28575">
            <a:solidFill>
              <a:srgbClr val="3D42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D3B3C362-ED5F-C14B-A387-F4420318602C}"/>
              </a:ext>
            </a:extLst>
          </p:cNvPr>
          <p:cNvCxnSpPr>
            <a:cxnSpLocks/>
          </p:cNvCxnSpPr>
          <p:nvPr/>
        </p:nvCxnSpPr>
        <p:spPr>
          <a:xfrm>
            <a:off x="3452388" y="527355"/>
            <a:ext cx="8921829" cy="0"/>
          </a:xfrm>
          <a:prstGeom prst="line">
            <a:avLst/>
          </a:prstGeom>
          <a:ln w="63500">
            <a:solidFill>
              <a:srgbClr val="3D42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F7F67F2F-D971-5E44-8844-E05BB86D0697}"/>
              </a:ext>
            </a:extLst>
          </p:cNvPr>
          <p:cNvSpPr/>
          <p:nvPr/>
        </p:nvSpPr>
        <p:spPr>
          <a:xfrm>
            <a:off x="-105533" y="191694"/>
            <a:ext cx="271026" cy="370336"/>
          </a:xfrm>
          <a:prstGeom prst="rect">
            <a:avLst/>
          </a:prstGeom>
          <a:solidFill>
            <a:srgbClr val="3D4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xmlns="" id="{E19EE9A8-F5E7-0149-93C3-EE3BC927006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1220" y="2717449"/>
          <a:ext cx="1272624" cy="252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624">
                  <a:extLst>
                    <a:ext uri="{9D8B030D-6E8A-4147-A177-3AD203B41FA5}">
                      <a16:colId xmlns:a16="http://schemas.microsoft.com/office/drawing/2014/main" xmlns="" val="2033003900"/>
                    </a:ext>
                  </a:extLst>
                </a:gridCol>
              </a:tblGrid>
              <a:tr h="6946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imerick-Regular" pitchFamily="2" charset="0"/>
                        </a:rPr>
                        <a:t>NO CONGESTION</a:t>
                      </a:r>
                    </a:p>
                  </a:txBody>
                  <a:tcPr anchor="ctr">
                    <a:solidFill>
                      <a:srgbClr val="FF57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3861310"/>
                  </a:ext>
                </a:extLst>
              </a:tr>
              <a:tr h="62355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Limerick-Regular" pitchFamily="2" charset="0"/>
                        </a:rPr>
                        <a:t>3G BACKHAUL CONGESTION</a:t>
                      </a:r>
                    </a:p>
                  </a:txBody>
                  <a:tcPr anchor="ctr">
                    <a:solidFill>
                      <a:srgbClr val="FF57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8666205"/>
                  </a:ext>
                </a:extLst>
              </a:tr>
              <a:tr h="62355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Limerick-Regular" pitchFamily="2" charset="0"/>
                        </a:rPr>
                        <a:t>4G BACKHAUL CONGESTION</a:t>
                      </a:r>
                    </a:p>
                  </a:txBody>
                  <a:tcPr anchor="ctr">
                    <a:solidFill>
                      <a:srgbClr val="FF57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2230573"/>
                  </a:ext>
                </a:extLst>
              </a:tr>
              <a:tr h="58673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Limerick-Regular" pitchFamily="2" charset="0"/>
                        </a:rPr>
                        <a:t>4G RAN CONGESTION</a:t>
                      </a:r>
                    </a:p>
                  </a:txBody>
                  <a:tcPr anchor="ctr">
                    <a:solidFill>
                      <a:srgbClr val="FF57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4011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29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3" grpId="2" animBg="1"/>
      <p:bldP spid="23" grpId="3" animBg="1"/>
      <p:bldP spid="23" grpId="4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4" grpId="6" animBg="1"/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5" grpId="6" animBg="1"/>
      <p:bldP spid="26" grpId="0" animBg="1"/>
      <p:bldP spid="26" grpId="1" animBg="1"/>
      <p:bldP spid="26" grpId="2" animBg="1"/>
      <p:bldP spid="26" grpId="3" animBg="1"/>
      <p:bldP spid="26" grpId="4" animBg="1"/>
      <p:bldP spid="12" grpId="0"/>
      <p:bldP spid="12" grpId="1"/>
      <p:bldP spid="12" grpId="2"/>
      <p:bldP spid="12" grpId="3"/>
      <p:bldP spid="12" grpId="4"/>
      <p:bldP spid="41" grpId="0"/>
      <p:bldP spid="41" grpId="1"/>
      <p:bldP spid="41" grpId="2"/>
      <p:bldP spid="41" grpId="3"/>
      <p:bldP spid="41" grpId="4"/>
      <p:bldP spid="41" grpId="5"/>
      <p:bldP spid="41" grpId="6"/>
      <p:bldP spid="42" grpId="0"/>
      <p:bldP spid="42" grpId="1"/>
      <p:bldP spid="42" grpId="2"/>
      <p:bldP spid="42" grpId="3"/>
      <p:bldP spid="42" grpId="4"/>
      <p:bldP spid="42" grpId="5"/>
      <p:bldP spid="42" grpId="6"/>
      <p:bldP spid="43" grpId="0"/>
      <p:bldP spid="43" grpId="1"/>
      <p:bldP spid="43" grpId="2"/>
      <p:bldP spid="43" grpId="3"/>
      <p:bldP spid="43" grpId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DD0C8709-85FC-49A2-9EB6-992F23A7BC71}"/>
              </a:ext>
            </a:extLst>
          </p:cNvPr>
          <p:cNvCxnSpPr>
            <a:cxnSpLocks/>
          </p:cNvCxnSpPr>
          <p:nvPr/>
        </p:nvCxnSpPr>
        <p:spPr>
          <a:xfrm flipV="1">
            <a:off x="8993700" y="2865329"/>
            <a:ext cx="1309045" cy="1629325"/>
          </a:xfrm>
          <a:prstGeom prst="line">
            <a:avLst/>
          </a:prstGeom>
          <a:ln w="19050">
            <a:solidFill>
              <a:srgbClr val="393E4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B2816356-3EF5-4E10-B664-001768B01D0B}"/>
              </a:ext>
            </a:extLst>
          </p:cNvPr>
          <p:cNvCxnSpPr>
            <a:cxnSpLocks/>
          </p:cNvCxnSpPr>
          <p:nvPr/>
        </p:nvCxnSpPr>
        <p:spPr>
          <a:xfrm>
            <a:off x="6572089" y="3094815"/>
            <a:ext cx="1797464" cy="1686588"/>
          </a:xfrm>
          <a:prstGeom prst="line">
            <a:avLst/>
          </a:prstGeom>
          <a:ln w="19050">
            <a:solidFill>
              <a:srgbClr val="393E4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C0D14C1A-56D0-4822-830C-B9EC2407AA50}"/>
              </a:ext>
            </a:extLst>
          </p:cNvPr>
          <p:cNvCxnSpPr>
            <a:cxnSpLocks/>
          </p:cNvCxnSpPr>
          <p:nvPr/>
        </p:nvCxnSpPr>
        <p:spPr>
          <a:xfrm flipV="1">
            <a:off x="3956432" y="3178161"/>
            <a:ext cx="1730148" cy="1694495"/>
          </a:xfrm>
          <a:prstGeom prst="line">
            <a:avLst/>
          </a:prstGeom>
          <a:ln w="19050">
            <a:solidFill>
              <a:srgbClr val="393E4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9893BF5F-7FC8-4211-B7E6-D787124148F4}"/>
              </a:ext>
            </a:extLst>
          </p:cNvPr>
          <p:cNvCxnSpPr>
            <a:cxnSpLocks/>
          </p:cNvCxnSpPr>
          <p:nvPr/>
        </p:nvCxnSpPr>
        <p:spPr>
          <a:xfrm flipH="1" flipV="1">
            <a:off x="1898949" y="3021804"/>
            <a:ext cx="1449674" cy="1589686"/>
          </a:xfrm>
          <a:prstGeom prst="line">
            <a:avLst/>
          </a:prstGeom>
          <a:ln w="19050">
            <a:solidFill>
              <a:srgbClr val="393E4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xmlns="" id="{8084A929-384A-4772-ADAF-AC0B672320B5}"/>
              </a:ext>
            </a:extLst>
          </p:cNvPr>
          <p:cNvGrpSpPr/>
          <p:nvPr/>
        </p:nvGrpSpPr>
        <p:grpSpPr>
          <a:xfrm>
            <a:off x="2992082" y="4341520"/>
            <a:ext cx="1409777" cy="1355680"/>
            <a:chOff x="2689550" y="3872737"/>
            <a:chExt cx="1409777" cy="1355680"/>
          </a:xfrm>
        </p:grpSpPr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xmlns="" id="{37855353-641D-4B20-B12C-BA227A906CA7}"/>
                </a:ext>
              </a:extLst>
            </p:cNvPr>
            <p:cNvSpPr/>
            <p:nvPr/>
          </p:nvSpPr>
          <p:spPr>
            <a:xfrm>
              <a:off x="2689550" y="3872737"/>
              <a:ext cx="1409777" cy="1355680"/>
            </a:xfrm>
            <a:prstGeom prst="flowChartConnector">
              <a:avLst/>
            </a:prstGeom>
            <a:solidFill>
              <a:srgbClr val="FF5756"/>
            </a:solidFill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xmlns="" id="{A80F6225-F073-42DE-9069-CED2C7605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81" b="12909"/>
            <a:stretch/>
          </p:blipFill>
          <p:spPr>
            <a:xfrm>
              <a:off x="2830222" y="4124255"/>
              <a:ext cx="1128433" cy="86468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B3D9284-CD28-41DE-A973-F24320FBE75F}"/>
              </a:ext>
            </a:extLst>
          </p:cNvPr>
          <p:cNvSpPr/>
          <p:nvPr/>
        </p:nvSpPr>
        <p:spPr>
          <a:xfrm>
            <a:off x="4913587" y="1304437"/>
            <a:ext cx="25397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393E44"/>
                </a:solidFill>
                <a:latin typeface="Limerick-Regular"/>
              </a:rPr>
              <a:t>Data traffic exceeds </a:t>
            </a:r>
          </a:p>
          <a:p>
            <a:pPr algn="ctr"/>
            <a:r>
              <a:rPr lang="en-US" sz="2000" dirty="0">
                <a:solidFill>
                  <a:srgbClr val="393E44"/>
                </a:solidFill>
                <a:latin typeface="Limerick-Regular"/>
              </a:rPr>
              <a:t>the capacity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0A6C9B2-221B-4582-8350-B11EF0EEE6E5}"/>
              </a:ext>
            </a:extLst>
          </p:cNvPr>
          <p:cNvSpPr/>
          <p:nvPr/>
        </p:nvSpPr>
        <p:spPr>
          <a:xfrm>
            <a:off x="7270794" y="5677242"/>
            <a:ext cx="25007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dirty="0">
                <a:solidFill>
                  <a:srgbClr val="393E44"/>
                </a:solidFill>
                <a:latin typeface="Limerick-Regular"/>
              </a:rPr>
              <a:t>Deteriorate network </a:t>
            </a:r>
          </a:p>
          <a:p>
            <a:pPr algn="ctr"/>
            <a:r>
              <a:rPr lang="en-IN" sz="2000" dirty="0">
                <a:solidFill>
                  <a:srgbClr val="393E44"/>
                </a:solidFill>
                <a:latin typeface="Limerick-Regular"/>
              </a:rPr>
              <a:t>service quality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xmlns="" id="{38721F9D-9D8B-42E5-A595-19685B45007B}"/>
              </a:ext>
            </a:extLst>
          </p:cNvPr>
          <p:cNvGrpSpPr/>
          <p:nvPr/>
        </p:nvGrpSpPr>
        <p:grpSpPr>
          <a:xfrm>
            <a:off x="7816275" y="4290830"/>
            <a:ext cx="1409777" cy="1355680"/>
            <a:chOff x="8092673" y="4252902"/>
            <a:chExt cx="1409777" cy="1355680"/>
          </a:xfrm>
        </p:grpSpPr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xmlns="" id="{3F60E82E-846A-4C04-AC24-951F52D17E1E}"/>
                </a:ext>
              </a:extLst>
            </p:cNvPr>
            <p:cNvSpPr/>
            <p:nvPr/>
          </p:nvSpPr>
          <p:spPr>
            <a:xfrm>
              <a:off x="8092673" y="4252902"/>
              <a:ext cx="1409777" cy="1355680"/>
            </a:xfrm>
            <a:prstGeom prst="flowChartConnector">
              <a:avLst/>
            </a:prstGeom>
            <a:solidFill>
              <a:srgbClr val="FF5756"/>
            </a:solidFill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D9482779-3988-407B-AA33-A75103DE57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475"/>
            <a:stretch/>
          </p:blipFill>
          <p:spPr>
            <a:xfrm>
              <a:off x="8352846" y="4563739"/>
              <a:ext cx="889432" cy="734005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xmlns="" id="{001138FF-5E35-48D4-94EA-513D89F8AB1B}"/>
              </a:ext>
            </a:extLst>
          </p:cNvPr>
          <p:cNvGrpSpPr/>
          <p:nvPr/>
        </p:nvGrpSpPr>
        <p:grpSpPr>
          <a:xfrm>
            <a:off x="9997702" y="2046528"/>
            <a:ext cx="1409777" cy="1355680"/>
            <a:chOff x="10164861" y="1332988"/>
            <a:chExt cx="1409777" cy="1355680"/>
          </a:xfrm>
        </p:grpSpPr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xmlns="" id="{C908451D-405B-466A-AD22-20EE91F6F2F7}"/>
                </a:ext>
              </a:extLst>
            </p:cNvPr>
            <p:cNvSpPr/>
            <p:nvPr/>
          </p:nvSpPr>
          <p:spPr>
            <a:xfrm>
              <a:off x="10164861" y="1332988"/>
              <a:ext cx="1409777" cy="1355680"/>
            </a:xfrm>
            <a:prstGeom prst="flowChartConnector">
              <a:avLst/>
            </a:prstGeom>
            <a:solidFill>
              <a:srgbClr val="FF5756"/>
            </a:solidFill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E55A5D87-AA09-4B6F-B48D-62D6748F34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hq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905"/>
            <a:stretch/>
          </p:blipFill>
          <p:spPr>
            <a:xfrm>
              <a:off x="10430296" y="1632483"/>
              <a:ext cx="878901" cy="756688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D05FECA-D1E3-4C01-8B26-E469A0543DC0}"/>
              </a:ext>
            </a:extLst>
          </p:cNvPr>
          <p:cNvSpPr txBox="1"/>
          <p:nvPr/>
        </p:nvSpPr>
        <p:spPr>
          <a:xfrm>
            <a:off x="275360" y="1699486"/>
            <a:ext cx="2614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rgbClr val="393E44"/>
                </a:solidFill>
                <a:latin typeface="Limerick-Regular"/>
              </a:rPr>
              <a:t>Excess Mobile Users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E1E6A39-2278-46E5-8D54-A4F07AA8D8B1}"/>
              </a:ext>
            </a:extLst>
          </p:cNvPr>
          <p:cNvSpPr txBox="1"/>
          <p:nvPr/>
        </p:nvSpPr>
        <p:spPr>
          <a:xfrm>
            <a:off x="2747867" y="5683669"/>
            <a:ext cx="1861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rgbClr val="393E44"/>
                </a:solidFill>
                <a:latin typeface="Limerick-Regular"/>
              </a:rPr>
              <a:t>Burden on Towers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F149F9C-558F-4B14-A0AC-DDAA92222A24}"/>
              </a:ext>
            </a:extLst>
          </p:cNvPr>
          <p:cNvSpPr txBox="1"/>
          <p:nvPr/>
        </p:nvSpPr>
        <p:spPr>
          <a:xfrm>
            <a:off x="9648222" y="1413736"/>
            <a:ext cx="2068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rgbClr val="393E44"/>
                </a:solidFill>
                <a:latin typeface="Limerick-Regular"/>
              </a:rPr>
              <a:t>New users Blocked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844A0A62-776A-41B0-9A4F-F70130E89C51}"/>
              </a:ext>
            </a:extLst>
          </p:cNvPr>
          <p:cNvGrpSpPr/>
          <p:nvPr/>
        </p:nvGrpSpPr>
        <p:grpSpPr>
          <a:xfrm>
            <a:off x="837520" y="2046528"/>
            <a:ext cx="1409777" cy="1355680"/>
            <a:chOff x="985716" y="1808690"/>
            <a:chExt cx="1409777" cy="1355680"/>
          </a:xfrm>
        </p:grpSpPr>
        <p:sp>
          <p:nvSpPr>
            <p:cNvPr id="62" name="Flowchart: Connector 61">
              <a:extLst>
                <a:ext uri="{FF2B5EF4-FFF2-40B4-BE49-F238E27FC236}">
                  <a16:creationId xmlns:a16="http://schemas.microsoft.com/office/drawing/2014/main" xmlns="" id="{C2253F8F-C7B3-4734-ACFE-61A4D6F7C3DC}"/>
                </a:ext>
              </a:extLst>
            </p:cNvPr>
            <p:cNvSpPr/>
            <p:nvPr/>
          </p:nvSpPr>
          <p:spPr>
            <a:xfrm>
              <a:off x="985716" y="1808690"/>
              <a:ext cx="1409777" cy="1355680"/>
            </a:xfrm>
            <a:prstGeom prst="flowChartConnector">
              <a:avLst/>
            </a:prstGeom>
            <a:solidFill>
              <a:srgbClr val="FF5756"/>
            </a:solidFill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3" name="Picture 8" descr="Image result for phone png">
              <a:extLst>
                <a:ext uri="{FF2B5EF4-FFF2-40B4-BE49-F238E27FC236}">
                  <a16:creationId xmlns:a16="http://schemas.microsoft.com/office/drawing/2014/main" xmlns="" id="{08644122-D1E0-4CB3-86F0-203298A473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2932" y="2044148"/>
              <a:ext cx="755345" cy="868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ACE280AC-810E-4DFE-AA16-996924284206}"/>
              </a:ext>
            </a:extLst>
          </p:cNvPr>
          <p:cNvGrpSpPr/>
          <p:nvPr/>
        </p:nvGrpSpPr>
        <p:grpSpPr>
          <a:xfrm>
            <a:off x="5478552" y="2046528"/>
            <a:ext cx="1409777" cy="1355680"/>
            <a:chOff x="5510505" y="1762040"/>
            <a:chExt cx="1409777" cy="1355680"/>
          </a:xfrm>
        </p:grpSpPr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xmlns="" id="{F97E5ABE-BCAF-4604-9FAF-D2162C315A01}"/>
                </a:ext>
              </a:extLst>
            </p:cNvPr>
            <p:cNvSpPr/>
            <p:nvPr/>
          </p:nvSpPr>
          <p:spPr>
            <a:xfrm>
              <a:off x="5510505" y="1762040"/>
              <a:ext cx="1409777" cy="1355680"/>
            </a:xfrm>
            <a:prstGeom prst="flowChartConnector">
              <a:avLst/>
            </a:prstGeom>
            <a:solidFill>
              <a:srgbClr val="FF5756"/>
            </a:solidFill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DFFF0A26-F703-4C47-9CAA-C0B2488F58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hq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364"/>
            <a:stretch/>
          </p:blipFill>
          <p:spPr>
            <a:xfrm>
              <a:off x="5740838" y="2137843"/>
              <a:ext cx="949112" cy="604074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D12C40E-F18D-E340-A768-8C282B665C5D}"/>
              </a:ext>
            </a:extLst>
          </p:cNvPr>
          <p:cNvSpPr txBox="1"/>
          <p:nvPr/>
        </p:nvSpPr>
        <p:spPr>
          <a:xfrm>
            <a:off x="221680" y="111622"/>
            <a:ext cx="230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5756"/>
                </a:solidFill>
                <a:effectLst/>
                <a:uLnTx/>
                <a:uFillTx/>
                <a:latin typeface="Limerick-Regular" pitchFamily="2" charset="0"/>
                <a:ea typeface="+mn-ea"/>
                <a:cs typeface="+mn-cs"/>
              </a:rPr>
              <a:t>Congestion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9F4661DB-55E9-1F40-AC89-27C8FB3C9758}"/>
              </a:ext>
            </a:extLst>
          </p:cNvPr>
          <p:cNvCxnSpPr>
            <a:cxnSpLocks/>
          </p:cNvCxnSpPr>
          <p:nvPr/>
        </p:nvCxnSpPr>
        <p:spPr>
          <a:xfrm>
            <a:off x="-62641" y="539761"/>
            <a:ext cx="3828883" cy="0"/>
          </a:xfrm>
          <a:prstGeom prst="line">
            <a:avLst/>
          </a:prstGeom>
          <a:ln w="28575">
            <a:solidFill>
              <a:srgbClr val="3D42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725C0A64-BBD9-2F42-AB33-BFFCF5EC14D6}"/>
              </a:ext>
            </a:extLst>
          </p:cNvPr>
          <p:cNvCxnSpPr>
            <a:cxnSpLocks/>
          </p:cNvCxnSpPr>
          <p:nvPr/>
        </p:nvCxnSpPr>
        <p:spPr>
          <a:xfrm>
            <a:off x="3452388" y="527355"/>
            <a:ext cx="8921829" cy="0"/>
          </a:xfrm>
          <a:prstGeom prst="line">
            <a:avLst/>
          </a:prstGeom>
          <a:ln w="63500">
            <a:solidFill>
              <a:srgbClr val="3D42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71729465-B4D6-1947-B3A5-DA53340793ED}"/>
              </a:ext>
            </a:extLst>
          </p:cNvPr>
          <p:cNvSpPr/>
          <p:nvPr/>
        </p:nvSpPr>
        <p:spPr>
          <a:xfrm>
            <a:off x="-105533" y="191694"/>
            <a:ext cx="271026" cy="370336"/>
          </a:xfrm>
          <a:prstGeom prst="rect">
            <a:avLst/>
          </a:prstGeom>
          <a:solidFill>
            <a:srgbClr val="3D4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839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5" grpId="0"/>
      <p:bldP spid="26" grpId="0"/>
      <p:bldP spid="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6B9A2E3-38A9-A44D-9A11-9B14E7A12E5A}"/>
              </a:ext>
            </a:extLst>
          </p:cNvPr>
          <p:cNvSpPr txBox="1"/>
          <p:nvPr/>
        </p:nvSpPr>
        <p:spPr>
          <a:xfrm>
            <a:off x="838200" y="2175533"/>
            <a:ext cx="2614188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Limerick-Regular" pitchFamily="2" charset="0"/>
              </a:rPr>
              <a:t>4G RAN CONGESTION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1AABB87-28AA-DD4C-A638-E4EB54857F83}"/>
              </a:ext>
            </a:extLst>
          </p:cNvPr>
          <p:cNvSpPr txBox="1"/>
          <p:nvPr/>
        </p:nvSpPr>
        <p:spPr>
          <a:xfrm>
            <a:off x="838200" y="2968155"/>
            <a:ext cx="26141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Limerick-Regular" pitchFamily="2" charset="0"/>
              </a:rPr>
              <a:t>4G BACKHAUL CONGESTION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535E183-C1D2-CE4E-9BE1-7FCE8891AD25}"/>
              </a:ext>
            </a:extLst>
          </p:cNvPr>
          <p:cNvSpPr txBox="1"/>
          <p:nvPr/>
        </p:nvSpPr>
        <p:spPr>
          <a:xfrm>
            <a:off x="838200" y="3668466"/>
            <a:ext cx="2614188" cy="307777"/>
          </a:xfrm>
          <a:prstGeom prst="rect">
            <a:avLst/>
          </a:prstGeom>
          <a:solidFill>
            <a:srgbClr val="FF5A5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Limerick-Regular" pitchFamily="2" charset="0"/>
              </a:rPr>
              <a:t>3G BACKHAUL CONGESTION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2AC9428-FE53-5C4E-9E1F-4603DC4739FA}"/>
              </a:ext>
            </a:extLst>
          </p:cNvPr>
          <p:cNvSpPr txBox="1"/>
          <p:nvPr/>
        </p:nvSpPr>
        <p:spPr>
          <a:xfrm>
            <a:off x="868344" y="4368184"/>
            <a:ext cx="258404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latin typeface="Limerick-Regular" pitchFamily="2" charset="0"/>
              </a:rPr>
              <a:t>NO CONGESTION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D7186A8-707C-E446-964C-23BDFA2EFFB0}"/>
              </a:ext>
            </a:extLst>
          </p:cNvPr>
          <p:cNvSpPr txBox="1"/>
          <p:nvPr/>
        </p:nvSpPr>
        <p:spPr>
          <a:xfrm>
            <a:off x="9157725" y="2920741"/>
            <a:ext cx="2652765" cy="830997"/>
          </a:xfrm>
          <a:prstGeom prst="rect">
            <a:avLst/>
          </a:prstGeom>
          <a:solidFill>
            <a:srgbClr val="FF5A5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merick-Regular" pitchFamily="2" charset="0"/>
              </a:rPr>
              <a:t>77.25%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DCBDAC2-E084-6448-B95E-9B58562363FF}"/>
              </a:ext>
            </a:extLst>
          </p:cNvPr>
          <p:cNvSpPr txBox="1"/>
          <p:nvPr/>
        </p:nvSpPr>
        <p:spPr>
          <a:xfrm>
            <a:off x="221680" y="128874"/>
            <a:ext cx="4531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FF5756"/>
                </a:solidFill>
                <a:latin typeface="Limerick-Regular" pitchFamily="2" charset="0"/>
              </a:rPr>
              <a:t>Regression Back Testing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5756"/>
              </a:solidFill>
              <a:effectLst/>
              <a:uLnTx/>
              <a:uFillTx/>
              <a:latin typeface="Limerick-Regular" pitchFamily="2" charset="0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663CD7A9-B21D-744F-A272-85672E82ECAC}"/>
              </a:ext>
            </a:extLst>
          </p:cNvPr>
          <p:cNvCxnSpPr>
            <a:cxnSpLocks/>
          </p:cNvCxnSpPr>
          <p:nvPr/>
        </p:nvCxnSpPr>
        <p:spPr>
          <a:xfrm>
            <a:off x="-62641" y="548387"/>
            <a:ext cx="3828883" cy="0"/>
          </a:xfrm>
          <a:prstGeom prst="line">
            <a:avLst/>
          </a:prstGeom>
          <a:ln w="28575">
            <a:solidFill>
              <a:srgbClr val="3D42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762A93C1-AB3E-F242-935F-F4C988D97E75}"/>
              </a:ext>
            </a:extLst>
          </p:cNvPr>
          <p:cNvCxnSpPr>
            <a:cxnSpLocks/>
          </p:cNvCxnSpPr>
          <p:nvPr/>
        </p:nvCxnSpPr>
        <p:spPr>
          <a:xfrm>
            <a:off x="3452388" y="527355"/>
            <a:ext cx="8921829" cy="0"/>
          </a:xfrm>
          <a:prstGeom prst="line">
            <a:avLst/>
          </a:prstGeom>
          <a:ln w="63500">
            <a:solidFill>
              <a:srgbClr val="3D42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27A694D7-EF9C-C141-9353-9CF3C0C57B04}"/>
              </a:ext>
            </a:extLst>
          </p:cNvPr>
          <p:cNvSpPr/>
          <p:nvPr/>
        </p:nvSpPr>
        <p:spPr>
          <a:xfrm>
            <a:off x="-105533" y="191694"/>
            <a:ext cx="271026" cy="370336"/>
          </a:xfrm>
          <a:prstGeom prst="rect">
            <a:avLst/>
          </a:prstGeom>
          <a:solidFill>
            <a:srgbClr val="3D4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1CC47AEF-23E6-8B4D-A4C7-A186F15EC046}"/>
              </a:ext>
            </a:extLst>
          </p:cNvPr>
          <p:cNvCxnSpPr>
            <a:cxnSpLocks/>
          </p:cNvCxnSpPr>
          <p:nvPr/>
        </p:nvCxnSpPr>
        <p:spPr>
          <a:xfrm>
            <a:off x="4654030" y="4744351"/>
            <a:ext cx="3828422" cy="0"/>
          </a:xfrm>
          <a:prstGeom prst="straightConnector1">
            <a:avLst/>
          </a:prstGeom>
          <a:ln w="25400" cap="rnd">
            <a:prstDash val="dash"/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ED25B40B-AC36-7040-9D59-D3D9F6CA3F65}"/>
              </a:ext>
            </a:extLst>
          </p:cNvPr>
          <p:cNvCxnSpPr>
            <a:cxnSpLocks/>
          </p:cNvCxnSpPr>
          <p:nvPr/>
        </p:nvCxnSpPr>
        <p:spPr>
          <a:xfrm flipV="1">
            <a:off x="4654030" y="1495351"/>
            <a:ext cx="0" cy="3238184"/>
          </a:xfrm>
          <a:prstGeom prst="straightConnector1">
            <a:avLst/>
          </a:prstGeom>
          <a:ln w="25400" cap="rnd">
            <a:prstDash val="dash"/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7D99BE7-5FBB-E543-B4CF-19BAC07C9CC4}"/>
              </a:ext>
            </a:extLst>
          </p:cNvPr>
          <p:cNvSpPr txBox="1"/>
          <p:nvPr/>
        </p:nvSpPr>
        <p:spPr>
          <a:xfrm rot="16200000">
            <a:off x="3180553" y="3254817"/>
            <a:ext cx="2577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Limerick-Regular" pitchFamily="2" charset="0"/>
              </a:rPr>
              <a:t>Congestion Type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B5B1A4F1-5CF0-4040-8A64-82604234819F}"/>
              </a:ext>
            </a:extLst>
          </p:cNvPr>
          <p:cNvCxnSpPr/>
          <p:nvPr/>
        </p:nvCxnSpPr>
        <p:spPr>
          <a:xfrm flipV="1">
            <a:off x="4653808" y="1929284"/>
            <a:ext cx="3083423" cy="2804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7853166D-E39C-7448-8ABD-D873EFD63CC2}"/>
              </a:ext>
            </a:extLst>
          </p:cNvPr>
          <p:cNvSpPr/>
          <p:nvPr/>
        </p:nvSpPr>
        <p:spPr>
          <a:xfrm flipV="1">
            <a:off x="4752872" y="44614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DE5181E9-0EB8-E647-8404-8C9E87CF3D79}"/>
              </a:ext>
            </a:extLst>
          </p:cNvPr>
          <p:cNvSpPr/>
          <p:nvPr/>
        </p:nvSpPr>
        <p:spPr>
          <a:xfrm flipV="1">
            <a:off x="4855030" y="44129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E6FE5F96-087F-7A40-A081-06F9B4BF7188}"/>
              </a:ext>
            </a:extLst>
          </p:cNvPr>
          <p:cNvSpPr/>
          <p:nvPr/>
        </p:nvSpPr>
        <p:spPr>
          <a:xfrm flipV="1">
            <a:off x="4967236" y="44949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99B156E6-407F-6C49-8B13-4CD4B34CAB6A}"/>
              </a:ext>
            </a:extLst>
          </p:cNvPr>
          <p:cNvSpPr/>
          <p:nvPr/>
        </p:nvSpPr>
        <p:spPr>
          <a:xfrm flipV="1">
            <a:off x="4717703" y="45669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F79148A7-3227-CB42-AAE7-2B21F4D36754}"/>
              </a:ext>
            </a:extLst>
          </p:cNvPr>
          <p:cNvSpPr/>
          <p:nvPr/>
        </p:nvSpPr>
        <p:spPr>
          <a:xfrm flipV="1">
            <a:off x="4769621" y="46590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DB24F8F1-4CF1-1B43-8D7F-A39AB60DB7F4}"/>
              </a:ext>
            </a:extLst>
          </p:cNvPr>
          <p:cNvSpPr/>
          <p:nvPr/>
        </p:nvSpPr>
        <p:spPr>
          <a:xfrm flipV="1">
            <a:off x="4922022" y="43593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49EEB26A-8A5E-1740-9470-BDEFA374C1DD}"/>
              </a:ext>
            </a:extLst>
          </p:cNvPr>
          <p:cNvSpPr/>
          <p:nvPr/>
        </p:nvSpPr>
        <p:spPr>
          <a:xfrm flipV="1">
            <a:off x="4873452" y="45820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4D5E96D9-EDBB-FE4E-9ECA-B5EF946B9A3F}"/>
              </a:ext>
            </a:extLst>
          </p:cNvPr>
          <p:cNvSpPr/>
          <p:nvPr/>
        </p:nvSpPr>
        <p:spPr>
          <a:xfrm flipV="1">
            <a:off x="5015812" y="439280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122B9FAF-5D4F-1D49-BF93-638B92F76478}"/>
              </a:ext>
            </a:extLst>
          </p:cNvPr>
          <p:cNvSpPr/>
          <p:nvPr/>
        </p:nvSpPr>
        <p:spPr>
          <a:xfrm flipV="1">
            <a:off x="4997882" y="43021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38F9A16F-FF2B-2E40-B2C0-60C219EE7A95}"/>
              </a:ext>
            </a:extLst>
          </p:cNvPr>
          <p:cNvSpPr/>
          <p:nvPr/>
        </p:nvSpPr>
        <p:spPr>
          <a:xfrm flipV="1">
            <a:off x="4920347" y="44279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858D65B8-A3C8-C14C-93D9-6930198E2C41}"/>
              </a:ext>
            </a:extLst>
          </p:cNvPr>
          <p:cNvSpPr/>
          <p:nvPr/>
        </p:nvSpPr>
        <p:spPr>
          <a:xfrm flipV="1">
            <a:off x="5071084" y="42792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B4C866DB-F955-514B-8551-DE9A2D5D63E8}"/>
              </a:ext>
            </a:extLst>
          </p:cNvPr>
          <p:cNvSpPr/>
          <p:nvPr/>
        </p:nvSpPr>
        <p:spPr>
          <a:xfrm flipV="1">
            <a:off x="5165285" y="42335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3999628F-8DCB-8440-B8FC-D5E9DC1ACFED}"/>
              </a:ext>
            </a:extLst>
          </p:cNvPr>
          <p:cNvSpPr/>
          <p:nvPr/>
        </p:nvSpPr>
        <p:spPr>
          <a:xfrm flipV="1">
            <a:off x="5035228" y="421068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43F5F1F5-1DEF-0D44-B787-25D24C421E92}"/>
              </a:ext>
            </a:extLst>
          </p:cNvPr>
          <p:cNvSpPr/>
          <p:nvPr/>
        </p:nvSpPr>
        <p:spPr>
          <a:xfrm flipV="1">
            <a:off x="5209522" y="43642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B82CCE18-09A5-4045-A284-7D85C8981B7F}"/>
              </a:ext>
            </a:extLst>
          </p:cNvPr>
          <p:cNvSpPr/>
          <p:nvPr/>
        </p:nvSpPr>
        <p:spPr>
          <a:xfrm flipV="1">
            <a:off x="5094445" y="41928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20C09562-DCAC-8A40-A67B-D8B2F6F4A32B}"/>
              </a:ext>
            </a:extLst>
          </p:cNvPr>
          <p:cNvSpPr/>
          <p:nvPr/>
        </p:nvSpPr>
        <p:spPr>
          <a:xfrm flipV="1">
            <a:off x="5231795" y="42335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xmlns="" id="{1BD130BC-15BB-034B-991F-DAFB0571C3DF}"/>
              </a:ext>
            </a:extLst>
          </p:cNvPr>
          <p:cNvSpPr/>
          <p:nvPr/>
        </p:nvSpPr>
        <p:spPr>
          <a:xfrm flipV="1">
            <a:off x="5188144" y="41578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xmlns="" id="{9C48D736-EA78-F347-8FD4-0E3F8D1C6D9D}"/>
              </a:ext>
            </a:extLst>
          </p:cNvPr>
          <p:cNvSpPr/>
          <p:nvPr/>
        </p:nvSpPr>
        <p:spPr>
          <a:xfrm flipV="1">
            <a:off x="5297112" y="4049286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827F2B38-2069-2245-893D-EE17731F333C}"/>
              </a:ext>
            </a:extLst>
          </p:cNvPr>
          <p:cNvSpPr/>
          <p:nvPr/>
        </p:nvSpPr>
        <p:spPr>
          <a:xfrm flipV="1">
            <a:off x="5116803" y="43944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099B24AD-C34A-924A-9986-F0CB26131E4C}"/>
              </a:ext>
            </a:extLst>
          </p:cNvPr>
          <p:cNvSpPr/>
          <p:nvPr/>
        </p:nvSpPr>
        <p:spPr>
          <a:xfrm flipV="1">
            <a:off x="4862975" y="45441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1BCEDF83-38DF-794D-B86A-E6778A5B877E}"/>
              </a:ext>
            </a:extLst>
          </p:cNvPr>
          <p:cNvSpPr txBox="1"/>
          <p:nvPr/>
        </p:nvSpPr>
        <p:spPr>
          <a:xfrm>
            <a:off x="5116803" y="4762202"/>
            <a:ext cx="2577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Limerick-Regular" pitchFamily="2" charset="0"/>
              </a:rPr>
              <a:t>Average bytes used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0EE07685-71DF-F740-8322-D6C3FB70655A}"/>
              </a:ext>
            </a:extLst>
          </p:cNvPr>
          <p:cNvSpPr/>
          <p:nvPr/>
        </p:nvSpPr>
        <p:spPr>
          <a:xfrm flipV="1">
            <a:off x="5246845" y="43452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xmlns="" id="{353321AC-4217-C949-AD0C-6B5FD3B002A1}"/>
              </a:ext>
            </a:extLst>
          </p:cNvPr>
          <p:cNvSpPr/>
          <p:nvPr/>
        </p:nvSpPr>
        <p:spPr>
          <a:xfrm rot="14978822" flipV="1">
            <a:off x="5035899" y="4232020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xmlns="" id="{145BA6A6-21D5-BF40-9543-ACA4F9F84F5E}"/>
              </a:ext>
            </a:extLst>
          </p:cNvPr>
          <p:cNvSpPr/>
          <p:nvPr/>
        </p:nvSpPr>
        <p:spPr>
          <a:xfrm rot="14978822" flipV="1">
            <a:off x="5205049" y="4129867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xmlns="" id="{35A33366-47F7-974A-9BBD-1D783366D863}"/>
              </a:ext>
            </a:extLst>
          </p:cNvPr>
          <p:cNvSpPr/>
          <p:nvPr/>
        </p:nvSpPr>
        <p:spPr>
          <a:xfrm rot="14978822" flipV="1">
            <a:off x="5318255" y="3981241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xmlns="" id="{5A52FD9F-2526-8E44-B79D-B977B22B446D}"/>
              </a:ext>
            </a:extLst>
          </p:cNvPr>
          <p:cNvSpPr/>
          <p:nvPr/>
        </p:nvSpPr>
        <p:spPr>
          <a:xfrm flipV="1">
            <a:off x="5384195" y="43859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xmlns="" id="{A765DEDD-8755-4843-B76F-4E8EC0F4057D}"/>
              </a:ext>
            </a:extLst>
          </p:cNvPr>
          <p:cNvSpPr/>
          <p:nvPr/>
        </p:nvSpPr>
        <p:spPr>
          <a:xfrm rot="14978822" flipV="1">
            <a:off x="5471171" y="3928438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3FCF3E35-4D16-734D-9303-A3FF014641B0}"/>
              </a:ext>
            </a:extLst>
          </p:cNvPr>
          <p:cNvSpPr/>
          <p:nvPr/>
        </p:nvSpPr>
        <p:spPr>
          <a:xfrm rot="14978822" flipV="1">
            <a:off x="5529872" y="4115803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xmlns="" id="{46E70FF5-3F49-5242-9338-03CCA71A1F7E}"/>
              </a:ext>
            </a:extLst>
          </p:cNvPr>
          <p:cNvSpPr/>
          <p:nvPr/>
        </p:nvSpPr>
        <p:spPr>
          <a:xfrm rot="14978822" flipV="1">
            <a:off x="5357449" y="4282267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399DE5B5-F751-A34C-9FF1-ADE1B86C7AD3}"/>
              </a:ext>
            </a:extLst>
          </p:cNvPr>
          <p:cNvSpPr/>
          <p:nvPr/>
        </p:nvSpPr>
        <p:spPr>
          <a:xfrm rot="14978822" flipV="1">
            <a:off x="5470655" y="4133641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B7B01D64-C0B3-024B-84DF-04DF836CCBF6}"/>
              </a:ext>
            </a:extLst>
          </p:cNvPr>
          <p:cNvSpPr/>
          <p:nvPr/>
        </p:nvSpPr>
        <p:spPr>
          <a:xfrm rot="14978822" flipV="1">
            <a:off x="5623571" y="4080838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23BE9EE3-0C17-954B-8245-47D9F6F1B0D2}"/>
              </a:ext>
            </a:extLst>
          </p:cNvPr>
          <p:cNvSpPr/>
          <p:nvPr/>
        </p:nvSpPr>
        <p:spPr>
          <a:xfrm rot="14978822" flipV="1">
            <a:off x="5410967" y="4037093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2F3773F2-5A8B-2345-A411-F3402A98B9F3}"/>
              </a:ext>
            </a:extLst>
          </p:cNvPr>
          <p:cNvSpPr/>
          <p:nvPr/>
        </p:nvSpPr>
        <p:spPr>
          <a:xfrm rot="14978822" flipV="1">
            <a:off x="5298833" y="4193508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1938AFBB-8577-2241-A9D6-775151F4C21A}"/>
              </a:ext>
            </a:extLst>
          </p:cNvPr>
          <p:cNvSpPr/>
          <p:nvPr/>
        </p:nvSpPr>
        <p:spPr>
          <a:xfrm rot="14978822" flipV="1">
            <a:off x="5381896" y="3904206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53CFF14C-4250-F54C-9C41-217D3D2F94AA}"/>
              </a:ext>
            </a:extLst>
          </p:cNvPr>
          <p:cNvSpPr/>
          <p:nvPr/>
        </p:nvSpPr>
        <p:spPr>
          <a:xfrm rot="14978822" flipV="1">
            <a:off x="5424280" y="3851401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xmlns="" id="{5BA9803B-18AB-9447-91D2-CEC63D491BA5}"/>
              </a:ext>
            </a:extLst>
          </p:cNvPr>
          <p:cNvSpPr/>
          <p:nvPr/>
        </p:nvSpPr>
        <p:spPr>
          <a:xfrm rot="14978822" flipV="1">
            <a:off x="5623659" y="3908142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xmlns="" id="{7579798C-7330-874F-B02D-FF1A3B4161A2}"/>
              </a:ext>
            </a:extLst>
          </p:cNvPr>
          <p:cNvSpPr/>
          <p:nvPr/>
        </p:nvSpPr>
        <p:spPr>
          <a:xfrm rot="14978822" flipV="1">
            <a:off x="5310558" y="4205230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xmlns="" id="{A3315411-0D74-DF42-913D-B5D54E638045}"/>
              </a:ext>
            </a:extLst>
          </p:cNvPr>
          <p:cNvSpPr/>
          <p:nvPr/>
        </p:nvSpPr>
        <p:spPr>
          <a:xfrm rot="14978822" flipV="1">
            <a:off x="5554391" y="3825495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xmlns="" id="{17364B1D-EB73-9F42-AAFE-45E15BA5220D}"/>
              </a:ext>
            </a:extLst>
          </p:cNvPr>
          <p:cNvSpPr/>
          <p:nvPr/>
        </p:nvSpPr>
        <p:spPr>
          <a:xfrm rot="14978822" flipV="1">
            <a:off x="5576680" y="4003801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xmlns="" id="{63DCAD1A-9953-DC4F-8AE1-742D8AF4CF57}"/>
              </a:ext>
            </a:extLst>
          </p:cNvPr>
          <p:cNvSpPr/>
          <p:nvPr/>
        </p:nvSpPr>
        <p:spPr>
          <a:xfrm rot="14978822" flipV="1">
            <a:off x="5444463" y="3990200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xmlns="" id="{9A26FA08-3594-9D4C-A502-AB5DD2B7A648}"/>
              </a:ext>
            </a:extLst>
          </p:cNvPr>
          <p:cNvSpPr/>
          <p:nvPr/>
        </p:nvSpPr>
        <p:spPr>
          <a:xfrm rot="14978822" flipV="1">
            <a:off x="5201704" y="4116467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xmlns="" id="{26CDC4DA-F74C-7542-AFE9-601CCD4080A2}"/>
              </a:ext>
            </a:extLst>
          </p:cNvPr>
          <p:cNvSpPr/>
          <p:nvPr/>
        </p:nvSpPr>
        <p:spPr>
          <a:xfrm rot="14978822" flipV="1">
            <a:off x="5314910" y="3967841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xmlns="" id="{5E926C85-05BB-A047-9F88-0E8EE443E050}"/>
              </a:ext>
            </a:extLst>
          </p:cNvPr>
          <p:cNvSpPr/>
          <p:nvPr/>
        </p:nvSpPr>
        <p:spPr>
          <a:xfrm rot="14978822" flipV="1">
            <a:off x="5467826" y="3915038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xmlns="" id="{C7C16357-4317-FC4E-9D9E-A754CE46DB0F}"/>
              </a:ext>
            </a:extLst>
          </p:cNvPr>
          <p:cNvSpPr/>
          <p:nvPr/>
        </p:nvSpPr>
        <p:spPr>
          <a:xfrm rot="14978822" flipV="1">
            <a:off x="5469656" y="4213604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xmlns="" id="{6C2A3168-031E-F64F-BFE0-3477A46BFF27}"/>
              </a:ext>
            </a:extLst>
          </p:cNvPr>
          <p:cNvSpPr/>
          <p:nvPr/>
        </p:nvSpPr>
        <p:spPr>
          <a:xfrm rot="14978822" flipV="1">
            <a:off x="5735778" y="4012175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xmlns="" id="{46CAFB0F-E9C1-364E-B220-3A7794F5CD41}"/>
              </a:ext>
            </a:extLst>
          </p:cNvPr>
          <p:cNvSpPr/>
          <p:nvPr/>
        </p:nvSpPr>
        <p:spPr>
          <a:xfrm rot="14978822" flipV="1">
            <a:off x="5523174" y="3968430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xmlns="" id="{B00ACBAE-835C-C049-B240-49E1613920A8}"/>
              </a:ext>
            </a:extLst>
          </p:cNvPr>
          <p:cNvSpPr/>
          <p:nvPr/>
        </p:nvSpPr>
        <p:spPr>
          <a:xfrm rot="14978822" flipV="1">
            <a:off x="5536487" y="3782738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xmlns="" id="{00B6B71E-4C64-3D48-86AC-7DE7025A0E60}"/>
              </a:ext>
            </a:extLst>
          </p:cNvPr>
          <p:cNvSpPr/>
          <p:nvPr/>
        </p:nvSpPr>
        <p:spPr>
          <a:xfrm rot="14978822" flipV="1">
            <a:off x="5427117" y="3899178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0132619B-F3B6-1E48-90C7-95C118A844A2}"/>
              </a:ext>
            </a:extLst>
          </p:cNvPr>
          <p:cNvSpPr/>
          <p:nvPr/>
        </p:nvSpPr>
        <p:spPr>
          <a:xfrm flipV="1">
            <a:off x="5409319" y="3900238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xmlns="" id="{71C2EDAE-730F-A546-9555-4EC96C1AEF5F}"/>
              </a:ext>
            </a:extLst>
          </p:cNvPr>
          <p:cNvSpPr/>
          <p:nvPr/>
        </p:nvSpPr>
        <p:spPr>
          <a:xfrm rot="14978822" flipV="1">
            <a:off x="5642079" y="3966755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xmlns="" id="{4F5930D3-A3D1-B04D-AE7A-B03D6B5A567A}"/>
              </a:ext>
            </a:extLst>
          </p:cNvPr>
          <p:cNvSpPr/>
          <p:nvPr/>
        </p:nvSpPr>
        <p:spPr>
          <a:xfrm rot="14978822" flipV="1">
            <a:off x="5494103" y="3755158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xmlns="" id="{CE3AB9DF-407C-1A45-A1D9-3301C9F6E3D5}"/>
              </a:ext>
            </a:extLst>
          </p:cNvPr>
          <p:cNvSpPr/>
          <p:nvPr/>
        </p:nvSpPr>
        <p:spPr>
          <a:xfrm rot="14978822" flipV="1">
            <a:off x="5666598" y="3676447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xmlns="" id="{B04B8486-6A41-9E41-AE7C-7AB8F8F6BE48}"/>
              </a:ext>
            </a:extLst>
          </p:cNvPr>
          <p:cNvSpPr/>
          <p:nvPr/>
        </p:nvSpPr>
        <p:spPr>
          <a:xfrm rot="14978822" flipV="1">
            <a:off x="5581863" y="4064556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xmlns="" id="{61A25FA3-1D5F-1741-98CE-D93F08AEC7F5}"/>
              </a:ext>
            </a:extLst>
          </p:cNvPr>
          <p:cNvSpPr/>
          <p:nvPr/>
        </p:nvSpPr>
        <p:spPr>
          <a:xfrm rot="14978822" flipV="1">
            <a:off x="5635381" y="3819382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xmlns="" id="{D8ADD75F-DE4B-424C-94C4-19B59D52FAE1}"/>
              </a:ext>
            </a:extLst>
          </p:cNvPr>
          <p:cNvSpPr/>
          <p:nvPr/>
        </p:nvSpPr>
        <p:spPr>
          <a:xfrm flipV="1">
            <a:off x="5590187" y="3679180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xmlns="" id="{154D8D77-57CD-9348-8A57-88F6E2D2B77E}"/>
              </a:ext>
            </a:extLst>
          </p:cNvPr>
          <p:cNvSpPr/>
          <p:nvPr/>
        </p:nvSpPr>
        <p:spPr>
          <a:xfrm rot="14978822" flipV="1">
            <a:off x="5822947" y="3745697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xmlns="" id="{9A494FA5-80DB-C74C-B94C-F2F1BC478AB3}"/>
              </a:ext>
            </a:extLst>
          </p:cNvPr>
          <p:cNvSpPr/>
          <p:nvPr/>
        </p:nvSpPr>
        <p:spPr>
          <a:xfrm rot="14978822" flipV="1">
            <a:off x="5674971" y="3534100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xmlns="" id="{F72C53B1-5EDB-2646-9390-C3023647C017}"/>
              </a:ext>
            </a:extLst>
          </p:cNvPr>
          <p:cNvSpPr/>
          <p:nvPr/>
        </p:nvSpPr>
        <p:spPr>
          <a:xfrm rot="14978822" flipV="1">
            <a:off x="5847466" y="3455389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xmlns="" id="{92A32D15-A0A5-EB4B-9AE6-EDF020C60848}"/>
              </a:ext>
            </a:extLst>
          </p:cNvPr>
          <p:cNvSpPr/>
          <p:nvPr/>
        </p:nvSpPr>
        <p:spPr>
          <a:xfrm rot="14978822" flipV="1">
            <a:off x="5762731" y="3843498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xmlns="" id="{C9A11165-E45A-DA48-96BD-4E0AD9499837}"/>
              </a:ext>
            </a:extLst>
          </p:cNvPr>
          <p:cNvSpPr/>
          <p:nvPr/>
        </p:nvSpPr>
        <p:spPr>
          <a:xfrm rot="14978822" flipV="1">
            <a:off x="5816249" y="3598324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xmlns="" id="{6F112E32-3F04-7B47-AB9E-99B46E2D1081}"/>
              </a:ext>
            </a:extLst>
          </p:cNvPr>
          <p:cNvSpPr/>
          <p:nvPr/>
        </p:nvSpPr>
        <p:spPr>
          <a:xfrm flipV="1">
            <a:off x="5551670" y="3751196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xmlns="" id="{4E8135A6-2DCB-3C45-9E86-D913A814FFEF}"/>
              </a:ext>
            </a:extLst>
          </p:cNvPr>
          <p:cNvSpPr/>
          <p:nvPr/>
        </p:nvSpPr>
        <p:spPr>
          <a:xfrm rot="14978822" flipV="1">
            <a:off x="5784430" y="3817713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xmlns="" id="{EE566A1D-C7F7-A44B-953A-3842952FFBC6}"/>
              </a:ext>
            </a:extLst>
          </p:cNvPr>
          <p:cNvSpPr/>
          <p:nvPr/>
        </p:nvSpPr>
        <p:spPr>
          <a:xfrm rot="14978822" flipV="1">
            <a:off x="5636454" y="3606116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xmlns="" id="{5F0ECA60-7535-854D-BA9F-A743DD33B4D7}"/>
              </a:ext>
            </a:extLst>
          </p:cNvPr>
          <p:cNvSpPr/>
          <p:nvPr/>
        </p:nvSpPr>
        <p:spPr>
          <a:xfrm rot="14978822" flipV="1">
            <a:off x="5808949" y="3527405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xmlns="" id="{7D0496CB-0E69-1E4D-A5FE-DFC55EDBC180}"/>
              </a:ext>
            </a:extLst>
          </p:cNvPr>
          <p:cNvSpPr/>
          <p:nvPr/>
        </p:nvSpPr>
        <p:spPr>
          <a:xfrm rot="14978822" flipV="1">
            <a:off x="5724214" y="3915514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xmlns="" id="{54A6E6DF-8EC0-3946-8F79-D94C1C6ACF07}"/>
              </a:ext>
            </a:extLst>
          </p:cNvPr>
          <p:cNvSpPr/>
          <p:nvPr/>
        </p:nvSpPr>
        <p:spPr>
          <a:xfrm rot="14978822" flipV="1">
            <a:off x="5777732" y="3670340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xmlns="" id="{6EE71C9D-FEE4-7746-9C5C-A6B9E5223718}"/>
              </a:ext>
            </a:extLst>
          </p:cNvPr>
          <p:cNvSpPr/>
          <p:nvPr/>
        </p:nvSpPr>
        <p:spPr>
          <a:xfrm flipV="1">
            <a:off x="5754310" y="3541861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xmlns="" id="{FFE0A6A8-0952-1C47-A98E-8797351706B2}"/>
              </a:ext>
            </a:extLst>
          </p:cNvPr>
          <p:cNvSpPr/>
          <p:nvPr/>
        </p:nvSpPr>
        <p:spPr>
          <a:xfrm rot="14978822" flipV="1">
            <a:off x="5987070" y="3608378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xmlns="" id="{A880ED4F-9A42-D748-BE82-476564D21AE5}"/>
              </a:ext>
            </a:extLst>
          </p:cNvPr>
          <p:cNvSpPr/>
          <p:nvPr/>
        </p:nvSpPr>
        <p:spPr>
          <a:xfrm rot="14978822" flipV="1">
            <a:off x="5839094" y="3396781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xmlns="" id="{1C32F0F6-BA79-CA4E-A043-A29463CE5094}"/>
              </a:ext>
            </a:extLst>
          </p:cNvPr>
          <p:cNvSpPr/>
          <p:nvPr/>
        </p:nvSpPr>
        <p:spPr>
          <a:xfrm rot="14978822" flipV="1">
            <a:off x="6011589" y="3318070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xmlns="" id="{4E417B40-C2D7-8549-BC6B-3E2BD7E04115}"/>
              </a:ext>
            </a:extLst>
          </p:cNvPr>
          <p:cNvSpPr/>
          <p:nvPr/>
        </p:nvSpPr>
        <p:spPr>
          <a:xfrm rot="14978822" flipV="1">
            <a:off x="5926854" y="3706179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xmlns="" id="{3DD5D701-4624-D343-B0D9-960B234D3573}"/>
              </a:ext>
            </a:extLst>
          </p:cNvPr>
          <p:cNvSpPr/>
          <p:nvPr/>
        </p:nvSpPr>
        <p:spPr>
          <a:xfrm rot="14978822" flipV="1">
            <a:off x="5980372" y="3461005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xmlns="" id="{F4C764B7-472D-B644-BA9B-42BA268E3F7D}"/>
              </a:ext>
            </a:extLst>
          </p:cNvPr>
          <p:cNvSpPr/>
          <p:nvPr/>
        </p:nvSpPr>
        <p:spPr>
          <a:xfrm flipV="1">
            <a:off x="5844746" y="3491618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xmlns="" id="{C3AD1369-0868-2043-9531-43967008316B}"/>
              </a:ext>
            </a:extLst>
          </p:cNvPr>
          <p:cNvSpPr/>
          <p:nvPr/>
        </p:nvSpPr>
        <p:spPr>
          <a:xfrm rot="14978822" flipV="1">
            <a:off x="6077506" y="3558135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xmlns="" id="{736E3595-938A-BA4B-AD01-748D8454C60E}"/>
              </a:ext>
            </a:extLst>
          </p:cNvPr>
          <p:cNvSpPr/>
          <p:nvPr/>
        </p:nvSpPr>
        <p:spPr>
          <a:xfrm rot="14978822" flipV="1">
            <a:off x="5929530" y="3346538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xmlns="" id="{CEFFC8B1-E548-DA43-95CE-BE0D50CB05CA}"/>
              </a:ext>
            </a:extLst>
          </p:cNvPr>
          <p:cNvSpPr/>
          <p:nvPr/>
        </p:nvSpPr>
        <p:spPr>
          <a:xfrm rot="14978822" flipV="1">
            <a:off x="6102025" y="3267827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xmlns="" id="{6B945AEA-2697-E546-9876-D707B3E627AF}"/>
              </a:ext>
            </a:extLst>
          </p:cNvPr>
          <p:cNvSpPr/>
          <p:nvPr/>
        </p:nvSpPr>
        <p:spPr>
          <a:xfrm rot="14978822" flipV="1">
            <a:off x="6017290" y="3655936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xmlns="" id="{4DE132D1-F2AA-3F40-82FF-7D6733AFFC7B}"/>
              </a:ext>
            </a:extLst>
          </p:cNvPr>
          <p:cNvSpPr/>
          <p:nvPr/>
        </p:nvSpPr>
        <p:spPr>
          <a:xfrm rot="14978822" flipV="1">
            <a:off x="6070808" y="3410762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xmlns="" id="{969A286B-A36C-6A4D-8783-BDEC1CCD2A6F}"/>
              </a:ext>
            </a:extLst>
          </p:cNvPr>
          <p:cNvSpPr/>
          <p:nvPr/>
        </p:nvSpPr>
        <p:spPr>
          <a:xfrm flipV="1">
            <a:off x="5705747" y="3613874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xmlns="" id="{E05CB74C-94EC-B942-8490-8933EC9D3C40}"/>
              </a:ext>
            </a:extLst>
          </p:cNvPr>
          <p:cNvSpPr/>
          <p:nvPr/>
        </p:nvSpPr>
        <p:spPr>
          <a:xfrm rot="14978822" flipV="1">
            <a:off x="5938507" y="3680391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xmlns="" id="{5F877D76-E09D-7D43-9DCC-3E4C943394EC}"/>
              </a:ext>
            </a:extLst>
          </p:cNvPr>
          <p:cNvSpPr/>
          <p:nvPr/>
        </p:nvSpPr>
        <p:spPr>
          <a:xfrm rot="14978822" flipV="1">
            <a:off x="5790531" y="3468794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xmlns="" id="{9BE2C829-E232-8B43-9AD9-FA8B589C5EFD}"/>
              </a:ext>
            </a:extLst>
          </p:cNvPr>
          <p:cNvSpPr/>
          <p:nvPr/>
        </p:nvSpPr>
        <p:spPr>
          <a:xfrm rot="14978822" flipV="1">
            <a:off x="5963026" y="3390083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xmlns="" id="{2953AA37-8E2C-F64C-9803-9F3ED5EE00A6}"/>
              </a:ext>
            </a:extLst>
          </p:cNvPr>
          <p:cNvSpPr/>
          <p:nvPr/>
        </p:nvSpPr>
        <p:spPr>
          <a:xfrm rot="14978822" flipV="1">
            <a:off x="5878291" y="3778192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xmlns="" id="{E2DCB7CA-0399-CB45-902F-610BBFA9B888}"/>
              </a:ext>
            </a:extLst>
          </p:cNvPr>
          <p:cNvSpPr/>
          <p:nvPr/>
        </p:nvSpPr>
        <p:spPr>
          <a:xfrm rot="14978822" flipV="1">
            <a:off x="5931809" y="3533018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xmlns="" id="{5C095F11-6EA3-534F-8C62-6E55F1DD92EE}"/>
              </a:ext>
            </a:extLst>
          </p:cNvPr>
          <p:cNvSpPr/>
          <p:nvPr/>
        </p:nvSpPr>
        <p:spPr>
          <a:xfrm flipV="1">
            <a:off x="5707423" y="3575355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xmlns="" id="{0C85DF37-1445-F949-B962-54B2A9EE571B}"/>
              </a:ext>
            </a:extLst>
          </p:cNvPr>
          <p:cNvSpPr/>
          <p:nvPr/>
        </p:nvSpPr>
        <p:spPr>
          <a:xfrm rot="14978822" flipV="1">
            <a:off x="5940183" y="3641872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xmlns="" id="{9BD25D4A-4EF6-0D42-A792-485C726DB1FA}"/>
              </a:ext>
            </a:extLst>
          </p:cNvPr>
          <p:cNvSpPr/>
          <p:nvPr/>
        </p:nvSpPr>
        <p:spPr>
          <a:xfrm rot="14978822" flipV="1">
            <a:off x="5792207" y="3430275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xmlns="" id="{4C9DE9BD-4CA1-5740-9F91-12DA8889D477}"/>
              </a:ext>
            </a:extLst>
          </p:cNvPr>
          <p:cNvSpPr/>
          <p:nvPr/>
        </p:nvSpPr>
        <p:spPr>
          <a:xfrm rot="14978822" flipV="1">
            <a:off x="5964702" y="3351564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xmlns="" id="{30F9FA2B-ADDE-C049-A7E3-6A66A6938FD6}"/>
              </a:ext>
            </a:extLst>
          </p:cNvPr>
          <p:cNvSpPr/>
          <p:nvPr/>
        </p:nvSpPr>
        <p:spPr>
          <a:xfrm rot="14978822" flipV="1">
            <a:off x="5879967" y="3739673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xmlns="" id="{85918EB6-1305-B648-9613-DC5BDA794AAC}"/>
              </a:ext>
            </a:extLst>
          </p:cNvPr>
          <p:cNvSpPr/>
          <p:nvPr/>
        </p:nvSpPr>
        <p:spPr>
          <a:xfrm rot="14978822" flipV="1">
            <a:off x="5933485" y="3494499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xmlns="" id="{68885074-4519-A644-B194-29F03C7109C2}"/>
              </a:ext>
            </a:extLst>
          </p:cNvPr>
          <p:cNvSpPr/>
          <p:nvPr/>
        </p:nvSpPr>
        <p:spPr>
          <a:xfrm flipV="1">
            <a:off x="5988780" y="3304050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xmlns="" id="{8628F4F2-18BE-144A-9C16-EEAE57DD0A44}"/>
              </a:ext>
            </a:extLst>
          </p:cNvPr>
          <p:cNvSpPr/>
          <p:nvPr/>
        </p:nvSpPr>
        <p:spPr>
          <a:xfrm rot="14978822" flipV="1">
            <a:off x="6221540" y="3370567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xmlns="" id="{2293AF36-2D55-FD44-944D-CE8604EBA38A}"/>
              </a:ext>
            </a:extLst>
          </p:cNvPr>
          <p:cNvSpPr/>
          <p:nvPr/>
        </p:nvSpPr>
        <p:spPr>
          <a:xfrm rot="14978822" flipV="1">
            <a:off x="6073564" y="3158970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xmlns="" id="{E62049F4-B7B9-C24F-9CA2-788F1171EC24}"/>
              </a:ext>
            </a:extLst>
          </p:cNvPr>
          <p:cNvSpPr/>
          <p:nvPr/>
        </p:nvSpPr>
        <p:spPr>
          <a:xfrm rot="14978822" flipV="1">
            <a:off x="6246059" y="3080259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xmlns="" id="{3AC4580A-46FA-8C4D-B9C5-8DF481333948}"/>
              </a:ext>
            </a:extLst>
          </p:cNvPr>
          <p:cNvSpPr/>
          <p:nvPr/>
        </p:nvSpPr>
        <p:spPr>
          <a:xfrm rot="14978822" flipV="1">
            <a:off x="6161324" y="3468368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xmlns="" id="{E4083F56-7AED-BB48-9DE4-59BFE7A405AF}"/>
              </a:ext>
            </a:extLst>
          </p:cNvPr>
          <p:cNvSpPr/>
          <p:nvPr/>
        </p:nvSpPr>
        <p:spPr>
          <a:xfrm rot="14978822" flipV="1">
            <a:off x="6214842" y="3223194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xmlns="" id="{8134C2DE-1D54-DF4D-A0C1-9D00342BD7B0}"/>
              </a:ext>
            </a:extLst>
          </p:cNvPr>
          <p:cNvSpPr/>
          <p:nvPr/>
        </p:nvSpPr>
        <p:spPr>
          <a:xfrm flipV="1">
            <a:off x="6028971" y="3273910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xmlns="" id="{0AE734AA-C393-7C42-9B35-A27873CBE163}"/>
              </a:ext>
            </a:extLst>
          </p:cNvPr>
          <p:cNvSpPr/>
          <p:nvPr/>
        </p:nvSpPr>
        <p:spPr>
          <a:xfrm rot="14978822" flipV="1">
            <a:off x="6261731" y="3340427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xmlns="" id="{43474171-A7EF-7C4B-B71B-185C9D4CFAE1}"/>
              </a:ext>
            </a:extLst>
          </p:cNvPr>
          <p:cNvSpPr/>
          <p:nvPr/>
        </p:nvSpPr>
        <p:spPr>
          <a:xfrm rot="14978822" flipV="1">
            <a:off x="6113755" y="3128830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xmlns="" id="{170556FD-37DC-7E44-9A45-1C78E1EA7E65}"/>
              </a:ext>
            </a:extLst>
          </p:cNvPr>
          <p:cNvSpPr/>
          <p:nvPr/>
        </p:nvSpPr>
        <p:spPr>
          <a:xfrm rot="14978822" flipV="1">
            <a:off x="6286250" y="3050119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xmlns="" id="{9BE04321-8E3F-E049-854F-5880B69FAB18}"/>
              </a:ext>
            </a:extLst>
          </p:cNvPr>
          <p:cNvSpPr/>
          <p:nvPr/>
        </p:nvSpPr>
        <p:spPr>
          <a:xfrm rot="14978822" flipV="1">
            <a:off x="6201515" y="3438228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xmlns="" id="{66364D55-FC5B-C846-82D4-F77D74224B40}"/>
              </a:ext>
            </a:extLst>
          </p:cNvPr>
          <p:cNvSpPr/>
          <p:nvPr/>
        </p:nvSpPr>
        <p:spPr>
          <a:xfrm rot="14978822" flipV="1">
            <a:off x="6255033" y="3193054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xmlns="" id="{9D446259-8759-AC4F-A912-C511ABA5C626}"/>
              </a:ext>
            </a:extLst>
          </p:cNvPr>
          <p:cNvSpPr/>
          <p:nvPr/>
        </p:nvSpPr>
        <p:spPr>
          <a:xfrm flipV="1">
            <a:off x="6129451" y="3193520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xmlns="" id="{516B4F31-5F06-D449-87E2-881430F5621C}"/>
              </a:ext>
            </a:extLst>
          </p:cNvPr>
          <p:cNvSpPr/>
          <p:nvPr/>
        </p:nvSpPr>
        <p:spPr>
          <a:xfrm rot="14978822" flipV="1">
            <a:off x="6362211" y="3260037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xmlns="" id="{C45D196F-8E67-6A44-A047-AE597707FCB3}"/>
              </a:ext>
            </a:extLst>
          </p:cNvPr>
          <p:cNvSpPr/>
          <p:nvPr/>
        </p:nvSpPr>
        <p:spPr>
          <a:xfrm rot="14978822" flipV="1">
            <a:off x="6214235" y="3048440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xmlns="" id="{8EC93070-EC2F-A949-8E0A-472BF149CA36}"/>
              </a:ext>
            </a:extLst>
          </p:cNvPr>
          <p:cNvSpPr/>
          <p:nvPr/>
        </p:nvSpPr>
        <p:spPr>
          <a:xfrm rot="14978822" flipV="1">
            <a:off x="6386730" y="2969729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xmlns="" id="{A31E84F4-8980-7447-8457-8437FE0C9084}"/>
              </a:ext>
            </a:extLst>
          </p:cNvPr>
          <p:cNvSpPr/>
          <p:nvPr/>
        </p:nvSpPr>
        <p:spPr>
          <a:xfrm rot="14978822" flipV="1">
            <a:off x="6301995" y="3357838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xmlns="" id="{0227DCEF-6998-124C-8B29-DDC1F01A6B5C}"/>
              </a:ext>
            </a:extLst>
          </p:cNvPr>
          <p:cNvSpPr/>
          <p:nvPr/>
        </p:nvSpPr>
        <p:spPr>
          <a:xfrm rot="14978822" flipV="1">
            <a:off x="6355513" y="3112664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xmlns="" id="{A400765B-6EF4-5A4D-AB68-66EDE66222AD}"/>
              </a:ext>
            </a:extLst>
          </p:cNvPr>
          <p:cNvSpPr/>
          <p:nvPr/>
        </p:nvSpPr>
        <p:spPr>
          <a:xfrm flipV="1">
            <a:off x="6159598" y="3103087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xmlns="" id="{BF6568E4-4514-4948-8E2D-AA16727C5ECE}"/>
              </a:ext>
            </a:extLst>
          </p:cNvPr>
          <p:cNvSpPr/>
          <p:nvPr/>
        </p:nvSpPr>
        <p:spPr>
          <a:xfrm rot="14978822" flipV="1">
            <a:off x="6392358" y="3169604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xmlns="" id="{E3AD3696-6E3F-5D47-AD5F-9141B997CCB3}"/>
              </a:ext>
            </a:extLst>
          </p:cNvPr>
          <p:cNvSpPr/>
          <p:nvPr/>
        </p:nvSpPr>
        <p:spPr>
          <a:xfrm rot="14978822" flipV="1">
            <a:off x="6244382" y="2958007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xmlns="" id="{63F552C2-9B0D-054B-9091-34EF4125996D}"/>
              </a:ext>
            </a:extLst>
          </p:cNvPr>
          <p:cNvSpPr/>
          <p:nvPr/>
        </p:nvSpPr>
        <p:spPr>
          <a:xfrm rot="14978822" flipV="1">
            <a:off x="6416877" y="2879296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xmlns="" id="{0CCE5C19-CEA1-1341-8A7C-0AEA93965571}"/>
              </a:ext>
            </a:extLst>
          </p:cNvPr>
          <p:cNvSpPr/>
          <p:nvPr/>
        </p:nvSpPr>
        <p:spPr>
          <a:xfrm rot="14978822" flipV="1">
            <a:off x="6332142" y="3267405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xmlns="" id="{40A87A86-E61F-5544-87EA-0DC43B83E13C}"/>
              </a:ext>
            </a:extLst>
          </p:cNvPr>
          <p:cNvSpPr/>
          <p:nvPr/>
        </p:nvSpPr>
        <p:spPr>
          <a:xfrm rot="14978822" flipV="1">
            <a:off x="6385660" y="3022231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xmlns="" id="{07DFDE9C-6BB7-B14E-B368-5E240B7484BC}"/>
              </a:ext>
            </a:extLst>
          </p:cNvPr>
          <p:cNvSpPr/>
          <p:nvPr/>
        </p:nvSpPr>
        <p:spPr>
          <a:xfrm flipV="1">
            <a:off x="6211517" y="3114811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xmlns="" id="{D5B6F404-5AFC-604B-8D68-6D86742FE1EA}"/>
              </a:ext>
            </a:extLst>
          </p:cNvPr>
          <p:cNvSpPr/>
          <p:nvPr/>
        </p:nvSpPr>
        <p:spPr>
          <a:xfrm rot="14978822" flipV="1">
            <a:off x="6444277" y="3181328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xmlns="" id="{69B69B1F-9CEE-E541-9583-9072B819B95F}"/>
              </a:ext>
            </a:extLst>
          </p:cNvPr>
          <p:cNvSpPr/>
          <p:nvPr/>
        </p:nvSpPr>
        <p:spPr>
          <a:xfrm rot="14978822" flipV="1">
            <a:off x="6296301" y="2969731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xmlns="" id="{1298A43B-04BA-8B4A-913F-2CA5964E87FE}"/>
              </a:ext>
            </a:extLst>
          </p:cNvPr>
          <p:cNvSpPr/>
          <p:nvPr/>
        </p:nvSpPr>
        <p:spPr>
          <a:xfrm rot="14978822" flipV="1">
            <a:off x="6468796" y="2891020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xmlns="" id="{082DBD7A-96B0-074A-8A5B-DC56A6F40691}"/>
              </a:ext>
            </a:extLst>
          </p:cNvPr>
          <p:cNvSpPr/>
          <p:nvPr/>
        </p:nvSpPr>
        <p:spPr>
          <a:xfrm rot="14978822" flipV="1">
            <a:off x="6384061" y="3279129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xmlns="" id="{07370F7E-5D00-9447-BAE4-758D201F74C1}"/>
              </a:ext>
            </a:extLst>
          </p:cNvPr>
          <p:cNvSpPr/>
          <p:nvPr/>
        </p:nvSpPr>
        <p:spPr>
          <a:xfrm rot="14978822" flipV="1">
            <a:off x="6437579" y="3033955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xmlns="" id="{4BC93677-DB1F-F94A-826A-BC0B90682664}"/>
              </a:ext>
            </a:extLst>
          </p:cNvPr>
          <p:cNvSpPr/>
          <p:nvPr/>
        </p:nvSpPr>
        <p:spPr>
          <a:xfrm flipV="1">
            <a:off x="6353869" y="2955715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xmlns="" id="{7968A8C0-91DC-D144-8DA9-4149A0C2A71B}"/>
              </a:ext>
            </a:extLst>
          </p:cNvPr>
          <p:cNvSpPr/>
          <p:nvPr/>
        </p:nvSpPr>
        <p:spPr>
          <a:xfrm rot="14978822" flipV="1">
            <a:off x="6586629" y="3022232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xmlns="" id="{88291081-688A-FE47-8324-85AE75B2765E}"/>
              </a:ext>
            </a:extLst>
          </p:cNvPr>
          <p:cNvSpPr/>
          <p:nvPr/>
        </p:nvSpPr>
        <p:spPr>
          <a:xfrm rot="14978822" flipV="1">
            <a:off x="6438653" y="2810635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xmlns="" id="{D098A5BF-0C96-0C4E-8026-9752E778741B}"/>
              </a:ext>
            </a:extLst>
          </p:cNvPr>
          <p:cNvSpPr/>
          <p:nvPr/>
        </p:nvSpPr>
        <p:spPr>
          <a:xfrm rot="14978822" flipV="1">
            <a:off x="6611148" y="2731924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xmlns="" id="{3B4212E0-6944-2045-AEAF-5C6E959D7A8F}"/>
              </a:ext>
            </a:extLst>
          </p:cNvPr>
          <p:cNvSpPr/>
          <p:nvPr/>
        </p:nvSpPr>
        <p:spPr>
          <a:xfrm rot="14978822" flipV="1">
            <a:off x="6526413" y="3120033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xmlns="" id="{4AFB14F8-0E0B-984E-B4DB-47C8615D97F8}"/>
              </a:ext>
            </a:extLst>
          </p:cNvPr>
          <p:cNvSpPr/>
          <p:nvPr/>
        </p:nvSpPr>
        <p:spPr>
          <a:xfrm rot="14978822" flipV="1">
            <a:off x="6579931" y="2874859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xmlns="" id="{26C4036F-FCAD-6B4B-AC1D-10FD21662CCB}"/>
              </a:ext>
            </a:extLst>
          </p:cNvPr>
          <p:cNvSpPr/>
          <p:nvPr/>
        </p:nvSpPr>
        <p:spPr>
          <a:xfrm flipV="1">
            <a:off x="6506269" y="2866956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xmlns="" id="{304A6DCD-5730-AD49-B449-DBF10193A1F8}"/>
              </a:ext>
            </a:extLst>
          </p:cNvPr>
          <p:cNvSpPr/>
          <p:nvPr/>
        </p:nvSpPr>
        <p:spPr>
          <a:xfrm rot="14978822" flipV="1">
            <a:off x="6739029" y="2933473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xmlns="" id="{DEAF9E42-4953-A04E-B590-232894B4CB82}"/>
              </a:ext>
            </a:extLst>
          </p:cNvPr>
          <p:cNvSpPr/>
          <p:nvPr/>
        </p:nvSpPr>
        <p:spPr>
          <a:xfrm rot="14978822" flipV="1">
            <a:off x="6591053" y="2721876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xmlns="" id="{0BF50206-5F9D-CC48-A4BC-5CB141FF1180}"/>
              </a:ext>
            </a:extLst>
          </p:cNvPr>
          <p:cNvSpPr/>
          <p:nvPr/>
        </p:nvSpPr>
        <p:spPr>
          <a:xfrm rot="14978822" flipV="1">
            <a:off x="6763548" y="2643165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xmlns="" id="{BA608546-C686-BE4B-9181-A0C3DD7816C0}"/>
              </a:ext>
            </a:extLst>
          </p:cNvPr>
          <p:cNvSpPr/>
          <p:nvPr/>
        </p:nvSpPr>
        <p:spPr>
          <a:xfrm rot="14978822" flipV="1">
            <a:off x="6678813" y="3031274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xmlns="" id="{3E29E949-BCC2-ED40-8077-2E6ADA56C15C}"/>
              </a:ext>
            </a:extLst>
          </p:cNvPr>
          <p:cNvSpPr/>
          <p:nvPr/>
        </p:nvSpPr>
        <p:spPr>
          <a:xfrm rot="14978822" flipV="1">
            <a:off x="6732331" y="2786100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xmlns="" id="{19CE58AB-30E8-EC4D-B3F9-7D9CD37CAA92}"/>
              </a:ext>
            </a:extLst>
          </p:cNvPr>
          <p:cNvSpPr/>
          <p:nvPr/>
        </p:nvSpPr>
        <p:spPr>
          <a:xfrm flipV="1">
            <a:off x="6516317" y="2846863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xmlns="" id="{2BD132C3-9022-0340-9F8E-3D67F9DF45D3}"/>
              </a:ext>
            </a:extLst>
          </p:cNvPr>
          <p:cNvSpPr/>
          <p:nvPr/>
        </p:nvSpPr>
        <p:spPr>
          <a:xfrm rot="14978822" flipV="1">
            <a:off x="6749077" y="2913380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xmlns="" id="{BEA3B31F-A68E-2247-9653-D3F825085591}"/>
              </a:ext>
            </a:extLst>
          </p:cNvPr>
          <p:cNvSpPr/>
          <p:nvPr/>
        </p:nvSpPr>
        <p:spPr>
          <a:xfrm rot="14978822" flipV="1">
            <a:off x="6601101" y="2701783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xmlns="" id="{A45C2950-2F2C-3048-BD90-C2D8111E9378}"/>
              </a:ext>
            </a:extLst>
          </p:cNvPr>
          <p:cNvSpPr/>
          <p:nvPr/>
        </p:nvSpPr>
        <p:spPr>
          <a:xfrm rot="14978822" flipV="1">
            <a:off x="6773596" y="2623072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xmlns="" id="{233DF058-FF41-9043-8095-C4A5587E9E94}"/>
              </a:ext>
            </a:extLst>
          </p:cNvPr>
          <p:cNvSpPr/>
          <p:nvPr/>
        </p:nvSpPr>
        <p:spPr>
          <a:xfrm rot="14978822" flipV="1">
            <a:off x="6688861" y="3011181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xmlns="" id="{B9F8E7A3-8C1B-7947-868D-2D91B7DC14BF}"/>
              </a:ext>
            </a:extLst>
          </p:cNvPr>
          <p:cNvSpPr/>
          <p:nvPr/>
        </p:nvSpPr>
        <p:spPr>
          <a:xfrm rot="14978822" flipV="1">
            <a:off x="6742379" y="2766007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xmlns="" id="{3D74B088-0CD9-2C4C-A2EB-946965D35AF3}"/>
              </a:ext>
            </a:extLst>
          </p:cNvPr>
          <p:cNvSpPr/>
          <p:nvPr/>
        </p:nvSpPr>
        <p:spPr>
          <a:xfrm flipV="1">
            <a:off x="6576607" y="2756426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xmlns="" id="{D42769F2-3980-0649-B4D6-5B4F59FBDC75}"/>
              </a:ext>
            </a:extLst>
          </p:cNvPr>
          <p:cNvSpPr/>
          <p:nvPr/>
        </p:nvSpPr>
        <p:spPr>
          <a:xfrm rot="14978822" flipV="1">
            <a:off x="6809367" y="2822943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xmlns="" id="{F4946FD1-5F07-8345-A96F-62AFC0923338}"/>
              </a:ext>
            </a:extLst>
          </p:cNvPr>
          <p:cNvSpPr/>
          <p:nvPr/>
        </p:nvSpPr>
        <p:spPr>
          <a:xfrm rot="14978822" flipV="1">
            <a:off x="6661391" y="2611346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xmlns="" id="{FF1B0477-4EBB-5248-94E4-B0BFEAE8B83F}"/>
              </a:ext>
            </a:extLst>
          </p:cNvPr>
          <p:cNvSpPr/>
          <p:nvPr/>
        </p:nvSpPr>
        <p:spPr>
          <a:xfrm rot="14978822" flipV="1">
            <a:off x="6833886" y="2532635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xmlns="" id="{D2DEF177-5FAA-0346-84C7-B464C6CCDAD4}"/>
              </a:ext>
            </a:extLst>
          </p:cNvPr>
          <p:cNvSpPr/>
          <p:nvPr/>
        </p:nvSpPr>
        <p:spPr>
          <a:xfrm rot="14978822" flipV="1">
            <a:off x="6749151" y="2920744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xmlns="" id="{F9BB8F70-DDAA-374A-8C7C-CFCA6844152F}"/>
              </a:ext>
            </a:extLst>
          </p:cNvPr>
          <p:cNvSpPr/>
          <p:nvPr/>
        </p:nvSpPr>
        <p:spPr>
          <a:xfrm rot="14978822" flipV="1">
            <a:off x="6802669" y="2675570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xmlns="" id="{DC96D212-EE70-1F43-AE8A-89161A50EC3A}"/>
              </a:ext>
            </a:extLst>
          </p:cNvPr>
          <p:cNvSpPr/>
          <p:nvPr/>
        </p:nvSpPr>
        <p:spPr>
          <a:xfrm flipV="1">
            <a:off x="6506269" y="2907149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xmlns="" id="{3068C4AE-E2CC-354E-9586-2FD9A02DC86C}"/>
              </a:ext>
            </a:extLst>
          </p:cNvPr>
          <p:cNvSpPr/>
          <p:nvPr/>
        </p:nvSpPr>
        <p:spPr>
          <a:xfrm rot="14978822" flipV="1">
            <a:off x="6739029" y="2973666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xmlns="" id="{87276001-7458-4341-9C73-CBAB2E7F88C9}"/>
              </a:ext>
            </a:extLst>
          </p:cNvPr>
          <p:cNvSpPr/>
          <p:nvPr/>
        </p:nvSpPr>
        <p:spPr>
          <a:xfrm rot="14978822" flipV="1">
            <a:off x="6591053" y="2762069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xmlns="" id="{860D631F-97FF-EC43-8FDB-9ED5923A4C08}"/>
              </a:ext>
            </a:extLst>
          </p:cNvPr>
          <p:cNvSpPr/>
          <p:nvPr/>
        </p:nvSpPr>
        <p:spPr>
          <a:xfrm rot="14978822" flipV="1">
            <a:off x="6763548" y="2683358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xmlns="" id="{4C649C34-A10F-9248-842B-11625DD0CC18}"/>
              </a:ext>
            </a:extLst>
          </p:cNvPr>
          <p:cNvSpPr/>
          <p:nvPr/>
        </p:nvSpPr>
        <p:spPr>
          <a:xfrm rot="14978822" flipV="1">
            <a:off x="6678813" y="3071467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xmlns="" id="{FF7376CD-BF2C-714C-911D-E69FF05CC9E1}"/>
              </a:ext>
            </a:extLst>
          </p:cNvPr>
          <p:cNvSpPr/>
          <p:nvPr/>
        </p:nvSpPr>
        <p:spPr>
          <a:xfrm rot="14978822" flipV="1">
            <a:off x="6732331" y="2826293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xmlns="" id="{6EB7EA36-90C4-8643-BB62-6BF5A4286219}"/>
              </a:ext>
            </a:extLst>
          </p:cNvPr>
          <p:cNvSpPr/>
          <p:nvPr/>
        </p:nvSpPr>
        <p:spPr>
          <a:xfrm flipV="1">
            <a:off x="6355544" y="3047826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xmlns="" id="{594CA7FD-531F-4A43-BB29-8C0749152789}"/>
              </a:ext>
            </a:extLst>
          </p:cNvPr>
          <p:cNvSpPr/>
          <p:nvPr/>
        </p:nvSpPr>
        <p:spPr>
          <a:xfrm rot="14978822" flipV="1">
            <a:off x="6588304" y="3114343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xmlns="" id="{726E3928-45D9-964C-AAA6-10FF6F3C5AD3}"/>
              </a:ext>
            </a:extLst>
          </p:cNvPr>
          <p:cNvSpPr/>
          <p:nvPr/>
        </p:nvSpPr>
        <p:spPr>
          <a:xfrm rot="14978822" flipV="1">
            <a:off x="6440328" y="2902746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xmlns="" id="{04D9424D-A288-C74C-B193-2A9488337643}"/>
              </a:ext>
            </a:extLst>
          </p:cNvPr>
          <p:cNvSpPr/>
          <p:nvPr/>
        </p:nvSpPr>
        <p:spPr>
          <a:xfrm rot="14978822" flipV="1">
            <a:off x="6612823" y="2824035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xmlns="" id="{7E0A2749-1451-E146-ADA2-5E5E2B4F741C}"/>
              </a:ext>
            </a:extLst>
          </p:cNvPr>
          <p:cNvSpPr/>
          <p:nvPr/>
        </p:nvSpPr>
        <p:spPr>
          <a:xfrm rot="14978822" flipV="1">
            <a:off x="6528088" y="3212144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xmlns="" id="{C8C9CCCD-98DD-9D4D-AE53-07854F8B718E}"/>
              </a:ext>
            </a:extLst>
          </p:cNvPr>
          <p:cNvSpPr/>
          <p:nvPr/>
        </p:nvSpPr>
        <p:spPr>
          <a:xfrm rot="14978822" flipV="1">
            <a:off x="6581606" y="2966970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xmlns="" id="{E7F02402-B266-0441-B5ED-54EB50804C3B}"/>
              </a:ext>
            </a:extLst>
          </p:cNvPr>
          <p:cNvSpPr/>
          <p:nvPr/>
        </p:nvSpPr>
        <p:spPr>
          <a:xfrm flipV="1">
            <a:off x="6516318" y="2836813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xmlns="" id="{B941B5F7-D76A-0C47-B2D5-A98FE1F686BF}"/>
              </a:ext>
            </a:extLst>
          </p:cNvPr>
          <p:cNvSpPr/>
          <p:nvPr/>
        </p:nvSpPr>
        <p:spPr>
          <a:xfrm rot="14978822" flipV="1">
            <a:off x="6749078" y="2903330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xmlns="" id="{4D8EE809-02FE-F44C-97F7-9A33D53E1344}"/>
              </a:ext>
            </a:extLst>
          </p:cNvPr>
          <p:cNvSpPr/>
          <p:nvPr/>
        </p:nvSpPr>
        <p:spPr>
          <a:xfrm rot="14978822" flipV="1">
            <a:off x="6601102" y="2691733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xmlns="" id="{327051FE-270F-4B4D-89DD-7BEA08A405D9}"/>
              </a:ext>
            </a:extLst>
          </p:cNvPr>
          <p:cNvSpPr/>
          <p:nvPr/>
        </p:nvSpPr>
        <p:spPr>
          <a:xfrm rot="14978822" flipV="1">
            <a:off x="6773597" y="2613022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xmlns="" id="{D954876D-151B-604F-A364-A05EC185B726}"/>
              </a:ext>
            </a:extLst>
          </p:cNvPr>
          <p:cNvSpPr/>
          <p:nvPr/>
        </p:nvSpPr>
        <p:spPr>
          <a:xfrm rot="14978822" flipV="1">
            <a:off x="6688862" y="3001131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xmlns="" id="{D6A355AC-B339-A24F-924B-44C3B160A79B}"/>
              </a:ext>
            </a:extLst>
          </p:cNvPr>
          <p:cNvSpPr/>
          <p:nvPr/>
        </p:nvSpPr>
        <p:spPr>
          <a:xfrm rot="14978822" flipV="1">
            <a:off x="6742380" y="2755957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DAA4102D-7811-3542-8D48-0883B0B33E5A}"/>
              </a:ext>
            </a:extLst>
          </p:cNvPr>
          <p:cNvSpPr txBox="1"/>
          <p:nvPr/>
        </p:nvSpPr>
        <p:spPr>
          <a:xfrm>
            <a:off x="9157725" y="2742138"/>
            <a:ext cx="2652765" cy="307777"/>
          </a:xfrm>
          <a:prstGeom prst="rect">
            <a:avLst/>
          </a:prstGeom>
          <a:solidFill>
            <a:srgbClr val="FF5A5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Limerick-Regular" pitchFamily="2" charset="0"/>
              </a:rPr>
              <a:t>TEST ACCURACY</a:t>
            </a:r>
          </a:p>
        </p:txBody>
      </p:sp>
    </p:spTree>
    <p:extLst>
      <p:ext uri="{BB962C8B-B14F-4D97-AF65-F5344CB8AC3E}">
        <p14:creationId xmlns:p14="http://schemas.microsoft.com/office/powerpoint/2010/main" val="67552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1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6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6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97F8950-3CBE-473B-8BD5-06C02D6AE864}"/>
              </a:ext>
            </a:extLst>
          </p:cNvPr>
          <p:cNvSpPr/>
          <p:nvPr/>
        </p:nvSpPr>
        <p:spPr>
          <a:xfrm>
            <a:off x="8564419" y="1053446"/>
            <a:ext cx="386499" cy="4958499"/>
          </a:xfrm>
          <a:prstGeom prst="rect">
            <a:avLst/>
          </a:prstGeom>
          <a:solidFill>
            <a:srgbClr val="F9BDB7"/>
          </a:solidFill>
          <a:ln>
            <a:solidFill>
              <a:srgbClr val="F9BD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3B9145A-A9D4-4892-817A-B791B4B0D240}"/>
              </a:ext>
            </a:extLst>
          </p:cNvPr>
          <p:cNvSpPr/>
          <p:nvPr/>
        </p:nvSpPr>
        <p:spPr>
          <a:xfrm>
            <a:off x="8083651" y="980388"/>
            <a:ext cx="386499" cy="5031557"/>
          </a:xfrm>
          <a:prstGeom prst="rect">
            <a:avLst/>
          </a:prstGeom>
          <a:solidFill>
            <a:srgbClr val="F69D93"/>
          </a:solidFill>
          <a:ln>
            <a:solidFill>
              <a:srgbClr val="F69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A44078-B5CF-4D5B-B2EF-A39A996C95CF}"/>
              </a:ext>
            </a:extLst>
          </p:cNvPr>
          <p:cNvSpPr/>
          <p:nvPr/>
        </p:nvSpPr>
        <p:spPr>
          <a:xfrm>
            <a:off x="7591886" y="989814"/>
            <a:ext cx="377072" cy="5024487"/>
          </a:xfrm>
          <a:prstGeom prst="rect">
            <a:avLst/>
          </a:prstGeom>
          <a:solidFill>
            <a:srgbClr val="F37C6F"/>
          </a:solidFill>
          <a:ln>
            <a:solidFill>
              <a:srgbClr val="F37C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5485999-5FA8-4E22-B7BE-5EC6E5F8E59C}"/>
              </a:ext>
            </a:extLst>
          </p:cNvPr>
          <p:cNvSpPr/>
          <p:nvPr/>
        </p:nvSpPr>
        <p:spPr>
          <a:xfrm>
            <a:off x="7120546" y="970961"/>
            <a:ext cx="367645" cy="5033913"/>
          </a:xfrm>
          <a:prstGeom prst="rect">
            <a:avLst/>
          </a:prstGeom>
          <a:solidFill>
            <a:srgbClr val="F05B4B"/>
          </a:solidFill>
          <a:ln>
            <a:solidFill>
              <a:srgbClr val="F05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0302A4F-FDAD-46F8-B887-B7266EFB0221}"/>
              </a:ext>
            </a:extLst>
          </p:cNvPr>
          <p:cNvSpPr/>
          <p:nvPr/>
        </p:nvSpPr>
        <p:spPr>
          <a:xfrm>
            <a:off x="5904488" y="1121790"/>
            <a:ext cx="367645" cy="4890155"/>
          </a:xfrm>
          <a:prstGeom prst="rect">
            <a:avLst/>
          </a:prstGeom>
          <a:solidFill>
            <a:srgbClr val="F9BDB7"/>
          </a:solidFill>
          <a:ln>
            <a:solidFill>
              <a:srgbClr val="F9BD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017DC70-34F5-4626-ADE4-6E7D243F9320}"/>
              </a:ext>
            </a:extLst>
          </p:cNvPr>
          <p:cNvSpPr/>
          <p:nvPr/>
        </p:nvSpPr>
        <p:spPr>
          <a:xfrm>
            <a:off x="5423721" y="952107"/>
            <a:ext cx="377072" cy="5062194"/>
          </a:xfrm>
          <a:prstGeom prst="rect">
            <a:avLst/>
          </a:prstGeom>
          <a:solidFill>
            <a:srgbClr val="F69D93"/>
          </a:solidFill>
          <a:ln>
            <a:solidFill>
              <a:srgbClr val="F69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8DE9F93-9882-4DA6-9363-6D8A6F9F9B7E}"/>
              </a:ext>
            </a:extLst>
          </p:cNvPr>
          <p:cNvSpPr/>
          <p:nvPr/>
        </p:nvSpPr>
        <p:spPr>
          <a:xfrm>
            <a:off x="4942954" y="933254"/>
            <a:ext cx="377072" cy="5078691"/>
          </a:xfrm>
          <a:prstGeom prst="rect">
            <a:avLst/>
          </a:prstGeom>
          <a:solidFill>
            <a:srgbClr val="F37C6F"/>
          </a:solidFill>
          <a:ln>
            <a:solidFill>
              <a:srgbClr val="F37C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AC75B1B-30AB-41EA-9AAE-54F14F52CB08}"/>
              </a:ext>
            </a:extLst>
          </p:cNvPr>
          <p:cNvSpPr/>
          <p:nvPr/>
        </p:nvSpPr>
        <p:spPr>
          <a:xfrm>
            <a:off x="4462187" y="989815"/>
            <a:ext cx="367645" cy="5022130"/>
          </a:xfrm>
          <a:prstGeom prst="rect">
            <a:avLst/>
          </a:prstGeom>
          <a:solidFill>
            <a:srgbClr val="F05B4B"/>
          </a:solidFill>
          <a:ln>
            <a:solidFill>
              <a:srgbClr val="F05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43FEC50-0240-4F93-996D-7DAA12CFDBE5}"/>
              </a:ext>
            </a:extLst>
          </p:cNvPr>
          <p:cNvSpPr/>
          <p:nvPr/>
        </p:nvSpPr>
        <p:spPr>
          <a:xfrm>
            <a:off x="3236702" y="1036948"/>
            <a:ext cx="386499" cy="4967926"/>
          </a:xfrm>
          <a:prstGeom prst="rect">
            <a:avLst/>
          </a:prstGeom>
          <a:solidFill>
            <a:srgbClr val="F9BDB7"/>
          </a:solidFill>
          <a:ln>
            <a:solidFill>
              <a:srgbClr val="F9BD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ADD1DBDE-F2B4-4A1E-8B9B-0BEC39F27A4A}"/>
              </a:ext>
            </a:extLst>
          </p:cNvPr>
          <p:cNvSpPr/>
          <p:nvPr/>
        </p:nvSpPr>
        <p:spPr>
          <a:xfrm>
            <a:off x="2755935" y="952107"/>
            <a:ext cx="377072" cy="5052767"/>
          </a:xfrm>
          <a:prstGeom prst="rect">
            <a:avLst/>
          </a:prstGeom>
          <a:solidFill>
            <a:srgbClr val="F69D93"/>
          </a:solidFill>
          <a:ln>
            <a:solidFill>
              <a:srgbClr val="F69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26F014A-78FF-4803-8444-6D70F5C395AC}"/>
              </a:ext>
            </a:extLst>
          </p:cNvPr>
          <p:cNvSpPr/>
          <p:nvPr/>
        </p:nvSpPr>
        <p:spPr>
          <a:xfrm>
            <a:off x="2275168" y="1036948"/>
            <a:ext cx="367646" cy="4967926"/>
          </a:xfrm>
          <a:prstGeom prst="rect">
            <a:avLst/>
          </a:prstGeom>
          <a:solidFill>
            <a:srgbClr val="F37C6F"/>
          </a:solidFill>
          <a:ln>
            <a:solidFill>
              <a:srgbClr val="F37C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6ADED17-1C03-424D-AB25-522325E8A25B}"/>
              </a:ext>
            </a:extLst>
          </p:cNvPr>
          <p:cNvSpPr/>
          <p:nvPr/>
        </p:nvSpPr>
        <p:spPr>
          <a:xfrm>
            <a:off x="1803828" y="933255"/>
            <a:ext cx="367645" cy="5071620"/>
          </a:xfrm>
          <a:prstGeom prst="rect">
            <a:avLst/>
          </a:prstGeom>
          <a:solidFill>
            <a:srgbClr val="F05B4B"/>
          </a:solidFill>
          <a:ln>
            <a:solidFill>
              <a:srgbClr val="F05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60FAA294-CA0A-4F57-A4B6-AB5F47A41EAD}"/>
              </a:ext>
            </a:extLst>
          </p:cNvPr>
          <p:cNvGrpSpPr/>
          <p:nvPr/>
        </p:nvGrpSpPr>
        <p:grpSpPr>
          <a:xfrm>
            <a:off x="1313634" y="516118"/>
            <a:ext cx="8521831" cy="5495827"/>
            <a:chOff x="1913641" y="516118"/>
            <a:chExt cx="8521831" cy="549582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BAFEBDAE-E9F2-475A-B018-8FF80D5F5097}"/>
                </a:ext>
              </a:extLst>
            </p:cNvPr>
            <p:cNvCxnSpPr/>
            <p:nvPr/>
          </p:nvCxnSpPr>
          <p:spPr>
            <a:xfrm>
              <a:off x="1923067" y="516118"/>
              <a:ext cx="0" cy="5495827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7AD7E336-50CD-4E71-A5A0-FDC7E5C3856C}"/>
                </a:ext>
              </a:extLst>
            </p:cNvPr>
            <p:cNvCxnSpPr/>
            <p:nvPr/>
          </p:nvCxnSpPr>
          <p:spPr>
            <a:xfrm>
              <a:off x="1913641" y="6011945"/>
              <a:ext cx="8521831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F2F19C5-9B14-47D8-A1DF-02D51216BCFE}"/>
              </a:ext>
            </a:extLst>
          </p:cNvPr>
          <p:cNvSpPr txBox="1"/>
          <p:nvPr/>
        </p:nvSpPr>
        <p:spPr>
          <a:xfrm>
            <a:off x="1869816" y="6117994"/>
            <a:ext cx="1630837" cy="377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Limerick-Regular"/>
              </a:rPr>
              <a:t>ERICSSON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0241E79-0322-441E-AD19-4675C0F4C413}"/>
              </a:ext>
            </a:extLst>
          </p:cNvPr>
          <p:cNvSpPr txBox="1"/>
          <p:nvPr/>
        </p:nvSpPr>
        <p:spPr>
          <a:xfrm>
            <a:off x="4457473" y="6117994"/>
            <a:ext cx="1630837" cy="377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Limerick-Regular"/>
              </a:rPr>
              <a:t>HUAWEI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0964E05-785C-4663-AC86-26639B965785}"/>
              </a:ext>
            </a:extLst>
          </p:cNvPr>
          <p:cNvSpPr txBox="1"/>
          <p:nvPr/>
        </p:nvSpPr>
        <p:spPr>
          <a:xfrm>
            <a:off x="7268232" y="6117994"/>
            <a:ext cx="1630837" cy="377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Limerick-Regular"/>
              </a:rPr>
              <a:t>NOKIA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294228D-A536-4314-9D1D-891571AB47ED}"/>
              </a:ext>
            </a:extLst>
          </p:cNvPr>
          <p:cNvSpPr txBox="1"/>
          <p:nvPr/>
        </p:nvSpPr>
        <p:spPr>
          <a:xfrm rot="16200000">
            <a:off x="-777783" y="3249894"/>
            <a:ext cx="364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Limerick-Regular"/>
              </a:rPr>
              <a:t>Number of Records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9349193-0331-4954-BB50-BC2F28E1987D}"/>
              </a:ext>
            </a:extLst>
          </p:cNvPr>
          <p:cNvSpPr txBox="1"/>
          <p:nvPr/>
        </p:nvSpPr>
        <p:spPr>
          <a:xfrm>
            <a:off x="3882438" y="6488669"/>
            <a:ext cx="342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Limerick-Regular"/>
              </a:rPr>
              <a:t>Ran Vendor / Congestion Type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2ED35EAE-019A-4FD4-B3FC-A74535A42540}"/>
              </a:ext>
            </a:extLst>
          </p:cNvPr>
          <p:cNvSpPr/>
          <p:nvPr/>
        </p:nvSpPr>
        <p:spPr>
          <a:xfrm>
            <a:off x="9655227" y="1538420"/>
            <a:ext cx="329938" cy="329938"/>
          </a:xfrm>
          <a:prstGeom prst="rect">
            <a:avLst/>
          </a:prstGeom>
          <a:solidFill>
            <a:srgbClr val="F05B4B"/>
          </a:solidFill>
          <a:ln>
            <a:solidFill>
              <a:srgbClr val="F05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05B4B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2F15C51E-537F-4AEF-88EF-C3AA2C53FBA0}"/>
              </a:ext>
            </a:extLst>
          </p:cNvPr>
          <p:cNvSpPr/>
          <p:nvPr/>
        </p:nvSpPr>
        <p:spPr>
          <a:xfrm>
            <a:off x="9660748" y="2297522"/>
            <a:ext cx="329938" cy="329938"/>
          </a:xfrm>
          <a:prstGeom prst="rect">
            <a:avLst/>
          </a:prstGeom>
          <a:solidFill>
            <a:srgbClr val="F37C6F"/>
          </a:solidFill>
          <a:ln>
            <a:solidFill>
              <a:srgbClr val="F37C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CEB7FADF-9F55-4C22-8C66-DDA4E9A78B31}"/>
              </a:ext>
            </a:extLst>
          </p:cNvPr>
          <p:cNvSpPr/>
          <p:nvPr/>
        </p:nvSpPr>
        <p:spPr>
          <a:xfrm>
            <a:off x="9666270" y="3022555"/>
            <a:ext cx="318895" cy="329938"/>
          </a:xfrm>
          <a:prstGeom prst="rect">
            <a:avLst/>
          </a:prstGeom>
          <a:solidFill>
            <a:srgbClr val="F69D93"/>
          </a:solidFill>
          <a:ln>
            <a:solidFill>
              <a:srgbClr val="F69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754E0F9A-8CD9-4887-B03C-92488124C1EC}"/>
              </a:ext>
            </a:extLst>
          </p:cNvPr>
          <p:cNvSpPr/>
          <p:nvPr/>
        </p:nvSpPr>
        <p:spPr>
          <a:xfrm>
            <a:off x="9660748" y="3738867"/>
            <a:ext cx="329938" cy="329938"/>
          </a:xfrm>
          <a:prstGeom prst="rect">
            <a:avLst/>
          </a:prstGeom>
          <a:solidFill>
            <a:srgbClr val="F9BDB7"/>
          </a:solidFill>
          <a:ln>
            <a:solidFill>
              <a:srgbClr val="F9BD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4498AB6-D752-4322-AAED-CCA4B222809E}"/>
              </a:ext>
            </a:extLst>
          </p:cNvPr>
          <p:cNvSpPr txBox="1"/>
          <p:nvPr/>
        </p:nvSpPr>
        <p:spPr>
          <a:xfrm>
            <a:off x="10453620" y="1549501"/>
            <a:ext cx="105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  <a:latin typeface="Limerick-Regular"/>
              </a:rPr>
              <a:t>NC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2DE5BEE-4B9E-4E0C-826C-45E6EF603BEB}"/>
              </a:ext>
            </a:extLst>
          </p:cNvPr>
          <p:cNvSpPr txBox="1"/>
          <p:nvPr/>
        </p:nvSpPr>
        <p:spPr>
          <a:xfrm>
            <a:off x="10089708" y="2200881"/>
            <a:ext cx="1909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2">
                    <a:lumMod val="50000"/>
                  </a:schemeClr>
                </a:solidFill>
                <a:latin typeface="Limerick-Regular"/>
              </a:rPr>
              <a:t>3G_BACKHAUL CONGESTION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F29076E-9665-4EB6-94CC-1D5B799EB1A0}"/>
              </a:ext>
            </a:extLst>
          </p:cNvPr>
          <p:cNvSpPr txBox="1"/>
          <p:nvPr/>
        </p:nvSpPr>
        <p:spPr>
          <a:xfrm>
            <a:off x="10007223" y="2925914"/>
            <a:ext cx="207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2">
                    <a:lumMod val="50000"/>
                  </a:schemeClr>
                </a:solidFill>
                <a:latin typeface="Limerick-Regular"/>
              </a:rPr>
              <a:t>4G_BACKHAUL CONGESTION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73151A7-153D-4179-9504-B5BDA38ED156}"/>
              </a:ext>
            </a:extLst>
          </p:cNvPr>
          <p:cNvSpPr txBox="1"/>
          <p:nvPr/>
        </p:nvSpPr>
        <p:spPr>
          <a:xfrm>
            <a:off x="10089708" y="3642226"/>
            <a:ext cx="1909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2">
                    <a:lumMod val="50000"/>
                  </a:schemeClr>
                </a:solidFill>
                <a:latin typeface="Limerick-Regular"/>
              </a:rPr>
              <a:t>4G_RAN     CONGESTION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BF378348-5D3A-4F4A-A9E7-17508EA25DD9}"/>
              </a:ext>
            </a:extLst>
          </p:cNvPr>
          <p:cNvCxnSpPr>
            <a:cxnSpLocks/>
          </p:cNvCxnSpPr>
          <p:nvPr/>
        </p:nvCxnSpPr>
        <p:spPr>
          <a:xfrm flipH="1" flipV="1">
            <a:off x="1323060" y="1036948"/>
            <a:ext cx="480768" cy="1"/>
          </a:xfrm>
          <a:prstGeom prst="line">
            <a:avLst/>
          </a:prstGeom>
          <a:ln w="28575"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91DC1AA4-390F-4593-ACB8-ADEFEEF3D3E1}"/>
              </a:ext>
            </a:extLst>
          </p:cNvPr>
          <p:cNvSpPr txBox="1"/>
          <p:nvPr/>
        </p:nvSpPr>
        <p:spPr>
          <a:xfrm>
            <a:off x="716307" y="899557"/>
            <a:ext cx="653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  <a:latin typeface="Limerick-Regular"/>
              </a:rPr>
              <a:t>6500</a:t>
            </a:r>
          </a:p>
        </p:txBody>
      </p:sp>
    </p:spTree>
    <p:extLst>
      <p:ext uri="{BB962C8B-B14F-4D97-AF65-F5344CB8AC3E}">
        <p14:creationId xmlns:p14="http://schemas.microsoft.com/office/powerpoint/2010/main" val="383384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4" grpId="0"/>
      <p:bldP spid="25" grpId="0"/>
      <p:bldP spid="26" grpId="0"/>
      <p:bldP spid="27" grpId="0"/>
      <p:bldP spid="28" grpId="0"/>
      <p:bldP spid="30" grpId="0" animBg="1"/>
      <p:bldP spid="31" grpId="0" animBg="1"/>
      <p:bldP spid="32" grpId="0" animBg="1"/>
      <p:bldP spid="33" grpId="0" animBg="1"/>
      <p:bldP spid="35" grpId="0"/>
      <p:bldP spid="36" grpId="0"/>
      <p:bldP spid="37" grpId="0"/>
      <p:bldP spid="38" grpId="0"/>
      <p:bldP spid="5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0640C469-A3AA-4211-BAF1-A32F60A9190D}"/>
              </a:ext>
            </a:extLst>
          </p:cNvPr>
          <p:cNvSpPr txBox="1"/>
          <p:nvPr/>
        </p:nvSpPr>
        <p:spPr>
          <a:xfrm>
            <a:off x="221680" y="128874"/>
            <a:ext cx="751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Relationship between average byte used per subscriber and congestion: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5756"/>
              </a:solidFill>
              <a:effectLst/>
              <a:uLnTx/>
              <a:uFillTx/>
              <a:latin typeface="Limerick-Regular" pitchFamily="2" charset="0"/>
              <a:ea typeface="+mn-ea"/>
              <a:cs typeface="+mn-cs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93A116EC-B7EB-4599-8742-AAC2628FBC15}"/>
              </a:ext>
            </a:extLst>
          </p:cNvPr>
          <p:cNvCxnSpPr>
            <a:cxnSpLocks/>
          </p:cNvCxnSpPr>
          <p:nvPr/>
        </p:nvCxnSpPr>
        <p:spPr>
          <a:xfrm>
            <a:off x="-62641" y="548387"/>
            <a:ext cx="3828883" cy="0"/>
          </a:xfrm>
          <a:prstGeom prst="line">
            <a:avLst/>
          </a:prstGeom>
          <a:ln w="28575">
            <a:solidFill>
              <a:srgbClr val="3D42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F9CE6E20-D3C8-44A7-ACCD-A0C5EA99038F}"/>
              </a:ext>
            </a:extLst>
          </p:cNvPr>
          <p:cNvCxnSpPr>
            <a:cxnSpLocks/>
          </p:cNvCxnSpPr>
          <p:nvPr/>
        </p:nvCxnSpPr>
        <p:spPr>
          <a:xfrm>
            <a:off x="3452388" y="518390"/>
            <a:ext cx="8921829" cy="0"/>
          </a:xfrm>
          <a:prstGeom prst="line">
            <a:avLst/>
          </a:prstGeom>
          <a:ln w="63500">
            <a:solidFill>
              <a:srgbClr val="3D42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1AED7DD9-E40C-496D-BF36-65557D20F13F}"/>
              </a:ext>
            </a:extLst>
          </p:cNvPr>
          <p:cNvSpPr/>
          <p:nvPr/>
        </p:nvSpPr>
        <p:spPr>
          <a:xfrm>
            <a:off x="-105533" y="182729"/>
            <a:ext cx="271026" cy="370336"/>
          </a:xfrm>
          <a:prstGeom prst="rect">
            <a:avLst/>
          </a:prstGeom>
          <a:solidFill>
            <a:srgbClr val="3D4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297177" y="5612157"/>
            <a:ext cx="9898907" cy="1399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319348" y="1155741"/>
            <a:ext cx="0" cy="445641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1373374" y="1341693"/>
            <a:ext cx="9101469" cy="1850065"/>
          </a:xfrm>
          <a:custGeom>
            <a:avLst/>
            <a:gdLst>
              <a:gd name="connsiteX0" fmla="*/ 0 w 7942521"/>
              <a:gd name="connsiteY0" fmla="*/ 1010093 h 1850065"/>
              <a:gd name="connsiteX1" fmla="*/ 0 w 7942521"/>
              <a:gd name="connsiteY1" fmla="*/ 1010093 h 1850065"/>
              <a:gd name="connsiteX2" fmla="*/ 393404 w 7942521"/>
              <a:gd name="connsiteY2" fmla="*/ 925033 h 1850065"/>
              <a:gd name="connsiteX3" fmla="*/ 552893 w 7942521"/>
              <a:gd name="connsiteY3" fmla="*/ 701749 h 1850065"/>
              <a:gd name="connsiteX4" fmla="*/ 999460 w 7942521"/>
              <a:gd name="connsiteY4" fmla="*/ 1594884 h 1850065"/>
              <a:gd name="connsiteX5" fmla="*/ 1201479 w 7942521"/>
              <a:gd name="connsiteY5" fmla="*/ 1073889 h 1850065"/>
              <a:gd name="connsiteX6" fmla="*/ 1541721 w 7942521"/>
              <a:gd name="connsiteY6" fmla="*/ 1212112 h 1850065"/>
              <a:gd name="connsiteX7" fmla="*/ 1754372 w 7942521"/>
              <a:gd name="connsiteY7" fmla="*/ 1743740 h 1850065"/>
              <a:gd name="connsiteX8" fmla="*/ 1998921 w 7942521"/>
              <a:gd name="connsiteY8" fmla="*/ 1541721 h 1850065"/>
              <a:gd name="connsiteX9" fmla="*/ 2200939 w 7942521"/>
              <a:gd name="connsiteY9" fmla="*/ 382772 h 1850065"/>
              <a:gd name="connsiteX10" fmla="*/ 2615609 w 7942521"/>
              <a:gd name="connsiteY10" fmla="*/ 489098 h 1850065"/>
              <a:gd name="connsiteX11" fmla="*/ 2849525 w 7942521"/>
              <a:gd name="connsiteY11" fmla="*/ 754912 h 1850065"/>
              <a:gd name="connsiteX12" fmla="*/ 3072809 w 7942521"/>
              <a:gd name="connsiteY12" fmla="*/ 1456661 h 1850065"/>
              <a:gd name="connsiteX13" fmla="*/ 3094074 w 7942521"/>
              <a:gd name="connsiteY13" fmla="*/ 1265275 h 1850065"/>
              <a:gd name="connsiteX14" fmla="*/ 3423683 w 7942521"/>
              <a:gd name="connsiteY14" fmla="*/ 21265 h 1850065"/>
              <a:gd name="connsiteX15" fmla="*/ 3795823 w 7942521"/>
              <a:gd name="connsiteY15" fmla="*/ 1190847 h 1850065"/>
              <a:gd name="connsiteX16" fmla="*/ 4146697 w 7942521"/>
              <a:gd name="connsiteY16" fmla="*/ 1190847 h 1850065"/>
              <a:gd name="connsiteX17" fmla="*/ 4146697 w 7942521"/>
              <a:gd name="connsiteY17" fmla="*/ 1180214 h 1850065"/>
              <a:gd name="connsiteX18" fmla="*/ 4146697 w 7942521"/>
              <a:gd name="connsiteY18" fmla="*/ 1180214 h 1850065"/>
              <a:gd name="connsiteX19" fmla="*/ 4380614 w 7942521"/>
              <a:gd name="connsiteY19" fmla="*/ 1371600 h 1850065"/>
              <a:gd name="connsiteX20" fmla="*/ 4444409 w 7942521"/>
              <a:gd name="connsiteY20" fmla="*/ 1446028 h 1850065"/>
              <a:gd name="connsiteX21" fmla="*/ 4476307 w 7942521"/>
              <a:gd name="connsiteY21" fmla="*/ 1477926 h 1850065"/>
              <a:gd name="connsiteX22" fmla="*/ 4508204 w 7942521"/>
              <a:gd name="connsiteY22" fmla="*/ 1488558 h 1850065"/>
              <a:gd name="connsiteX23" fmla="*/ 4561367 w 7942521"/>
              <a:gd name="connsiteY23" fmla="*/ 1531089 h 1850065"/>
              <a:gd name="connsiteX24" fmla="*/ 4635795 w 7942521"/>
              <a:gd name="connsiteY24" fmla="*/ 1584251 h 1850065"/>
              <a:gd name="connsiteX25" fmla="*/ 4667693 w 7942521"/>
              <a:gd name="connsiteY25" fmla="*/ 1594884 h 1850065"/>
              <a:gd name="connsiteX26" fmla="*/ 4688958 w 7942521"/>
              <a:gd name="connsiteY26" fmla="*/ 1626782 h 1850065"/>
              <a:gd name="connsiteX27" fmla="*/ 4720855 w 7942521"/>
              <a:gd name="connsiteY27" fmla="*/ 1658679 h 1850065"/>
              <a:gd name="connsiteX28" fmla="*/ 4731488 w 7942521"/>
              <a:gd name="connsiteY28" fmla="*/ 1690577 h 1850065"/>
              <a:gd name="connsiteX29" fmla="*/ 4965404 w 7942521"/>
              <a:gd name="connsiteY29" fmla="*/ 574158 h 1850065"/>
              <a:gd name="connsiteX30" fmla="*/ 5199321 w 7942521"/>
              <a:gd name="connsiteY30" fmla="*/ 1350335 h 1850065"/>
              <a:gd name="connsiteX31" fmla="*/ 5550195 w 7942521"/>
              <a:gd name="connsiteY31" fmla="*/ 1754372 h 1850065"/>
              <a:gd name="connsiteX32" fmla="*/ 5752214 w 7942521"/>
              <a:gd name="connsiteY32" fmla="*/ 1850065 h 1850065"/>
              <a:gd name="connsiteX33" fmla="*/ 5954232 w 7942521"/>
              <a:gd name="connsiteY33" fmla="*/ 1010093 h 1850065"/>
              <a:gd name="connsiteX34" fmla="*/ 6209414 w 7942521"/>
              <a:gd name="connsiteY34" fmla="*/ 1382233 h 1850065"/>
              <a:gd name="connsiteX35" fmla="*/ 6273209 w 7942521"/>
              <a:gd name="connsiteY35" fmla="*/ 1307805 h 1850065"/>
              <a:gd name="connsiteX36" fmla="*/ 6326372 w 7942521"/>
              <a:gd name="connsiteY36" fmla="*/ 1254642 h 1850065"/>
              <a:gd name="connsiteX37" fmla="*/ 6368902 w 7942521"/>
              <a:gd name="connsiteY37" fmla="*/ 1212112 h 1850065"/>
              <a:gd name="connsiteX38" fmla="*/ 6390167 w 7942521"/>
              <a:gd name="connsiteY38" fmla="*/ 1180214 h 1850065"/>
              <a:gd name="connsiteX39" fmla="*/ 6485860 w 7942521"/>
              <a:gd name="connsiteY39" fmla="*/ 1116419 h 1850065"/>
              <a:gd name="connsiteX40" fmla="*/ 6528390 w 7942521"/>
              <a:gd name="connsiteY40" fmla="*/ 1084521 h 1850065"/>
              <a:gd name="connsiteX41" fmla="*/ 6719776 w 7942521"/>
              <a:gd name="connsiteY41" fmla="*/ 0 h 1850065"/>
              <a:gd name="connsiteX42" fmla="*/ 6964325 w 7942521"/>
              <a:gd name="connsiteY42" fmla="*/ 329610 h 1850065"/>
              <a:gd name="connsiteX43" fmla="*/ 7240772 w 7942521"/>
              <a:gd name="connsiteY43" fmla="*/ 1222745 h 1850065"/>
              <a:gd name="connsiteX44" fmla="*/ 7293934 w 7942521"/>
              <a:gd name="connsiteY44" fmla="*/ 1137684 h 1850065"/>
              <a:gd name="connsiteX45" fmla="*/ 7325832 w 7942521"/>
              <a:gd name="connsiteY45" fmla="*/ 1095154 h 1850065"/>
              <a:gd name="connsiteX46" fmla="*/ 7368362 w 7942521"/>
              <a:gd name="connsiteY46" fmla="*/ 1010093 h 1850065"/>
              <a:gd name="connsiteX47" fmla="*/ 7389627 w 7942521"/>
              <a:gd name="connsiteY47" fmla="*/ 978196 h 1850065"/>
              <a:gd name="connsiteX48" fmla="*/ 7400260 w 7942521"/>
              <a:gd name="connsiteY48" fmla="*/ 946298 h 1850065"/>
              <a:gd name="connsiteX49" fmla="*/ 7421525 w 7942521"/>
              <a:gd name="connsiteY49" fmla="*/ 914400 h 1850065"/>
              <a:gd name="connsiteX50" fmla="*/ 7432158 w 7942521"/>
              <a:gd name="connsiteY50" fmla="*/ 882503 h 1850065"/>
              <a:gd name="connsiteX51" fmla="*/ 7474688 w 7942521"/>
              <a:gd name="connsiteY51" fmla="*/ 818707 h 1850065"/>
              <a:gd name="connsiteX52" fmla="*/ 7485321 w 7942521"/>
              <a:gd name="connsiteY52" fmla="*/ 723014 h 1850065"/>
              <a:gd name="connsiteX53" fmla="*/ 7942521 w 7942521"/>
              <a:gd name="connsiteY53" fmla="*/ 1839433 h 185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7942521" h="1850065">
                <a:moveTo>
                  <a:pt x="0" y="1010093"/>
                </a:moveTo>
                <a:lnTo>
                  <a:pt x="0" y="1010093"/>
                </a:lnTo>
                <a:lnTo>
                  <a:pt x="393404" y="925033"/>
                </a:lnTo>
                <a:lnTo>
                  <a:pt x="552893" y="701749"/>
                </a:lnTo>
                <a:lnTo>
                  <a:pt x="999460" y="1594884"/>
                </a:lnTo>
                <a:lnTo>
                  <a:pt x="1201479" y="1073889"/>
                </a:lnTo>
                <a:lnTo>
                  <a:pt x="1541721" y="1212112"/>
                </a:lnTo>
                <a:lnTo>
                  <a:pt x="1754372" y="1743740"/>
                </a:lnTo>
                <a:lnTo>
                  <a:pt x="1998921" y="1541721"/>
                </a:lnTo>
                <a:lnTo>
                  <a:pt x="2200939" y="382772"/>
                </a:lnTo>
                <a:lnTo>
                  <a:pt x="2615609" y="489098"/>
                </a:lnTo>
                <a:lnTo>
                  <a:pt x="2849525" y="754912"/>
                </a:lnTo>
                <a:lnTo>
                  <a:pt x="3072809" y="1456661"/>
                </a:lnTo>
                <a:cubicBezTo>
                  <a:pt x="3079897" y="1392866"/>
                  <a:pt x="3078832" y="1327627"/>
                  <a:pt x="3094074" y="1265275"/>
                </a:cubicBezTo>
                <a:cubicBezTo>
                  <a:pt x="3195936" y="848566"/>
                  <a:pt x="3423683" y="21265"/>
                  <a:pt x="3423683" y="21265"/>
                </a:cubicBezTo>
                <a:lnTo>
                  <a:pt x="3795823" y="1190847"/>
                </a:lnTo>
                <a:cubicBezTo>
                  <a:pt x="3952923" y="1208302"/>
                  <a:pt x="3921007" y="1209654"/>
                  <a:pt x="4146697" y="1190847"/>
                </a:cubicBezTo>
                <a:cubicBezTo>
                  <a:pt x="4150229" y="1190553"/>
                  <a:pt x="4146697" y="1183758"/>
                  <a:pt x="4146697" y="1180214"/>
                </a:cubicBezTo>
                <a:lnTo>
                  <a:pt x="4146697" y="1180214"/>
                </a:lnTo>
                <a:lnTo>
                  <a:pt x="4380614" y="1371600"/>
                </a:lnTo>
                <a:cubicBezTo>
                  <a:pt x="4401879" y="1396409"/>
                  <a:pt x="4422550" y="1421740"/>
                  <a:pt x="4444409" y="1446028"/>
                </a:cubicBezTo>
                <a:cubicBezTo>
                  <a:pt x="4454468" y="1457205"/>
                  <a:pt x="4463796" y="1469585"/>
                  <a:pt x="4476307" y="1477926"/>
                </a:cubicBezTo>
                <a:cubicBezTo>
                  <a:pt x="4485632" y="1484143"/>
                  <a:pt x="4497572" y="1485014"/>
                  <a:pt x="4508204" y="1488558"/>
                </a:cubicBezTo>
                <a:cubicBezTo>
                  <a:pt x="4543765" y="1524120"/>
                  <a:pt x="4514423" y="1497558"/>
                  <a:pt x="4561367" y="1531089"/>
                </a:cubicBezTo>
                <a:cubicBezTo>
                  <a:pt x="4572606" y="1539117"/>
                  <a:pt x="4619089" y="1575898"/>
                  <a:pt x="4635795" y="1584251"/>
                </a:cubicBezTo>
                <a:cubicBezTo>
                  <a:pt x="4645820" y="1589263"/>
                  <a:pt x="4657060" y="1591340"/>
                  <a:pt x="4667693" y="1594884"/>
                </a:cubicBezTo>
                <a:cubicBezTo>
                  <a:pt x="4674781" y="1605517"/>
                  <a:pt x="4680777" y="1616965"/>
                  <a:pt x="4688958" y="1626782"/>
                </a:cubicBezTo>
                <a:cubicBezTo>
                  <a:pt x="4698584" y="1638333"/>
                  <a:pt x="4712514" y="1646168"/>
                  <a:pt x="4720855" y="1658679"/>
                </a:cubicBezTo>
                <a:cubicBezTo>
                  <a:pt x="4727072" y="1668004"/>
                  <a:pt x="4731488" y="1690577"/>
                  <a:pt x="4731488" y="1690577"/>
                </a:cubicBezTo>
                <a:lnTo>
                  <a:pt x="4965404" y="574158"/>
                </a:lnTo>
                <a:lnTo>
                  <a:pt x="5199321" y="1350335"/>
                </a:lnTo>
                <a:lnTo>
                  <a:pt x="5550195" y="1754372"/>
                </a:lnTo>
                <a:lnTo>
                  <a:pt x="5752214" y="1850065"/>
                </a:lnTo>
                <a:lnTo>
                  <a:pt x="5954232" y="1010093"/>
                </a:lnTo>
                <a:lnTo>
                  <a:pt x="6209414" y="1382233"/>
                </a:lnTo>
                <a:cubicBezTo>
                  <a:pt x="6230679" y="1357424"/>
                  <a:pt x="6250104" y="1330910"/>
                  <a:pt x="6273209" y="1307805"/>
                </a:cubicBezTo>
                <a:cubicBezTo>
                  <a:pt x="6344093" y="1236921"/>
                  <a:pt x="6269665" y="1339703"/>
                  <a:pt x="6326372" y="1254642"/>
                </a:cubicBezTo>
                <a:cubicBezTo>
                  <a:pt x="6349569" y="1185049"/>
                  <a:pt x="6317350" y="1253354"/>
                  <a:pt x="6368902" y="1212112"/>
                </a:cubicBezTo>
                <a:cubicBezTo>
                  <a:pt x="6378881" y="1204129"/>
                  <a:pt x="6380550" y="1188629"/>
                  <a:pt x="6390167" y="1180214"/>
                </a:cubicBezTo>
                <a:cubicBezTo>
                  <a:pt x="6390171" y="1180211"/>
                  <a:pt x="6469909" y="1127053"/>
                  <a:pt x="6485860" y="1116419"/>
                </a:cubicBezTo>
                <a:cubicBezTo>
                  <a:pt x="6521928" y="1092374"/>
                  <a:pt x="6508722" y="1104190"/>
                  <a:pt x="6528390" y="1084521"/>
                </a:cubicBezTo>
                <a:lnTo>
                  <a:pt x="6719776" y="0"/>
                </a:lnTo>
                <a:lnTo>
                  <a:pt x="6964325" y="329610"/>
                </a:lnTo>
                <a:lnTo>
                  <a:pt x="7240772" y="1222745"/>
                </a:lnTo>
                <a:cubicBezTo>
                  <a:pt x="7258493" y="1194391"/>
                  <a:pt x="7275387" y="1165504"/>
                  <a:pt x="7293934" y="1137684"/>
                </a:cubicBezTo>
                <a:cubicBezTo>
                  <a:pt x="7303764" y="1122939"/>
                  <a:pt x="7316903" y="1110461"/>
                  <a:pt x="7325832" y="1095154"/>
                </a:cubicBezTo>
                <a:cubicBezTo>
                  <a:pt x="7341805" y="1067772"/>
                  <a:pt x="7350778" y="1036469"/>
                  <a:pt x="7368362" y="1010093"/>
                </a:cubicBezTo>
                <a:cubicBezTo>
                  <a:pt x="7375450" y="999461"/>
                  <a:pt x="7383912" y="989625"/>
                  <a:pt x="7389627" y="978196"/>
                </a:cubicBezTo>
                <a:cubicBezTo>
                  <a:pt x="7394639" y="968171"/>
                  <a:pt x="7395248" y="956323"/>
                  <a:pt x="7400260" y="946298"/>
                </a:cubicBezTo>
                <a:cubicBezTo>
                  <a:pt x="7405975" y="934868"/>
                  <a:pt x="7415810" y="925830"/>
                  <a:pt x="7421525" y="914400"/>
                </a:cubicBezTo>
                <a:cubicBezTo>
                  <a:pt x="7426537" y="904376"/>
                  <a:pt x="7426715" y="892300"/>
                  <a:pt x="7432158" y="882503"/>
                </a:cubicBezTo>
                <a:cubicBezTo>
                  <a:pt x="7444570" y="860162"/>
                  <a:pt x="7474688" y="818707"/>
                  <a:pt x="7474688" y="818707"/>
                </a:cubicBezTo>
                <a:lnTo>
                  <a:pt x="7485321" y="723014"/>
                </a:lnTo>
                <a:lnTo>
                  <a:pt x="7942521" y="1839433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Freeform 22"/>
          <p:cNvSpPr/>
          <p:nvPr/>
        </p:nvSpPr>
        <p:spPr>
          <a:xfrm>
            <a:off x="1399957" y="1709251"/>
            <a:ext cx="9197163" cy="2307265"/>
          </a:xfrm>
          <a:custGeom>
            <a:avLst/>
            <a:gdLst>
              <a:gd name="connsiteX0" fmla="*/ 0 w 9197163"/>
              <a:gd name="connsiteY0" fmla="*/ 1371600 h 2307265"/>
              <a:gd name="connsiteX1" fmla="*/ 0 w 9197163"/>
              <a:gd name="connsiteY1" fmla="*/ 1371600 h 2307265"/>
              <a:gd name="connsiteX2" fmla="*/ 276447 w 9197163"/>
              <a:gd name="connsiteY2" fmla="*/ 2158410 h 2307265"/>
              <a:gd name="connsiteX3" fmla="*/ 733647 w 9197163"/>
              <a:gd name="connsiteY3" fmla="*/ 542261 h 2307265"/>
              <a:gd name="connsiteX4" fmla="*/ 1031359 w 9197163"/>
              <a:gd name="connsiteY4" fmla="*/ 2307265 h 2307265"/>
              <a:gd name="connsiteX5" fmla="*/ 1371600 w 9197163"/>
              <a:gd name="connsiteY5" fmla="*/ 1382233 h 2307265"/>
              <a:gd name="connsiteX6" fmla="*/ 1605517 w 9197163"/>
              <a:gd name="connsiteY6" fmla="*/ 1244010 h 2307265"/>
              <a:gd name="connsiteX7" fmla="*/ 1924493 w 9197163"/>
              <a:gd name="connsiteY7" fmla="*/ 0 h 2307265"/>
              <a:gd name="connsiteX8" fmla="*/ 2147777 w 9197163"/>
              <a:gd name="connsiteY8" fmla="*/ 1573619 h 2307265"/>
              <a:gd name="connsiteX9" fmla="*/ 2551814 w 9197163"/>
              <a:gd name="connsiteY9" fmla="*/ 1488558 h 2307265"/>
              <a:gd name="connsiteX10" fmla="*/ 2658140 w 9197163"/>
              <a:gd name="connsiteY10" fmla="*/ 1509824 h 2307265"/>
              <a:gd name="connsiteX11" fmla="*/ 2690038 w 9197163"/>
              <a:gd name="connsiteY11" fmla="*/ 1531089 h 2307265"/>
              <a:gd name="connsiteX12" fmla="*/ 2775098 w 9197163"/>
              <a:gd name="connsiteY12" fmla="*/ 1552354 h 2307265"/>
              <a:gd name="connsiteX13" fmla="*/ 2817628 w 9197163"/>
              <a:gd name="connsiteY13" fmla="*/ 1562986 h 2307265"/>
              <a:gd name="connsiteX14" fmla="*/ 3083442 w 9197163"/>
              <a:gd name="connsiteY14" fmla="*/ 2275368 h 2307265"/>
              <a:gd name="connsiteX15" fmla="*/ 3413052 w 9197163"/>
              <a:gd name="connsiteY15" fmla="*/ 1403498 h 2307265"/>
              <a:gd name="connsiteX16" fmla="*/ 3700131 w 9197163"/>
              <a:gd name="connsiteY16" fmla="*/ 1722475 h 2307265"/>
              <a:gd name="connsiteX17" fmla="*/ 3912782 w 9197163"/>
              <a:gd name="connsiteY17" fmla="*/ 1063256 h 2307265"/>
              <a:gd name="connsiteX18" fmla="*/ 3955312 w 9197163"/>
              <a:gd name="connsiteY18" fmla="*/ 1233377 h 2307265"/>
              <a:gd name="connsiteX19" fmla="*/ 3987210 w 9197163"/>
              <a:gd name="connsiteY19" fmla="*/ 1371600 h 2307265"/>
              <a:gd name="connsiteX20" fmla="*/ 3997842 w 9197163"/>
              <a:gd name="connsiteY20" fmla="*/ 1446028 h 2307265"/>
              <a:gd name="connsiteX21" fmla="*/ 4019107 w 9197163"/>
              <a:gd name="connsiteY21" fmla="*/ 1531089 h 2307265"/>
              <a:gd name="connsiteX22" fmla="*/ 4040373 w 9197163"/>
              <a:gd name="connsiteY22" fmla="*/ 1648047 h 2307265"/>
              <a:gd name="connsiteX23" fmla="*/ 4061638 w 9197163"/>
              <a:gd name="connsiteY23" fmla="*/ 1733107 h 2307265"/>
              <a:gd name="connsiteX24" fmla="*/ 4072270 w 9197163"/>
              <a:gd name="connsiteY24" fmla="*/ 1796903 h 2307265"/>
              <a:gd name="connsiteX25" fmla="*/ 4082903 w 9197163"/>
              <a:gd name="connsiteY25" fmla="*/ 1892596 h 2307265"/>
              <a:gd name="connsiteX26" fmla="*/ 4104168 w 9197163"/>
              <a:gd name="connsiteY26" fmla="*/ 1967024 h 2307265"/>
              <a:gd name="connsiteX27" fmla="*/ 4114800 w 9197163"/>
              <a:gd name="connsiteY27" fmla="*/ 2073349 h 2307265"/>
              <a:gd name="connsiteX28" fmla="*/ 4125433 w 9197163"/>
              <a:gd name="connsiteY28" fmla="*/ 2105247 h 2307265"/>
              <a:gd name="connsiteX29" fmla="*/ 4136066 w 9197163"/>
              <a:gd name="connsiteY29" fmla="*/ 2147777 h 2307265"/>
              <a:gd name="connsiteX30" fmla="*/ 4157331 w 9197163"/>
              <a:gd name="connsiteY30" fmla="*/ 2211572 h 2307265"/>
              <a:gd name="connsiteX31" fmla="*/ 4167963 w 9197163"/>
              <a:gd name="connsiteY31" fmla="*/ 2243470 h 2307265"/>
              <a:gd name="connsiteX32" fmla="*/ 4178596 w 9197163"/>
              <a:gd name="connsiteY32" fmla="*/ 2275368 h 2307265"/>
              <a:gd name="connsiteX33" fmla="*/ 4178596 w 9197163"/>
              <a:gd name="connsiteY33" fmla="*/ 2307265 h 2307265"/>
              <a:gd name="connsiteX34" fmla="*/ 4433777 w 9197163"/>
              <a:gd name="connsiteY34" fmla="*/ 1594884 h 2307265"/>
              <a:gd name="connsiteX35" fmla="*/ 4678326 w 9197163"/>
              <a:gd name="connsiteY35" fmla="*/ 1956391 h 2307265"/>
              <a:gd name="connsiteX36" fmla="*/ 4890977 w 9197163"/>
              <a:gd name="connsiteY36" fmla="*/ 1286540 h 2307265"/>
              <a:gd name="connsiteX37" fmla="*/ 5231219 w 9197163"/>
              <a:gd name="connsiteY37" fmla="*/ 2286000 h 2307265"/>
              <a:gd name="connsiteX38" fmla="*/ 5454503 w 9197163"/>
              <a:gd name="connsiteY38" fmla="*/ 1339703 h 2307265"/>
              <a:gd name="connsiteX39" fmla="*/ 5996763 w 9197163"/>
              <a:gd name="connsiteY39" fmla="*/ 1552354 h 2307265"/>
              <a:gd name="connsiteX40" fmla="*/ 6464596 w 9197163"/>
              <a:gd name="connsiteY40" fmla="*/ 2275368 h 2307265"/>
              <a:gd name="connsiteX41" fmla="*/ 6507126 w 9197163"/>
              <a:gd name="connsiteY41" fmla="*/ 2169042 h 2307265"/>
              <a:gd name="connsiteX42" fmla="*/ 6549656 w 9197163"/>
              <a:gd name="connsiteY42" fmla="*/ 2094614 h 2307265"/>
              <a:gd name="connsiteX43" fmla="*/ 6570921 w 9197163"/>
              <a:gd name="connsiteY43" fmla="*/ 2020186 h 2307265"/>
              <a:gd name="connsiteX44" fmla="*/ 6613452 w 9197163"/>
              <a:gd name="connsiteY44" fmla="*/ 1924493 h 2307265"/>
              <a:gd name="connsiteX45" fmla="*/ 6645349 w 9197163"/>
              <a:gd name="connsiteY45" fmla="*/ 1818168 h 2307265"/>
              <a:gd name="connsiteX46" fmla="*/ 6677247 w 9197163"/>
              <a:gd name="connsiteY46" fmla="*/ 1733107 h 2307265"/>
              <a:gd name="connsiteX47" fmla="*/ 6698512 w 9197163"/>
              <a:gd name="connsiteY47" fmla="*/ 1690577 h 2307265"/>
              <a:gd name="connsiteX48" fmla="*/ 6730410 w 9197163"/>
              <a:gd name="connsiteY48" fmla="*/ 1594884 h 2307265"/>
              <a:gd name="connsiteX49" fmla="*/ 6741042 w 9197163"/>
              <a:gd name="connsiteY49" fmla="*/ 1562986 h 2307265"/>
              <a:gd name="connsiteX50" fmla="*/ 6751675 w 9197163"/>
              <a:gd name="connsiteY50" fmla="*/ 1414131 h 2307265"/>
              <a:gd name="connsiteX51" fmla="*/ 7134447 w 9197163"/>
              <a:gd name="connsiteY51" fmla="*/ 1743740 h 2307265"/>
              <a:gd name="connsiteX52" fmla="*/ 7166345 w 9197163"/>
              <a:gd name="connsiteY52" fmla="*/ 1658679 h 2307265"/>
              <a:gd name="connsiteX53" fmla="*/ 7198242 w 9197163"/>
              <a:gd name="connsiteY53" fmla="*/ 1616149 h 2307265"/>
              <a:gd name="connsiteX54" fmla="*/ 7262038 w 9197163"/>
              <a:gd name="connsiteY54" fmla="*/ 1477926 h 2307265"/>
              <a:gd name="connsiteX55" fmla="*/ 7293935 w 9197163"/>
              <a:gd name="connsiteY55" fmla="*/ 1392865 h 2307265"/>
              <a:gd name="connsiteX56" fmla="*/ 7325833 w 9197163"/>
              <a:gd name="connsiteY56" fmla="*/ 1329070 h 2307265"/>
              <a:gd name="connsiteX57" fmla="*/ 7357731 w 9197163"/>
              <a:gd name="connsiteY57" fmla="*/ 1254642 h 2307265"/>
              <a:gd name="connsiteX58" fmla="*/ 7368363 w 9197163"/>
              <a:gd name="connsiteY58" fmla="*/ 1222745 h 2307265"/>
              <a:gd name="connsiteX59" fmla="*/ 7389628 w 9197163"/>
              <a:gd name="connsiteY59" fmla="*/ 1180214 h 2307265"/>
              <a:gd name="connsiteX60" fmla="*/ 7400261 w 9197163"/>
              <a:gd name="connsiteY60" fmla="*/ 1137684 h 2307265"/>
              <a:gd name="connsiteX61" fmla="*/ 7432159 w 9197163"/>
              <a:gd name="connsiteY61" fmla="*/ 1105786 h 2307265"/>
              <a:gd name="connsiteX62" fmla="*/ 7453424 w 9197163"/>
              <a:gd name="connsiteY62" fmla="*/ 1063256 h 2307265"/>
              <a:gd name="connsiteX63" fmla="*/ 8038214 w 9197163"/>
              <a:gd name="connsiteY63" fmla="*/ 1520456 h 2307265"/>
              <a:gd name="connsiteX64" fmla="*/ 8431619 w 9197163"/>
              <a:gd name="connsiteY64" fmla="*/ 1382233 h 2307265"/>
              <a:gd name="connsiteX65" fmla="*/ 8686800 w 9197163"/>
              <a:gd name="connsiteY65" fmla="*/ 680484 h 2307265"/>
              <a:gd name="connsiteX66" fmla="*/ 9197163 w 9197163"/>
              <a:gd name="connsiteY66" fmla="*/ 1775638 h 2307265"/>
              <a:gd name="connsiteX67" fmla="*/ 9197163 w 9197163"/>
              <a:gd name="connsiteY67" fmla="*/ 1775638 h 2307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9197163" h="2307265">
                <a:moveTo>
                  <a:pt x="0" y="1371600"/>
                </a:moveTo>
                <a:lnTo>
                  <a:pt x="0" y="1371600"/>
                </a:lnTo>
                <a:lnTo>
                  <a:pt x="276447" y="2158410"/>
                </a:lnTo>
                <a:lnTo>
                  <a:pt x="733647" y="542261"/>
                </a:lnTo>
                <a:lnTo>
                  <a:pt x="1031359" y="2307265"/>
                </a:lnTo>
                <a:lnTo>
                  <a:pt x="1371600" y="1382233"/>
                </a:lnTo>
                <a:lnTo>
                  <a:pt x="1605517" y="1244010"/>
                </a:lnTo>
                <a:lnTo>
                  <a:pt x="1924493" y="0"/>
                </a:lnTo>
                <a:lnTo>
                  <a:pt x="2147777" y="1573619"/>
                </a:lnTo>
                <a:lnTo>
                  <a:pt x="2551814" y="1488558"/>
                </a:lnTo>
                <a:cubicBezTo>
                  <a:pt x="2587256" y="1495647"/>
                  <a:pt x="2623594" y="1499194"/>
                  <a:pt x="2658140" y="1509824"/>
                </a:cubicBezTo>
                <a:cubicBezTo>
                  <a:pt x="2670354" y="1513582"/>
                  <a:pt x="2678608" y="1525374"/>
                  <a:pt x="2690038" y="1531089"/>
                </a:cubicBezTo>
                <a:cubicBezTo>
                  <a:pt x="2714339" y="1543240"/>
                  <a:pt x="2750839" y="1546289"/>
                  <a:pt x="2775098" y="1552354"/>
                </a:cubicBezTo>
                <a:cubicBezTo>
                  <a:pt x="2822109" y="1564107"/>
                  <a:pt x="2792072" y="1562986"/>
                  <a:pt x="2817628" y="1562986"/>
                </a:cubicBezTo>
                <a:lnTo>
                  <a:pt x="3083442" y="2275368"/>
                </a:lnTo>
                <a:lnTo>
                  <a:pt x="3413052" y="1403498"/>
                </a:lnTo>
                <a:lnTo>
                  <a:pt x="3700131" y="1722475"/>
                </a:lnTo>
                <a:lnTo>
                  <a:pt x="3912782" y="1063256"/>
                </a:lnTo>
                <a:cubicBezTo>
                  <a:pt x="3974332" y="1288943"/>
                  <a:pt x="3925619" y="1099761"/>
                  <a:pt x="3955312" y="1233377"/>
                </a:cubicBezTo>
                <a:cubicBezTo>
                  <a:pt x="3965570" y="1279536"/>
                  <a:pt x="3977937" y="1325233"/>
                  <a:pt x="3987210" y="1371600"/>
                </a:cubicBezTo>
                <a:cubicBezTo>
                  <a:pt x="3992125" y="1396175"/>
                  <a:pt x="3992927" y="1421453"/>
                  <a:pt x="3997842" y="1446028"/>
                </a:cubicBezTo>
                <a:cubicBezTo>
                  <a:pt x="4003574" y="1474687"/>
                  <a:pt x="4013086" y="1502490"/>
                  <a:pt x="4019107" y="1531089"/>
                </a:cubicBezTo>
                <a:cubicBezTo>
                  <a:pt x="4027270" y="1569864"/>
                  <a:pt x="4032210" y="1609272"/>
                  <a:pt x="4040373" y="1648047"/>
                </a:cubicBezTo>
                <a:cubicBezTo>
                  <a:pt x="4046394" y="1676646"/>
                  <a:pt x="4056834" y="1704279"/>
                  <a:pt x="4061638" y="1733107"/>
                </a:cubicBezTo>
                <a:cubicBezTo>
                  <a:pt x="4065182" y="1754372"/>
                  <a:pt x="4069421" y="1775533"/>
                  <a:pt x="4072270" y="1796903"/>
                </a:cubicBezTo>
                <a:cubicBezTo>
                  <a:pt x="4076512" y="1828715"/>
                  <a:pt x="4078023" y="1860875"/>
                  <a:pt x="4082903" y="1892596"/>
                </a:cubicBezTo>
                <a:cubicBezTo>
                  <a:pt x="4086718" y="1917395"/>
                  <a:pt x="4096227" y="1943202"/>
                  <a:pt x="4104168" y="1967024"/>
                </a:cubicBezTo>
                <a:cubicBezTo>
                  <a:pt x="4107712" y="2002466"/>
                  <a:pt x="4109384" y="2038145"/>
                  <a:pt x="4114800" y="2073349"/>
                </a:cubicBezTo>
                <a:cubicBezTo>
                  <a:pt x="4116504" y="2084427"/>
                  <a:pt x="4122354" y="2094470"/>
                  <a:pt x="4125433" y="2105247"/>
                </a:cubicBezTo>
                <a:cubicBezTo>
                  <a:pt x="4129448" y="2119298"/>
                  <a:pt x="4131867" y="2133780"/>
                  <a:pt x="4136066" y="2147777"/>
                </a:cubicBezTo>
                <a:cubicBezTo>
                  <a:pt x="4142507" y="2169247"/>
                  <a:pt x="4150243" y="2190307"/>
                  <a:pt x="4157331" y="2211572"/>
                </a:cubicBezTo>
                <a:lnTo>
                  <a:pt x="4167963" y="2243470"/>
                </a:lnTo>
                <a:cubicBezTo>
                  <a:pt x="4171507" y="2254103"/>
                  <a:pt x="4178596" y="2264160"/>
                  <a:pt x="4178596" y="2275368"/>
                </a:cubicBezTo>
                <a:lnTo>
                  <a:pt x="4178596" y="2307265"/>
                </a:lnTo>
                <a:lnTo>
                  <a:pt x="4433777" y="1594884"/>
                </a:lnTo>
                <a:lnTo>
                  <a:pt x="4678326" y="1956391"/>
                </a:lnTo>
                <a:lnTo>
                  <a:pt x="4890977" y="1286540"/>
                </a:lnTo>
                <a:lnTo>
                  <a:pt x="5231219" y="2286000"/>
                </a:lnTo>
                <a:lnTo>
                  <a:pt x="5454503" y="1339703"/>
                </a:lnTo>
                <a:lnTo>
                  <a:pt x="5996763" y="1552354"/>
                </a:lnTo>
                <a:lnTo>
                  <a:pt x="6464596" y="2275368"/>
                </a:lnTo>
                <a:cubicBezTo>
                  <a:pt x="6478773" y="2239926"/>
                  <a:pt x="6490873" y="2203581"/>
                  <a:pt x="6507126" y="2169042"/>
                </a:cubicBezTo>
                <a:cubicBezTo>
                  <a:pt x="6519293" y="2143188"/>
                  <a:pt x="6538400" y="2120878"/>
                  <a:pt x="6549656" y="2094614"/>
                </a:cubicBezTo>
                <a:cubicBezTo>
                  <a:pt x="6559820" y="2070898"/>
                  <a:pt x="6561861" y="2044345"/>
                  <a:pt x="6570921" y="2020186"/>
                </a:cubicBezTo>
                <a:cubicBezTo>
                  <a:pt x="6583178" y="1987502"/>
                  <a:pt x="6600488" y="1956903"/>
                  <a:pt x="6613452" y="1924493"/>
                </a:cubicBezTo>
                <a:cubicBezTo>
                  <a:pt x="6662751" y="1801246"/>
                  <a:pt x="6614017" y="1912164"/>
                  <a:pt x="6645349" y="1818168"/>
                </a:cubicBezTo>
                <a:cubicBezTo>
                  <a:pt x="6654925" y="1789440"/>
                  <a:pt x="6665600" y="1761059"/>
                  <a:pt x="6677247" y="1733107"/>
                </a:cubicBezTo>
                <a:cubicBezTo>
                  <a:pt x="6683343" y="1718476"/>
                  <a:pt x="6692822" y="1705371"/>
                  <a:pt x="6698512" y="1690577"/>
                </a:cubicBezTo>
                <a:cubicBezTo>
                  <a:pt x="6710582" y="1659195"/>
                  <a:pt x="6719778" y="1626782"/>
                  <a:pt x="6730410" y="1594884"/>
                </a:cubicBezTo>
                <a:lnTo>
                  <a:pt x="6741042" y="1562986"/>
                </a:lnTo>
                <a:cubicBezTo>
                  <a:pt x="6753632" y="1449681"/>
                  <a:pt x="6751675" y="1499387"/>
                  <a:pt x="6751675" y="1414131"/>
                </a:cubicBezTo>
                <a:lnTo>
                  <a:pt x="7134447" y="1743740"/>
                </a:lnTo>
                <a:cubicBezTo>
                  <a:pt x="7145080" y="1715386"/>
                  <a:pt x="7152803" y="1685764"/>
                  <a:pt x="7166345" y="1658679"/>
                </a:cubicBezTo>
                <a:cubicBezTo>
                  <a:pt x="7174270" y="1642829"/>
                  <a:pt x="7190816" y="1632239"/>
                  <a:pt x="7198242" y="1616149"/>
                </a:cubicBezTo>
                <a:cubicBezTo>
                  <a:pt x="7273243" y="1453647"/>
                  <a:pt x="7190202" y="1573705"/>
                  <a:pt x="7262038" y="1477926"/>
                </a:cubicBezTo>
                <a:cubicBezTo>
                  <a:pt x="7281638" y="1399521"/>
                  <a:pt x="7260577" y="1470700"/>
                  <a:pt x="7293935" y="1392865"/>
                </a:cubicBezTo>
                <a:cubicBezTo>
                  <a:pt x="7320346" y="1331239"/>
                  <a:pt x="7284969" y="1390367"/>
                  <a:pt x="7325833" y="1329070"/>
                </a:cubicBezTo>
                <a:cubicBezTo>
                  <a:pt x="7347963" y="1240554"/>
                  <a:pt x="7321017" y="1328072"/>
                  <a:pt x="7357731" y="1254642"/>
                </a:cubicBezTo>
                <a:cubicBezTo>
                  <a:pt x="7362743" y="1244618"/>
                  <a:pt x="7363948" y="1233046"/>
                  <a:pt x="7368363" y="1222745"/>
                </a:cubicBezTo>
                <a:cubicBezTo>
                  <a:pt x="7374607" y="1208176"/>
                  <a:pt x="7384063" y="1195055"/>
                  <a:pt x="7389628" y="1180214"/>
                </a:cubicBezTo>
                <a:cubicBezTo>
                  <a:pt x="7394759" y="1166531"/>
                  <a:pt x="7393011" y="1150372"/>
                  <a:pt x="7400261" y="1137684"/>
                </a:cubicBezTo>
                <a:cubicBezTo>
                  <a:pt x="7407721" y="1124628"/>
                  <a:pt x="7421526" y="1116419"/>
                  <a:pt x="7432159" y="1105786"/>
                </a:cubicBezTo>
                <a:cubicBezTo>
                  <a:pt x="7444376" y="1069134"/>
                  <a:pt x="7434866" y="1081814"/>
                  <a:pt x="7453424" y="1063256"/>
                </a:cubicBezTo>
                <a:lnTo>
                  <a:pt x="8038214" y="1520456"/>
                </a:lnTo>
                <a:lnTo>
                  <a:pt x="8431619" y="1382233"/>
                </a:lnTo>
                <a:lnTo>
                  <a:pt x="8686800" y="680484"/>
                </a:lnTo>
                <a:lnTo>
                  <a:pt x="9197163" y="1775638"/>
                </a:lnTo>
                <a:lnTo>
                  <a:pt x="9197163" y="1775638"/>
                </a:lnTo>
              </a:path>
            </a:pathLst>
          </a:cu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Freeform 27"/>
          <p:cNvSpPr/>
          <p:nvPr/>
        </p:nvSpPr>
        <p:spPr>
          <a:xfrm>
            <a:off x="1346794" y="3550961"/>
            <a:ext cx="9303488" cy="1041991"/>
          </a:xfrm>
          <a:custGeom>
            <a:avLst/>
            <a:gdLst>
              <a:gd name="connsiteX0" fmla="*/ 0 w 9303488"/>
              <a:gd name="connsiteY0" fmla="*/ 765544 h 1041991"/>
              <a:gd name="connsiteX1" fmla="*/ 340242 w 9303488"/>
              <a:gd name="connsiteY1" fmla="*/ 712382 h 1041991"/>
              <a:gd name="connsiteX2" fmla="*/ 765544 w 9303488"/>
              <a:gd name="connsiteY2" fmla="*/ 212651 h 1041991"/>
              <a:gd name="connsiteX3" fmla="*/ 1127051 w 9303488"/>
              <a:gd name="connsiteY3" fmla="*/ 414670 h 1041991"/>
              <a:gd name="connsiteX4" fmla="*/ 1392865 w 9303488"/>
              <a:gd name="connsiteY4" fmla="*/ 871870 h 1041991"/>
              <a:gd name="connsiteX5" fmla="*/ 1765005 w 9303488"/>
              <a:gd name="connsiteY5" fmla="*/ 999461 h 1041991"/>
              <a:gd name="connsiteX6" fmla="*/ 2126512 w 9303488"/>
              <a:gd name="connsiteY6" fmla="*/ 1031358 h 1041991"/>
              <a:gd name="connsiteX7" fmla="*/ 2190307 w 9303488"/>
              <a:gd name="connsiteY7" fmla="*/ 956931 h 1041991"/>
              <a:gd name="connsiteX8" fmla="*/ 2232837 w 9303488"/>
              <a:gd name="connsiteY8" fmla="*/ 893135 h 1041991"/>
              <a:gd name="connsiteX9" fmla="*/ 2243470 w 9303488"/>
              <a:gd name="connsiteY9" fmla="*/ 861237 h 1041991"/>
              <a:gd name="connsiteX10" fmla="*/ 2254102 w 9303488"/>
              <a:gd name="connsiteY10" fmla="*/ 818707 h 1041991"/>
              <a:gd name="connsiteX11" fmla="*/ 2275368 w 9303488"/>
              <a:gd name="connsiteY11" fmla="*/ 797442 h 1041991"/>
              <a:gd name="connsiteX12" fmla="*/ 2307265 w 9303488"/>
              <a:gd name="connsiteY12" fmla="*/ 765544 h 1041991"/>
              <a:gd name="connsiteX13" fmla="*/ 2679405 w 9303488"/>
              <a:gd name="connsiteY13" fmla="*/ 627321 h 1041991"/>
              <a:gd name="connsiteX14" fmla="*/ 2923954 w 9303488"/>
              <a:gd name="connsiteY14" fmla="*/ 233917 h 1041991"/>
              <a:gd name="connsiteX15" fmla="*/ 3434316 w 9303488"/>
              <a:gd name="connsiteY15" fmla="*/ 967563 h 1041991"/>
              <a:gd name="connsiteX16" fmla="*/ 3806456 w 9303488"/>
              <a:gd name="connsiteY16" fmla="*/ 414670 h 1041991"/>
              <a:gd name="connsiteX17" fmla="*/ 3934047 w 9303488"/>
              <a:gd name="connsiteY17" fmla="*/ 457200 h 1041991"/>
              <a:gd name="connsiteX18" fmla="*/ 4231758 w 9303488"/>
              <a:gd name="connsiteY18" fmla="*/ 138224 h 1041991"/>
              <a:gd name="connsiteX19" fmla="*/ 4476307 w 9303488"/>
              <a:gd name="connsiteY19" fmla="*/ 776177 h 1041991"/>
              <a:gd name="connsiteX20" fmla="*/ 4699591 w 9303488"/>
              <a:gd name="connsiteY20" fmla="*/ 435935 h 1041991"/>
              <a:gd name="connsiteX21" fmla="*/ 4997302 w 9303488"/>
              <a:gd name="connsiteY21" fmla="*/ 1041991 h 1041991"/>
              <a:gd name="connsiteX22" fmla="*/ 5316279 w 9303488"/>
              <a:gd name="connsiteY22" fmla="*/ 829340 h 1041991"/>
              <a:gd name="connsiteX23" fmla="*/ 5709684 w 9303488"/>
              <a:gd name="connsiteY23" fmla="*/ 1031358 h 1041991"/>
              <a:gd name="connsiteX24" fmla="*/ 6113721 w 9303488"/>
              <a:gd name="connsiteY24" fmla="*/ 372140 h 1041991"/>
              <a:gd name="connsiteX25" fmla="*/ 6485861 w 9303488"/>
              <a:gd name="connsiteY25" fmla="*/ 733647 h 1041991"/>
              <a:gd name="connsiteX26" fmla="*/ 6858000 w 9303488"/>
              <a:gd name="connsiteY26" fmla="*/ 31898 h 1041991"/>
              <a:gd name="connsiteX27" fmla="*/ 7230140 w 9303488"/>
              <a:gd name="connsiteY27" fmla="*/ 659219 h 1041991"/>
              <a:gd name="connsiteX28" fmla="*/ 7315200 w 9303488"/>
              <a:gd name="connsiteY28" fmla="*/ 616689 h 1041991"/>
              <a:gd name="connsiteX29" fmla="*/ 7336465 w 9303488"/>
              <a:gd name="connsiteY29" fmla="*/ 584791 h 1041991"/>
              <a:gd name="connsiteX30" fmla="*/ 7368363 w 9303488"/>
              <a:gd name="connsiteY30" fmla="*/ 574158 h 1041991"/>
              <a:gd name="connsiteX31" fmla="*/ 7400261 w 9303488"/>
              <a:gd name="connsiteY31" fmla="*/ 552893 h 1041991"/>
              <a:gd name="connsiteX32" fmla="*/ 7453423 w 9303488"/>
              <a:gd name="connsiteY32" fmla="*/ 489098 h 1041991"/>
              <a:gd name="connsiteX33" fmla="*/ 7485321 w 9303488"/>
              <a:gd name="connsiteY33" fmla="*/ 478465 h 1041991"/>
              <a:gd name="connsiteX34" fmla="*/ 7517219 w 9303488"/>
              <a:gd name="connsiteY34" fmla="*/ 446568 h 1041991"/>
              <a:gd name="connsiteX35" fmla="*/ 7581014 w 9303488"/>
              <a:gd name="connsiteY35" fmla="*/ 350875 h 1041991"/>
              <a:gd name="connsiteX36" fmla="*/ 7634177 w 9303488"/>
              <a:gd name="connsiteY36" fmla="*/ 265814 h 1041991"/>
              <a:gd name="connsiteX37" fmla="*/ 7655442 w 9303488"/>
              <a:gd name="connsiteY37" fmla="*/ 233917 h 1041991"/>
              <a:gd name="connsiteX38" fmla="*/ 7676707 w 9303488"/>
              <a:gd name="connsiteY38" fmla="*/ 191386 h 1041991"/>
              <a:gd name="connsiteX39" fmla="*/ 7697972 w 9303488"/>
              <a:gd name="connsiteY39" fmla="*/ 127591 h 1041991"/>
              <a:gd name="connsiteX40" fmla="*/ 7729870 w 9303488"/>
              <a:gd name="connsiteY40" fmla="*/ 95693 h 1041991"/>
              <a:gd name="connsiteX41" fmla="*/ 7751135 w 9303488"/>
              <a:gd name="connsiteY41" fmla="*/ 31898 h 1041991"/>
              <a:gd name="connsiteX42" fmla="*/ 7761768 w 9303488"/>
              <a:gd name="connsiteY42" fmla="*/ 0 h 1041991"/>
              <a:gd name="connsiteX43" fmla="*/ 7857461 w 9303488"/>
              <a:gd name="connsiteY43" fmla="*/ 74428 h 1041991"/>
              <a:gd name="connsiteX44" fmla="*/ 7889358 w 9303488"/>
              <a:gd name="connsiteY44" fmla="*/ 106326 h 1041991"/>
              <a:gd name="connsiteX45" fmla="*/ 7931888 w 9303488"/>
              <a:gd name="connsiteY45" fmla="*/ 138224 h 1041991"/>
              <a:gd name="connsiteX46" fmla="*/ 7995684 w 9303488"/>
              <a:gd name="connsiteY46" fmla="*/ 202019 h 1041991"/>
              <a:gd name="connsiteX47" fmla="*/ 8027581 w 9303488"/>
              <a:gd name="connsiteY47" fmla="*/ 223284 h 1041991"/>
              <a:gd name="connsiteX48" fmla="*/ 8112642 w 9303488"/>
              <a:gd name="connsiteY48" fmla="*/ 308344 h 1041991"/>
              <a:gd name="connsiteX49" fmla="*/ 8208335 w 9303488"/>
              <a:gd name="connsiteY49" fmla="*/ 382772 h 1041991"/>
              <a:gd name="connsiteX50" fmla="*/ 8272130 w 9303488"/>
              <a:gd name="connsiteY50" fmla="*/ 435935 h 1041991"/>
              <a:gd name="connsiteX51" fmla="*/ 8367823 w 9303488"/>
              <a:gd name="connsiteY51" fmla="*/ 520996 h 1041991"/>
              <a:gd name="connsiteX52" fmla="*/ 8389088 w 9303488"/>
              <a:gd name="connsiteY52" fmla="*/ 552893 h 1041991"/>
              <a:gd name="connsiteX53" fmla="*/ 8452884 w 9303488"/>
              <a:gd name="connsiteY53" fmla="*/ 616689 h 1041991"/>
              <a:gd name="connsiteX54" fmla="*/ 8910084 w 9303488"/>
              <a:gd name="connsiteY54" fmla="*/ 659219 h 1041991"/>
              <a:gd name="connsiteX55" fmla="*/ 9303488 w 9303488"/>
              <a:gd name="connsiteY55" fmla="*/ 999461 h 1041991"/>
              <a:gd name="connsiteX56" fmla="*/ 9303488 w 9303488"/>
              <a:gd name="connsiteY56" fmla="*/ 999461 h 1041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9303488" h="1041991">
                <a:moveTo>
                  <a:pt x="0" y="765544"/>
                </a:moveTo>
                <a:lnTo>
                  <a:pt x="340242" y="712382"/>
                </a:lnTo>
                <a:lnTo>
                  <a:pt x="765544" y="212651"/>
                </a:lnTo>
                <a:lnTo>
                  <a:pt x="1127051" y="414670"/>
                </a:lnTo>
                <a:lnTo>
                  <a:pt x="1392865" y="871870"/>
                </a:lnTo>
                <a:lnTo>
                  <a:pt x="1765005" y="999461"/>
                </a:lnTo>
                <a:lnTo>
                  <a:pt x="2126512" y="1031358"/>
                </a:lnTo>
                <a:cubicBezTo>
                  <a:pt x="2147777" y="1006549"/>
                  <a:pt x="2171569" y="983700"/>
                  <a:pt x="2190307" y="956931"/>
                </a:cubicBezTo>
                <a:cubicBezTo>
                  <a:pt x="2262121" y="854341"/>
                  <a:pt x="2117314" y="1008662"/>
                  <a:pt x="2232837" y="893135"/>
                </a:cubicBezTo>
                <a:cubicBezTo>
                  <a:pt x="2236381" y="882502"/>
                  <a:pt x="2240391" y="872014"/>
                  <a:pt x="2243470" y="861237"/>
                </a:cubicBezTo>
                <a:cubicBezTo>
                  <a:pt x="2247484" y="847186"/>
                  <a:pt x="2247567" y="831777"/>
                  <a:pt x="2254102" y="818707"/>
                </a:cubicBezTo>
                <a:cubicBezTo>
                  <a:pt x="2258585" y="809741"/>
                  <a:pt x="2269106" y="805270"/>
                  <a:pt x="2275368" y="797442"/>
                </a:cubicBezTo>
                <a:cubicBezTo>
                  <a:pt x="2303246" y="762595"/>
                  <a:pt x="2282565" y="765544"/>
                  <a:pt x="2307265" y="765544"/>
                </a:cubicBezTo>
                <a:lnTo>
                  <a:pt x="2679405" y="627321"/>
                </a:lnTo>
                <a:lnTo>
                  <a:pt x="2923954" y="233917"/>
                </a:lnTo>
                <a:lnTo>
                  <a:pt x="3434316" y="967563"/>
                </a:lnTo>
                <a:lnTo>
                  <a:pt x="3806456" y="414670"/>
                </a:lnTo>
                <a:cubicBezTo>
                  <a:pt x="3904196" y="463540"/>
                  <a:pt x="3859816" y="457200"/>
                  <a:pt x="3934047" y="457200"/>
                </a:cubicBezTo>
                <a:lnTo>
                  <a:pt x="4231758" y="138224"/>
                </a:lnTo>
                <a:lnTo>
                  <a:pt x="4476307" y="776177"/>
                </a:lnTo>
                <a:lnTo>
                  <a:pt x="4699591" y="435935"/>
                </a:lnTo>
                <a:lnTo>
                  <a:pt x="4997302" y="1041991"/>
                </a:lnTo>
                <a:lnTo>
                  <a:pt x="5316279" y="829340"/>
                </a:lnTo>
                <a:lnTo>
                  <a:pt x="5709684" y="1031358"/>
                </a:lnTo>
                <a:lnTo>
                  <a:pt x="6113721" y="372140"/>
                </a:lnTo>
                <a:lnTo>
                  <a:pt x="6485861" y="733647"/>
                </a:lnTo>
                <a:lnTo>
                  <a:pt x="6858000" y="31898"/>
                </a:lnTo>
                <a:lnTo>
                  <a:pt x="7230140" y="659219"/>
                </a:lnTo>
                <a:cubicBezTo>
                  <a:pt x="7258493" y="645042"/>
                  <a:pt x="7289230" y="634868"/>
                  <a:pt x="7315200" y="616689"/>
                </a:cubicBezTo>
                <a:cubicBezTo>
                  <a:pt x="7325669" y="609361"/>
                  <a:pt x="7326486" y="592774"/>
                  <a:pt x="7336465" y="584791"/>
                </a:cubicBezTo>
                <a:cubicBezTo>
                  <a:pt x="7345217" y="577789"/>
                  <a:pt x="7358338" y="579170"/>
                  <a:pt x="7368363" y="574158"/>
                </a:cubicBezTo>
                <a:cubicBezTo>
                  <a:pt x="7379793" y="568443"/>
                  <a:pt x="7389628" y="559981"/>
                  <a:pt x="7400261" y="552893"/>
                </a:cubicBezTo>
                <a:cubicBezTo>
                  <a:pt x="7415951" y="529358"/>
                  <a:pt x="7428865" y="505470"/>
                  <a:pt x="7453423" y="489098"/>
                </a:cubicBezTo>
                <a:cubicBezTo>
                  <a:pt x="7462748" y="482881"/>
                  <a:pt x="7474688" y="482009"/>
                  <a:pt x="7485321" y="478465"/>
                </a:cubicBezTo>
                <a:cubicBezTo>
                  <a:pt x="7495954" y="467833"/>
                  <a:pt x="7507987" y="458437"/>
                  <a:pt x="7517219" y="446568"/>
                </a:cubicBezTo>
                <a:cubicBezTo>
                  <a:pt x="7591571" y="350973"/>
                  <a:pt x="7533205" y="414620"/>
                  <a:pt x="7581014" y="350875"/>
                </a:cubicBezTo>
                <a:cubicBezTo>
                  <a:pt x="7642006" y="269552"/>
                  <a:pt x="7587471" y="347549"/>
                  <a:pt x="7634177" y="265814"/>
                </a:cubicBezTo>
                <a:cubicBezTo>
                  <a:pt x="7640517" y="254719"/>
                  <a:pt x="7649102" y="245012"/>
                  <a:pt x="7655442" y="233917"/>
                </a:cubicBezTo>
                <a:cubicBezTo>
                  <a:pt x="7663306" y="220155"/>
                  <a:pt x="7670820" y="206103"/>
                  <a:pt x="7676707" y="191386"/>
                </a:cubicBezTo>
                <a:cubicBezTo>
                  <a:pt x="7685032" y="170574"/>
                  <a:pt x="7682122" y="143441"/>
                  <a:pt x="7697972" y="127591"/>
                </a:cubicBezTo>
                <a:lnTo>
                  <a:pt x="7729870" y="95693"/>
                </a:lnTo>
                <a:lnTo>
                  <a:pt x="7751135" y="31898"/>
                </a:lnTo>
                <a:lnTo>
                  <a:pt x="7761768" y="0"/>
                </a:lnTo>
                <a:cubicBezTo>
                  <a:pt x="7793666" y="24809"/>
                  <a:pt x="7828887" y="45853"/>
                  <a:pt x="7857461" y="74428"/>
                </a:cubicBezTo>
                <a:cubicBezTo>
                  <a:pt x="7868093" y="85061"/>
                  <a:pt x="7877941" y="96540"/>
                  <a:pt x="7889358" y="106326"/>
                </a:cubicBezTo>
                <a:cubicBezTo>
                  <a:pt x="7902813" y="117859"/>
                  <a:pt x="7918716" y="126369"/>
                  <a:pt x="7931888" y="138224"/>
                </a:cubicBezTo>
                <a:cubicBezTo>
                  <a:pt x="7954241" y="158342"/>
                  <a:pt x="7970661" y="185337"/>
                  <a:pt x="7995684" y="202019"/>
                </a:cubicBezTo>
                <a:cubicBezTo>
                  <a:pt x="8006316" y="209107"/>
                  <a:pt x="8018126" y="214688"/>
                  <a:pt x="8027581" y="223284"/>
                </a:cubicBezTo>
                <a:cubicBezTo>
                  <a:pt x="8057251" y="250257"/>
                  <a:pt x="8080991" y="283726"/>
                  <a:pt x="8112642" y="308344"/>
                </a:cubicBezTo>
                <a:cubicBezTo>
                  <a:pt x="8144540" y="333153"/>
                  <a:pt x="8179761" y="354198"/>
                  <a:pt x="8208335" y="382772"/>
                </a:cubicBezTo>
                <a:cubicBezTo>
                  <a:pt x="8353785" y="528222"/>
                  <a:pt x="8138902" y="317509"/>
                  <a:pt x="8272130" y="435935"/>
                </a:cubicBezTo>
                <a:cubicBezTo>
                  <a:pt x="8381377" y="533044"/>
                  <a:pt x="8295430" y="472734"/>
                  <a:pt x="8367823" y="520996"/>
                </a:cubicBezTo>
                <a:cubicBezTo>
                  <a:pt x="8374911" y="531628"/>
                  <a:pt x="8380772" y="543191"/>
                  <a:pt x="8389088" y="552893"/>
                </a:cubicBezTo>
                <a:lnTo>
                  <a:pt x="8452884" y="616689"/>
                </a:lnTo>
                <a:lnTo>
                  <a:pt x="8910084" y="659219"/>
                </a:lnTo>
                <a:lnTo>
                  <a:pt x="9303488" y="999461"/>
                </a:lnTo>
                <a:lnTo>
                  <a:pt x="9303488" y="999461"/>
                </a:lnTo>
              </a:path>
            </a:pathLst>
          </a:cu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eform 28"/>
          <p:cNvSpPr/>
          <p:nvPr/>
        </p:nvSpPr>
        <p:spPr>
          <a:xfrm>
            <a:off x="1371596" y="4234494"/>
            <a:ext cx="9239693" cy="1073929"/>
          </a:xfrm>
          <a:custGeom>
            <a:avLst/>
            <a:gdLst>
              <a:gd name="connsiteX0" fmla="*/ 0 w 9207795"/>
              <a:gd name="connsiteY0" fmla="*/ 712381 h 1073929"/>
              <a:gd name="connsiteX1" fmla="*/ 297711 w 9207795"/>
              <a:gd name="connsiteY1" fmla="*/ 223284 h 1073929"/>
              <a:gd name="connsiteX2" fmla="*/ 297711 w 9207795"/>
              <a:gd name="connsiteY2" fmla="*/ 223284 h 1073929"/>
              <a:gd name="connsiteX3" fmla="*/ 691116 w 9207795"/>
              <a:gd name="connsiteY3" fmla="*/ 956930 h 1073929"/>
              <a:gd name="connsiteX4" fmla="*/ 1095153 w 9207795"/>
              <a:gd name="connsiteY4" fmla="*/ 701749 h 1073929"/>
              <a:gd name="connsiteX5" fmla="*/ 1297172 w 9207795"/>
              <a:gd name="connsiteY5" fmla="*/ 382772 h 1073929"/>
              <a:gd name="connsiteX6" fmla="*/ 1679944 w 9207795"/>
              <a:gd name="connsiteY6" fmla="*/ 680484 h 1073929"/>
              <a:gd name="connsiteX7" fmla="*/ 2041451 w 9207795"/>
              <a:gd name="connsiteY7" fmla="*/ 457200 h 1073929"/>
              <a:gd name="connsiteX8" fmla="*/ 2381693 w 9207795"/>
              <a:gd name="connsiteY8" fmla="*/ 531628 h 1073929"/>
              <a:gd name="connsiteX9" fmla="*/ 2477386 w 9207795"/>
              <a:gd name="connsiteY9" fmla="*/ 510363 h 1073929"/>
              <a:gd name="connsiteX10" fmla="*/ 2594344 w 9207795"/>
              <a:gd name="connsiteY10" fmla="*/ 489098 h 1073929"/>
              <a:gd name="connsiteX11" fmla="*/ 2626241 w 9207795"/>
              <a:gd name="connsiteY11" fmla="*/ 478465 h 1073929"/>
              <a:gd name="connsiteX12" fmla="*/ 2679404 w 9207795"/>
              <a:gd name="connsiteY12" fmla="*/ 467833 h 1073929"/>
              <a:gd name="connsiteX13" fmla="*/ 2679404 w 9207795"/>
              <a:gd name="connsiteY13" fmla="*/ 467833 h 1073929"/>
              <a:gd name="connsiteX14" fmla="*/ 2923953 w 9207795"/>
              <a:gd name="connsiteY14" fmla="*/ 818707 h 1073929"/>
              <a:gd name="connsiteX15" fmla="*/ 3104707 w 9207795"/>
              <a:gd name="connsiteY15" fmla="*/ 531628 h 1073929"/>
              <a:gd name="connsiteX16" fmla="*/ 3349255 w 9207795"/>
              <a:gd name="connsiteY16" fmla="*/ 893135 h 1073929"/>
              <a:gd name="connsiteX17" fmla="*/ 3700130 w 9207795"/>
              <a:gd name="connsiteY17" fmla="*/ 542260 h 1073929"/>
              <a:gd name="connsiteX18" fmla="*/ 3891516 w 9207795"/>
              <a:gd name="connsiteY18" fmla="*/ 372140 h 1073929"/>
              <a:gd name="connsiteX19" fmla="*/ 4157330 w 9207795"/>
              <a:gd name="connsiteY19" fmla="*/ 616688 h 1073929"/>
              <a:gd name="connsiteX20" fmla="*/ 4497572 w 9207795"/>
              <a:gd name="connsiteY20" fmla="*/ 1052623 h 1073929"/>
              <a:gd name="connsiteX21" fmla="*/ 4912241 w 9207795"/>
              <a:gd name="connsiteY21" fmla="*/ 882502 h 1073929"/>
              <a:gd name="connsiteX22" fmla="*/ 5167423 w 9207795"/>
              <a:gd name="connsiteY22" fmla="*/ 0 h 1073929"/>
              <a:gd name="connsiteX23" fmla="*/ 5454502 w 9207795"/>
              <a:gd name="connsiteY23" fmla="*/ 903767 h 1073929"/>
              <a:gd name="connsiteX24" fmla="*/ 5560827 w 9207795"/>
              <a:gd name="connsiteY24" fmla="*/ 978195 h 1073929"/>
              <a:gd name="connsiteX25" fmla="*/ 5624623 w 9207795"/>
              <a:gd name="connsiteY25" fmla="*/ 1010093 h 1073929"/>
              <a:gd name="connsiteX26" fmla="*/ 5656520 w 9207795"/>
              <a:gd name="connsiteY26" fmla="*/ 1020726 h 1073929"/>
              <a:gd name="connsiteX27" fmla="*/ 5720316 w 9207795"/>
              <a:gd name="connsiteY27" fmla="*/ 1052623 h 1073929"/>
              <a:gd name="connsiteX28" fmla="*/ 5762846 w 9207795"/>
              <a:gd name="connsiteY28" fmla="*/ 1073888 h 1073929"/>
              <a:gd name="connsiteX29" fmla="*/ 5964865 w 9207795"/>
              <a:gd name="connsiteY29" fmla="*/ 754912 h 1073929"/>
              <a:gd name="connsiteX30" fmla="*/ 6060558 w 9207795"/>
              <a:gd name="connsiteY30" fmla="*/ 733647 h 1073929"/>
              <a:gd name="connsiteX31" fmla="*/ 6283841 w 9207795"/>
              <a:gd name="connsiteY31" fmla="*/ 712381 h 1073929"/>
              <a:gd name="connsiteX32" fmla="*/ 6358269 w 9207795"/>
              <a:gd name="connsiteY32" fmla="*/ 680484 h 1073929"/>
              <a:gd name="connsiteX33" fmla="*/ 6390167 w 9207795"/>
              <a:gd name="connsiteY33" fmla="*/ 680484 h 1073929"/>
              <a:gd name="connsiteX34" fmla="*/ 6730409 w 9207795"/>
              <a:gd name="connsiteY34" fmla="*/ 691116 h 1073929"/>
              <a:gd name="connsiteX35" fmla="*/ 7102548 w 9207795"/>
              <a:gd name="connsiteY35" fmla="*/ 988828 h 1073929"/>
              <a:gd name="connsiteX36" fmla="*/ 7368362 w 9207795"/>
              <a:gd name="connsiteY36" fmla="*/ 637953 h 1073929"/>
              <a:gd name="connsiteX37" fmla="*/ 7602279 w 9207795"/>
              <a:gd name="connsiteY37" fmla="*/ 808074 h 1073929"/>
              <a:gd name="connsiteX38" fmla="*/ 8059479 w 9207795"/>
              <a:gd name="connsiteY38" fmla="*/ 1073888 h 1073929"/>
              <a:gd name="connsiteX39" fmla="*/ 8420986 w 9207795"/>
              <a:gd name="connsiteY39" fmla="*/ 723014 h 1073929"/>
              <a:gd name="connsiteX40" fmla="*/ 8495413 w 9207795"/>
              <a:gd name="connsiteY40" fmla="*/ 616688 h 1073929"/>
              <a:gd name="connsiteX41" fmla="*/ 8516679 w 9207795"/>
              <a:gd name="connsiteY41" fmla="*/ 584791 h 1073929"/>
              <a:gd name="connsiteX42" fmla="*/ 8537944 w 9207795"/>
              <a:gd name="connsiteY42" fmla="*/ 552893 h 1073929"/>
              <a:gd name="connsiteX43" fmla="*/ 8569841 w 9207795"/>
              <a:gd name="connsiteY43" fmla="*/ 510363 h 1073929"/>
              <a:gd name="connsiteX44" fmla="*/ 8612372 w 9207795"/>
              <a:gd name="connsiteY44" fmla="*/ 457200 h 1073929"/>
              <a:gd name="connsiteX45" fmla="*/ 8633637 w 9207795"/>
              <a:gd name="connsiteY45" fmla="*/ 425302 h 1073929"/>
              <a:gd name="connsiteX46" fmla="*/ 8665534 w 9207795"/>
              <a:gd name="connsiteY46" fmla="*/ 404037 h 1073929"/>
              <a:gd name="connsiteX47" fmla="*/ 8686800 w 9207795"/>
              <a:gd name="connsiteY47" fmla="*/ 382772 h 1073929"/>
              <a:gd name="connsiteX48" fmla="*/ 8708065 w 9207795"/>
              <a:gd name="connsiteY48" fmla="*/ 350874 h 1073929"/>
              <a:gd name="connsiteX49" fmla="*/ 8739962 w 9207795"/>
              <a:gd name="connsiteY49" fmla="*/ 340242 h 1073929"/>
              <a:gd name="connsiteX50" fmla="*/ 9197162 w 9207795"/>
              <a:gd name="connsiteY50" fmla="*/ 1041991 h 1073929"/>
              <a:gd name="connsiteX51" fmla="*/ 9207795 w 9207795"/>
              <a:gd name="connsiteY51" fmla="*/ 1020726 h 1073929"/>
              <a:gd name="connsiteX0" fmla="*/ 0 w 9239693"/>
              <a:gd name="connsiteY0" fmla="*/ 744279 h 1073929"/>
              <a:gd name="connsiteX1" fmla="*/ 329609 w 9239693"/>
              <a:gd name="connsiteY1" fmla="*/ 223284 h 1073929"/>
              <a:gd name="connsiteX2" fmla="*/ 329609 w 9239693"/>
              <a:gd name="connsiteY2" fmla="*/ 223284 h 1073929"/>
              <a:gd name="connsiteX3" fmla="*/ 723014 w 9239693"/>
              <a:gd name="connsiteY3" fmla="*/ 956930 h 1073929"/>
              <a:gd name="connsiteX4" fmla="*/ 1127051 w 9239693"/>
              <a:gd name="connsiteY4" fmla="*/ 701749 h 1073929"/>
              <a:gd name="connsiteX5" fmla="*/ 1329070 w 9239693"/>
              <a:gd name="connsiteY5" fmla="*/ 382772 h 1073929"/>
              <a:gd name="connsiteX6" fmla="*/ 1711842 w 9239693"/>
              <a:gd name="connsiteY6" fmla="*/ 680484 h 1073929"/>
              <a:gd name="connsiteX7" fmla="*/ 2073349 w 9239693"/>
              <a:gd name="connsiteY7" fmla="*/ 457200 h 1073929"/>
              <a:gd name="connsiteX8" fmla="*/ 2413591 w 9239693"/>
              <a:gd name="connsiteY8" fmla="*/ 531628 h 1073929"/>
              <a:gd name="connsiteX9" fmla="*/ 2509284 w 9239693"/>
              <a:gd name="connsiteY9" fmla="*/ 510363 h 1073929"/>
              <a:gd name="connsiteX10" fmla="*/ 2626242 w 9239693"/>
              <a:gd name="connsiteY10" fmla="*/ 489098 h 1073929"/>
              <a:gd name="connsiteX11" fmla="*/ 2658139 w 9239693"/>
              <a:gd name="connsiteY11" fmla="*/ 478465 h 1073929"/>
              <a:gd name="connsiteX12" fmla="*/ 2711302 w 9239693"/>
              <a:gd name="connsiteY12" fmla="*/ 467833 h 1073929"/>
              <a:gd name="connsiteX13" fmla="*/ 2711302 w 9239693"/>
              <a:gd name="connsiteY13" fmla="*/ 467833 h 1073929"/>
              <a:gd name="connsiteX14" fmla="*/ 2955851 w 9239693"/>
              <a:gd name="connsiteY14" fmla="*/ 818707 h 1073929"/>
              <a:gd name="connsiteX15" fmla="*/ 3136605 w 9239693"/>
              <a:gd name="connsiteY15" fmla="*/ 531628 h 1073929"/>
              <a:gd name="connsiteX16" fmla="*/ 3381153 w 9239693"/>
              <a:gd name="connsiteY16" fmla="*/ 893135 h 1073929"/>
              <a:gd name="connsiteX17" fmla="*/ 3732028 w 9239693"/>
              <a:gd name="connsiteY17" fmla="*/ 542260 h 1073929"/>
              <a:gd name="connsiteX18" fmla="*/ 3923414 w 9239693"/>
              <a:gd name="connsiteY18" fmla="*/ 372140 h 1073929"/>
              <a:gd name="connsiteX19" fmla="*/ 4189228 w 9239693"/>
              <a:gd name="connsiteY19" fmla="*/ 616688 h 1073929"/>
              <a:gd name="connsiteX20" fmla="*/ 4529470 w 9239693"/>
              <a:gd name="connsiteY20" fmla="*/ 1052623 h 1073929"/>
              <a:gd name="connsiteX21" fmla="*/ 4944139 w 9239693"/>
              <a:gd name="connsiteY21" fmla="*/ 882502 h 1073929"/>
              <a:gd name="connsiteX22" fmla="*/ 5199321 w 9239693"/>
              <a:gd name="connsiteY22" fmla="*/ 0 h 1073929"/>
              <a:gd name="connsiteX23" fmla="*/ 5486400 w 9239693"/>
              <a:gd name="connsiteY23" fmla="*/ 903767 h 1073929"/>
              <a:gd name="connsiteX24" fmla="*/ 5592725 w 9239693"/>
              <a:gd name="connsiteY24" fmla="*/ 978195 h 1073929"/>
              <a:gd name="connsiteX25" fmla="*/ 5656521 w 9239693"/>
              <a:gd name="connsiteY25" fmla="*/ 1010093 h 1073929"/>
              <a:gd name="connsiteX26" fmla="*/ 5688418 w 9239693"/>
              <a:gd name="connsiteY26" fmla="*/ 1020726 h 1073929"/>
              <a:gd name="connsiteX27" fmla="*/ 5752214 w 9239693"/>
              <a:gd name="connsiteY27" fmla="*/ 1052623 h 1073929"/>
              <a:gd name="connsiteX28" fmla="*/ 5794744 w 9239693"/>
              <a:gd name="connsiteY28" fmla="*/ 1073888 h 1073929"/>
              <a:gd name="connsiteX29" fmla="*/ 5996763 w 9239693"/>
              <a:gd name="connsiteY29" fmla="*/ 754912 h 1073929"/>
              <a:gd name="connsiteX30" fmla="*/ 6092456 w 9239693"/>
              <a:gd name="connsiteY30" fmla="*/ 733647 h 1073929"/>
              <a:gd name="connsiteX31" fmla="*/ 6315739 w 9239693"/>
              <a:gd name="connsiteY31" fmla="*/ 712381 h 1073929"/>
              <a:gd name="connsiteX32" fmla="*/ 6390167 w 9239693"/>
              <a:gd name="connsiteY32" fmla="*/ 680484 h 1073929"/>
              <a:gd name="connsiteX33" fmla="*/ 6422065 w 9239693"/>
              <a:gd name="connsiteY33" fmla="*/ 680484 h 1073929"/>
              <a:gd name="connsiteX34" fmla="*/ 6762307 w 9239693"/>
              <a:gd name="connsiteY34" fmla="*/ 691116 h 1073929"/>
              <a:gd name="connsiteX35" fmla="*/ 7134446 w 9239693"/>
              <a:gd name="connsiteY35" fmla="*/ 988828 h 1073929"/>
              <a:gd name="connsiteX36" fmla="*/ 7400260 w 9239693"/>
              <a:gd name="connsiteY36" fmla="*/ 637953 h 1073929"/>
              <a:gd name="connsiteX37" fmla="*/ 7634177 w 9239693"/>
              <a:gd name="connsiteY37" fmla="*/ 808074 h 1073929"/>
              <a:gd name="connsiteX38" fmla="*/ 8091377 w 9239693"/>
              <a:gd name="connsiteY38" fmla="*/ 1073888 h 1073929"/>
              <a:gd name="connsiteX39" fmla="*/ 8452884 w 9239693"/>
              <a:gd name="connsiteY39" fmla="*/ 723014 h 1073929"/>
              <a:gd name="connsiteX40" fmla="*/ 8527311 w 9239693"/>
              <a:gd name="connsiteY40" fmla="*/ 616688 h 1073929"/>
              <a:gd name="connsiteX41" fmla="*/ 8548577 w 9239693"/>
              <a:gd name="connsiteY41" fmla="*/ 584791 h 1073929"/>
              <a:gd name="connsiteX42" fmla="*/ 8569842 w 9239693"/>
              <a:gd name="connsiteY42" fmla="*/ 552893 h 1073929"/>
              <a:gd name="connsiteX43" fmla="*/ 8601739 w 9239693"/>
              <a:gd name="connsiteY43" fmla="*/ 510363 h 1073929"/>
              <a:gd name="connsiteX44" fmla="*/ 8644270 w 9239693"/>
              <a:gd name="connsiteY44" fmla="*/ 457200 h 1073929"/>
              <a:gd name="connsiteX45" fmla="*/ 8665535 w 9239693"/>
              <a:gd name="connsiteY45" fmla="*/ 425302 h 1073929"/>
              <a:gd name="connsiteX46" fmla="*/ 8697432 w 9239693"/>
              <a:gd name="connsiteY46" fmla="*/ 404037 h 1073929"/>
              <a:gd name="connsiteX47" fmla="*/ 8718698 w 9239693"/>
              <a:gd name="connsiteY47" fmla="*/ 382772 h 1073929"/>
              <a:gd name="connsiteX48" fmla="*/ 8739963 w 9239693"/>
              <a:gd name="connsiteY48" fmla="*/ 350874 h 1073929"/>
              <a:gd name="connsiteX49" fmla="*/ 8771860 w 9239693"/>
              <a:gd name="connsiteY49" fmla="*/ 340242 h 1073929"/>
              <a:gd name="connsiteX50" fmla="*/ 9229060 w 9239693"/>
              <a:gd name="connsiteY50" fmla="*/ 1041991 h 1073929"/>
              <a:gd name="connsiteX51" fmla="*/ 9239693 w 9239693"/>
              <a:gd name="connsiteY51" fmla="*/ 1020726 h 1073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39693" h="1073929">
                <a:moveTo>
                  <a:pt x="0" y="744279"/>
                </a:moveTo>
                <a:lnTo>
                  <a:pt x="329609" y="223284"/>
                </a:lnTo>
                <a:lnTo>
                  <a:pt x="329609" y="223284"/>
                </a:lnTo>
                <a:lnTo>
                  <a:pt x="723014" y="956930"/>
                </a:lnTo>
                <a:lnTo>
                  <a:pt x="1127051" y="701749"/>
                </a:lnTo>
                <a:lnTo>
                  <a:pt x="1329070" y="382772"/>
                </a:lnTo>
                <a:lnTo>
                  <a:pt x="1711842" y="680484"/>
                </a:lnTo>
                <a:lnTo>
                  <a:pt x="2073349" y="457200"/>
                </a:lnTo>
                <a:lnTo>
                  <a:pt x="2413591" y="531628"/>
                </a:lnTo>
                <a:cubicBezTo>
                  <a:pt x="2445489" y="524540"/>
                  <a:pt x="2477168" y="516385"/>
                  <a:pt x="2509284" y="510363"/>
                </a:cubicBezTo>
                <a:cubicBezTo>
                  <a:pt x="2596876" y="493939"/>
                  <a:pt x="2560157" y="507979"/>
                  <a:pt x="2626242" y="489098"/>
                </a:cubicBezTo>
                <a:cubicBezTo>
                  <a:pt x="2637018" y="486019"/>
                  <a:pt x="2647266" y="481183"/>
                  <a:pt x="2658139" y="478465"/>
                </a:cubicBezTo>
                <a:cubicBezTo>
                  <a:pt x="2675671" y="474082"/>
                  <a:pt x="2711302" y="467833"/>
                  <a:pt x="2711302" y="467833"/>
                </a:cubicBezTo>
                <a:lnTo>
                  <a:pt x="2711302" y="467833"/>
                </a:lnTo>
                <a:lnTo>
                  <a:pt x="2955851" y="818707"/>
                </a:lnTo>
                <a:lnTo>
                  <a:pt x="3136605" y="531628"/>
                </a:lnTo>
                <a:lnTo>
                  <a:pt x="3381153" y="893135"/>
                </a:lnTo>
                <a:lnTo>
                  <a:pt x="3732028" y="542260"/>
                </a:lnTo>
                <a:lnTo>
                  <a:pt x="3923414" y="372140"/>
                </a:lnTo>
                <a:lnTo>
                  <a:pt x="4189228" y="616688"/>
                </a:lnTo>
                <a:lnTo>
                  <a:pt x="4529470" y="1052623"/>
                </a:lnTo>
                <a:lnTo>
                  <a:pt x="4944139" y="882502"/>
                </a:lnTo>
                <a:lnTo>
                  <a:pt x="5199321" y="0"/>
                </a:lnTo>
                <a:lnTo>
                  <a:pt x="5486400" y="903767"/>
                </a:lnTo>
                <a:cubicBezTo>
                  <a:pt x="5521842" y="928576"/>
                  <a:pt x="5551683" y="964514"/>
                  <a:pt x="5592725" y="978195"/>
                </a:cubicBezTo>
                <a:cubicBezTo>
                  <a:pt x="5672898" y="1004920"/>
                  <a:pt x="5574078" y="968871"/>
                  <a:pt x="5656521" y="1010093"/>
                </a:cubicBezTo>
                <a:cubicBezTo>
                  <a:pt x="5666545" y="1015105"/>
                  <a:pt x="5678394" y="1015714"/>
                  <a:pt x="5688418" y="1020726"/>
                </a:cubicBezTo>
                <a:cubicBezTo>
                  <a:pt x="5770853" y="1061944"/>
                  <a:pt x="5672048" y="1025903"/>
                  <a:pt x="5752214" y="1052623"/>
                </a:cubicBezTo>
                <a:cubicBezTo>
                  <a:pt x="5787060" y="1075854"/>
                  <a:pt x="5771332" y="1073888"/>
                  <a:pt x="5794744" y="1073888"/>
                </a:cubicBezTo>
                <a:lnTo>
                  <a:pt x="5996763" y="754912"/>
                </a:lnTo>
                <a:cubicBezTo>
                  <a:pt x="6028661" y="747824"/>
                  <a:pt x="6060013" y="737540"/>
                  <a:pt x="6092456" y="733647"/>
                </a:cubicBezTo>
                <a:cubicBezTo>
                  <a:pt x="6415831" y="694842"/>
                  <a:pt x="6163855" y="742760"/>
                  <a:pt x="6315739" y="712381"/>
                </a:cubicBezTo>
                <a:cubicBezTo>
                  <a:pt x="6335106" y="702698"/>
                  <a:pt x="6366700" y="684395"/>
                  <a:pt x="6390167" y="680484"/>
                </a:cubicBezTo>
                <a:cubicBezTo>
                  <a:pt x="6400655" y="678736"/>
                  <a:pt x="6411432" y="680484"/>
                  <a:pt x="6422065" y="680484"/>
                </a:cubicBezTo>
                <a:lnTo>
                  <a:pt x="6762307" y="691116"/>
                </a:lnTo>
                <a:lnTo>
                  <a:pt x="7134446" y="988828"/>
                </a:lnTo>
                <a:lnTo>
                  <a:pt x="7400260" y="637953"/>
                </a:lnTo>
                <a:lnTo>
                  <a:pt x="7634177" y="808074"/>
                </a:lnTo>
                <a:lnTo>
                  <a:pt x="8091377" y="1073888"/>
                </a:lnTo>
                <a:lnTo>
                  <a:pt x="8452884" y="723014"/>
                </a:lnTo>
                <a:lnTo>
                  <a:pt x="8527311" y="616688"/>
                </a:lnTo>
                <a:cubicBezTo>
                  <a:pt x="8534585" y="606181"/>
                  <a:pt x="8541489" y="595423"/>
                  <a:pt x="8548577" y="584791"/>
                </a:cubicBezTo>
                <a:cubicBezTo>
                  <a:pt x="8555666" y="574158"/>
                  <a:pt x="8562175" y="563116"/>
                  <a:pt x="8569842" y="552893"/>
                </a:cubicBezTo>
                <a:lnTo>
                  <a:pt x="8601739" y="510363"/>
                </a:lnTo>
                <a:cubicBezTo>
                  <a:pt x="8622440" y="448263"/>
                  <a:pt x="8596175" y="505295"/>
                  <a:pt x="8644270" y="457200"/>
                </a:cubicBezTo>
                <a:cubicBezTo>
                  <a:pt x="8653306" y="448164"/>
                  <a:pt x="8656499" y="434338"/>
                  <a:pt x="8665535" y="425302"/>
                </a:cubicBezTo>
                <a:cubicBezTo>
                  <a:pt x="8674571" y="416266"/>
                  <a:pt x="8687454" y="412020"/>
                  <a:pt x="8697432" y="404037"/>
                </a:cubicBezTo>
                <a:cubicBezTo>
                  <a:pt x="8705260" y="397775"/>
                  <a:pt x="8712436" y="390600"/>
                  <a:pt x="8718698" y="382772"/>
                </a:cubicBezTo>
                <a:cubicBezTo>
                  <a:pt x="8726681" y="372793"/>
                  <a:pt x="8729984" y="358857"/>
                  <a:pt x="8739963" y="350874"/>
                </a:cubicBezTo>
                <a:cubicBezTo>
                  <a:pt x="8748714" y="343873"/>
                  <a:pt x="8704521" y="225056"/>
                  <a:pt x="8771860" y="340242"/>
                </a:cubicBezTo>
                <a:lnTo>
                  <a:pt x="9229060" y="1041991"/>
                </a:lnTo>
                <a:lnTo>
                  <a:pt x="9239693" y="1020726"/>
                </a:lnTo>
              </a:path>
            </a:pathLst>
          </a:cu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414123" y="2416318"/>
            <a:ext cx="9161731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407028" y="3174764"/>
            <a:ext cx="9161731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410572" y="4113969"/>
            <a:ext cx="9161731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1371580" y="4840527"/>
            <a:ext cx="9161731" cy="0"/>
          </a:xfrm>
          <a:prstGeom prst="line">
            <a:avLst/>
          </a:prstGeom>
          <a:ln w="19050">
            <a:solidFill>
              <a:srgbClr val="92D050"/>
            </a:solidFill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20559" y="5665903"/>
            <a:ext cx="822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-520570" y="3256585"/>
            <a:ext cx="3071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Avg. Data/ Subs. Count 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-520569" y="3256586"/>
            <a:ext cx="3071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Avg. Data/ Subs. Count 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774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8" grpId="0" animBg="1"/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0640C469-A3AA-4211-BAF1-A32F60A9190D}"/>
              </a:ext>
            </a:extLst>
          </p:cNvPr>
          <p:cNvSpPr txBox="1"/>
          <p:nvPr/>
        </p:nvSpPr>
        <p:spPr>
          <a:xfrm>
            <a:off x="221680" y="128874"/>
            <a:ext cx="5158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b="1" dirty="0"/>
              <a:t>Variation of average total bytes over the month: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5756"/>
              </a:solidFill>
              <a:effectLst/>
              <a:uLnTx/>
              <a:uFillTx/>
              <a:latin typeface="Limerick-Regular" pitchFamily="2" charset="0"/>
              <a:ea typeface="+mn-ea"/>
              <a:cs typeface="+mn-cs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93A116EC-B7EB-4599-8742-AAC2628FBC15}"/>
              </a:ext>
            </a:extLst>
          </p:cNvPr>
          <p:cNvCxnSpPr>
            <a:cxnSpLocks/>
          </p:cNvCxnSpPr>
          <p:nvPr/>
        </p:nvCxnSpPr>
        <p:spPr>
          <a:xfrm>
            <a:off x="-62641" y="548387"/>
            <a:ext cx="3828883" cy="0"/>
          </a:xfrm>
          <a:prstGeom prst="line">
            <a:avLst/>
          </a:prstGeom>
          <a:ln w="28575">
            <a:solidFill>
              <a:srgbClr val="3D42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F9CE6E20-D3C8-44A7-ACCD-A0C5EA99038F}"/>
              </a:ext>
            </a:extLst>
          </p:cNvPr>
          <p:cNvCxnSpPr>
            <a:cxnSpLocks/>
          </p:cNvCxnSpPr>
          <p:nvPr/>
        </p:nvCxnSpPr>
        <p:spPr>
          <a:xfrm>
            <a:off x="3452388" y="518390"/>
            <a:ext cx="8921829" cy="0"/>
          </a:xfrm>
          <a:prstGeom prst="line">
            <a:avLst/>
          </a:prstGeom>
          <a:ln w="63500">
            <a:solidFill>
              <a:srgbClr val="3D42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1AED7DD9-E40C-496D-BF36-65557D20F13F}"/>
              </a:ext>
            </a:extLst>
          </p:cNvPr>
          <p:cNvSpPr/>
          <p:nvPr/>
        </p:nvSpPr>
        <p:spPr>
          <a:xfrm>
            <a:off x="-105533" y="182729"/>
            <a:ext cx="271026" cy="370336"/>
          </a:xfrm>
          <a:prstGeom prst="rect">
            <a:avLst/>
          </a:prstGeom>
          <a:solidFill>
            <a:srgbClr val="3D4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297177" y="5612157"/>
            <a:ext cx="9898907" cy="1399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319348" y="1951896"/>
            <a:ext cx="54035" cy="36602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590116" y="5941021"/>
            <a:ext cx="822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-29225" y="3460848"/>
            <a:ext cx="2088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Avg. Total Data 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392913" y="2686906"/>
            <a:ext cx="9216668" cy="2317898"/>
          </a:xfrm>
          <a:custGeom>
            <a:avLst/>
            <a:gdLst>
              <a:gd name="connsiteX0" fmla="*/ 0 w 7145079"/>
              <a:gd name="connsiteY0" fmla="*/ 1233377 h 2317898"/>
              <a:gd name="connsiteX1" fmla="*/ 287079 w 7145079"/>
              <a:gd name="connsiteY1" fmla="*/ 1743740 h 2317898"/>
              <a:gd name="connsiteX2" fmla="*/ 457200 w 7145079"/>
              <a:gd name="connsiteY2" fmla="*/ 1180214 h 2317898"/>
              <a:gd name="connsiteX3" fmla="*/ 701749 w 7145079"/>
              <a:gd name="connsiteY3" fmla="*/ 1424763 h 2317898"/>
              <a:gd name="connsiteX4" fmla="*/ 1052623 w 7145079"/>
              <a:gd name="connsiteY4" fmla="*/ 1541721 h 2317898"/>
              <a:gd name="connsiteX5" fmla="*/ 1233377 w 7145079"/>
              <a:gd name="connsiteY5" fmla="*/ 1945758 h 2317898"/>
              <a:gd name="connsiteX6" fmla="*/ 1509823 w 7145079"/>
              <a:gd name="connsiteY6" fmla="*/ 1552354 h 2317898"/>
              <a:gd name="connsiteX7" fmla="*/ 1733107 w 7145079"/>
              <a:gd name="connsiteY7" fmla="*/ 1371600 h 2317898"/>
              <a:gd name="connsiteX8" fmla="*/ 1733107 w 7145079"/>
              <a:gd name="connsiteY8" fmla="*/ 1371600 h 2317898"/>
              <a:gd name="connsiteX9" fmla="*/ 1924493 w 7145079"/>
              <a:gd name="connsiteY9" fmla="*/ 1509823 h 2317898"/>
              <a:gd name="connsiteX10" fmla="*/ 2158409 w 7145079"/>
              <a:gd name="connsiteY10" fmla="*/ 1382233 h 2317898"/>
              <a:gd name="connsiteX11" fmla="*/ 2424223 w 7145079"/>
              <a:gd name="connsiteY11" fmla="*/ 1456661 h 2317898"/>
              <a:gd name="connsiteX12" fmla="*/ 2690037 w 7145079"/>
              <a:gd name="connsiteY12" fmla="*/ 2105247 h 2317898"/>
              <a:gd name="connsiteX13" fmla="*/ 2987749 w 7145079"/>
              <a:gd name="connsiteY13" fmla="*/ 1488558 h 2317898"/>
              <a:gd name="connsiteX14" fmla="*/ 3413051 w 7145079"/>
              <a:gd name="connsiteY14" fmla="*/ 0 h 2317898"/>
              <a:gd name="connsiteX15" fmla="*/ 3700130 w 7145079"/>
              <a:gd name="connsiteY15" fmla="*/ 297712 h 2317898"/>
              <a:gd name="connsiteX16" fmla="*/ 3987209 w 7145079"/>
              <a:gd name="connsiteY16" fmla="*/ 1669312 h 2317898"/>
              <a:gd name="connsiteX17" fmla="*/ 4242391 w 7145079"/>
              <a:gd name="connsiteY17" fmla="*/ 2062716 h 2317898"/>
              <a:gd name="connsiteX18" fmla="*/ 4540102 w 7145079"/>
              <a:gd name="connsiteY18" fmla="*/ 988828 h 2317898"/>
              <a:gd name="connsiteX19" fmla="*/ 4763386 w 7145079"/>
              <a:gd name="connsiteY19" fmla="*/ 1265275 h 2317898"/>
              <a:gd name="connsiteX20" fmla="*/ 5029200 w 7145079"/>
              <a:gd name="connsiteY20" fmla="*/ 2158409 h 2317898"/>
              <a:gd name="connsiteX21" fmla="*/ 5220586 w 7145079"/>
              <a:gd name="connsiteY21" fmla="*/ 2317898 h 2317898"/>
              <a:gd name="connsiteX22" fmla="*/ 5465135 w 7145079"/>
              <a:gd name="connsiteY22" fmla="*/ 1988289 h 2317898"/>
              <a:gd name="connsiteX23" fmla="*/ 5688419 w 7145079"/>
              <a:gd name="connsiteY23" fmla="*/ 2137144 h 2317898"/>
              <a:gd name="connsiteX24" fmla="*/ 5858540 w 7145079"/>
              <a:gd name="connsiteY24" fmla="*/ 1967023 h 2317898"/>
              <a:gd name="connsiteX25" fmla="*/ 6113721 w 7145079"/>
              <a:gd name="connsiteY25" fmla="*/ 1063256 h 2317898"/>
              <a:gd name="connsiteX26" fmla="*/ 6390167 w 7145079"/>
              <a:gd name="connsiteY26" fmla="*/ 1786270 h 2317898"/>
              <a:gd name="connsiteX27" fmla="*/ 6677247 w 7145079"/>
              <a:gd name="connsiteY27" fmla="*/ 2158409 h 2317898"/>
              <a:gd name="connsiteX28" fmla="*/ 6911163 w 7145079"/>
              <a:gd name="connsiteY28" fmla="*/ 1467293 h 2317898"/>
              <a:gd name="connsiteX29" fmla="*/ 7145079 w 7145079"/>
              <a:gd name="connsiteY29" fmla="*/ 1807535 h 2317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145079" h="2317898">
                <a:moveTo>
                  <a:pt x="0" y="1233377"/>
                </a:moveTo>
                <a:lnTo>
                  <a:pt x="287079" y="1743740"/>
                </a:lnTo>
                <a:lnTo>
                  <a:pt x="457200" y="1180214"/>
                </a:lnTo>
                <a:lnTo>
                  <a:pt x="701749" y="1424763"/>
                </a:lnTo>
                <a:lnTo>
                  <a:pt x="1052623" y="1541721"/>
                </a:lnTo>
                <a:lnTo>
                  <a:pt x="1233377" y="1945758"/>
                </a:lnTo>
                <a:lnTo>
                  <a:pt x="1509823" y="1552354"/>
                </a:lnTo>
                <a:lnTo>
                  <a:pt x="1733107" y="1371600"/>
                </a:lnTo>
                <a:lnTo>
                  <a:pt x="1733107" y="1371600"/>
                </a:lnTo>
                <a:lnTo>
                  <a:pt x="1924493" y="1509823"/>
                </a:lnTo>
                <a:lnTo>
                  <a:pt x="2158409" y="1382233"/>
                </a:lnTo>
                <a:lnTo>
                  <a:pt x="2424223" y="1456661"/>
                </a:lnTo>
                <a:lnTo>
                  <a:pt x="2690037" y="2105247"/>
                </a:lnTo>
                <a:lnTo>
                  <a:pt x="2987749" y="1488558"/>
                </a:lnTo>
                <a:lnTo>
                  <a:pt x="3413051" y="0"/>
                </a:lnTo>
                <a:lnTo>
                  <a:pt x="3700130" y="297712"/>
                </a:lnTo>
                <a:lnTo>
                  <a:pt x="3987209" y="1669312"/>
                </a:lnTo>
                <a:lnTo>
                  <a:pt x="4242391" y="2062716"/>
                </a:lnTo>
                <a:lnTo>
                  <a:pt x="4540102" y="988828"/>
                </a:lnTo>
                <a:lnTo>
                  <a:pt x="4763386" y="1265275"/>
                </a:lnTo>
                <a:lnTo>
                  <a:pt x="5029200" y="2158409"/>
                </a:lnTo>
                <a:lnTo>
                  <a:pt x="5220586" y="2317898"/>
                </a:lnTo>
                <a:lnTo>
                  <a:pt x="5465135" y="1988289"/>
                </a:lnTo>
                <a:lnTo>
                  <a:pt x="5688419" y="2137144"/>
                </a:lnTo>
                <a:lnTo>
                  <a:pt x="5858540" y="1967023"/>
                </a:lnTo>
                <a:lnTo>
                  <a:pt x="6113721" y="1063256"/>
                </a:lnTo>
                <a:lnTo>
                  <a:pt x="6390167" y="1786270"/>
                </a:lnTo>
                <a:lnTo>
                  <a:pt x="6677247" y="2158409"/>
                </a:lnTo>
                <a:lnTo>
                  <a:pt x="6911163" y="1467293"/>
                </a:lnTo>
                <a:lnTo>
                  <a:pt x="7145079" y="1807535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1319348" y="5605496"/>
            <a:ext cx="233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86789" y="5619344"/>
            <a:ext cx="233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81376" y="5602467"/>
            <a:ext cx="40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27340" y="5605496"/>
            <a:ext cx="40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94751" y="5587617"/>
            <a:ext cx="40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040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E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4166774" y="2921168"/>
            <a:ext cx="38763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 pitchFamily="2" charset="0"/>
                <a:ea typeface="+mn-ea"/>
                <a:cs typeface="+mn-cs"/>
              </a:rPr>
              <a:t>T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 pitchFamily="2" charset="0"/>
                <a:ea typeface="+mn-ea"/>
                <a:cs typeface="+mn-cs"/>
              </a:rPr>
              <a:t>HANK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 pitchFamily="2" charset="0"/>
                <a:ea typeface="+mn-ea"/>
                <a:cs typeface="+mn-cs"/>
              </a:rPr>
              <a:t> </a:t>
            </a:r>
            <a:r>
              <a:rPr lang="en-US" sz="6000" b="1" dirty="0">
                <a:solidFill>
                  <a:srgbClr val="FF5756"/>
                </a:solidFill>
                <a:latin typeface="Limerick-Regular" pitchFamily="2" charset="0"/>
              </a:rPr>
              <a:t>Y</a:t>
            </a:r>
            <a:r>
              <a:rPr lang="en-US" sz="5400" b="1" dirty="0">
                <a:solidFill>
                  <a:srgbClr val="FF5756"/>
                </a:solidFill>
                <a:latin typeface="Limerick-Regular" pitchFamily="2" charset="0"/>
              </a:rPr>
              <a:t>OU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FF5756"/>
              </a:solidFill>
              <a:effectLst/>
              <a:uLnTx/>
              <a:uFillTx/>
              <a:latin typeface="Limerick-Regular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108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85BA258-44E3-471C-9022-4F36DEC577A6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841954" y="5272730"/>
            <a:ext cx="4676153" cy="54268"/>
          </a:xfrm>
          <a:prstGeom prst="line">
            <a:avLst/>
          </a:prstGeom>
          <a:ln w="19050">
            <a:solidFill>
              <a:srgbClr val="393E4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D3CD9923-FB77-439B-8EEC-3BAAB24CD539}"/>
              </a:ext>
            </a:extLst>
          </p:cNvPr>
          <p:cNvCxnSpPr>
            <a:cxnSpLocks/>
          </p:cNvCxnSpPr>
          <p:nvPr/>
        </p:nvCxnSpPr>
        <p:spPr>
          <a:xfrm>
            <a:off x="6698508" y="2313068"/>
            <a:ext cx="2035917" cy="2537024"/>
          </a:xfrm>
          <a:prstGeom prst="line">
            <a:avLst/>
          </a:prstGeom>
          <a:ln w="19050">
            <a:solidFill>
              <a:srgbClr val="393E4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xmlns="" id="{A557AC3C-A339-45A2-8628-4C68A04D6918}"/>
              </a:ext>
            </a:extLst>
          </p:cNvPr>
          <p:cNvCxnSpPr>
            <a:cxnSpLocks/>
          </p:cNvCxnSpPr>
          <p:nvPr/>
        </p:nvCxnSpPr>
        <p:spPr>
          <a:xfrm flipV="1">
            <a:off x="3595444" y="2269453"/>
            <a:ext cx="2019806" cy="2625908"/>
          </a:xfrm>
          <a:prstGeom prst="line">
            <a:avLst/>
          </a:prstGeom>
          <a:ln w="19050">
            <a:solidFill>
              <a:srgbClr val="393E4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xmlns="" id="{08C4C43D-9956-44BA-8732-93ABF6B9015F}"/>
              </a:ext>
            </a:extLst>
          </p:cNvPr>
          <p:cNvGrpSpPr/>
          <p:nvPr/>
        </p:nvGrpSpPr>
        <p:grpSpPr>
          <a:xfrm>
            <a:off x="5390486" y="3205407"/>
            <a:ext cx="1369000" cy="1314685"/>
            <a:chOff x="8040018" y="2727728"/>
            <a:chExt cx="1369000" cy="1314685"/>
          </a:xfrm>
        </p:grpSpPr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xmlns="" id="{F495E507-9763-4F5F-BDA5-B3D34B8B7FCD}"/>
                </a:ext>
              </a:extLst>
            </p:cNvPr>
            <p:cNvSpPr/>
            <p:nvPr/>
          </p:nvSpPr>
          <p:spPr>
            <a:xfrm>
              <a:off x="8040018" y="2727728"/>
              <a:ext cx="1369000" cy="1314685"/>
            </a:xfrm>
            <a:prstGeom prst="flowChartConnector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F9F77819-31C6-4F8A-9756-F1681C3B64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639" t="1528" r="2639" b="13194"/>
            <a:stretch/>
          </p:blipFill>
          <p:spPr>
            <a:xfrm>
              <a:off x="8089509" y="2916268"/>
              <a:ext cx="1127577" cy="96157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203B52F-1665-40C1-93C8-14DFB0AA5A5B}"/>
              </a:ext>
            </a:extLst>
          </p:cNvPr>
          <p:cNvSpPr txBox="1"/>
          <p:nvPr/>
        </p:nvSpPr>
        <p:spPr>
          <a:xfrm>
            <a:off x="5250513" y="4486850"/>
            <a:ext cx="1788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OBJECTIVE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C3971B51-765A-43B0-85FA-31BC37E0C7C5}"/>
              </a:ext>
            </a:extLst>
          </p:cNvPr>
          <p:cNvGrpSpPr/>
          <p:nvPr/>
        </p:nvGrpSpPr>
        <p:grpSpPr>
          <a:xfrm>
            <a:off x="8518107" y="4660141"/>
            <a:ext cx="1388814" cy="1333713"/>
            <a:chOff x="9120412" y="3180177"/>
            <a:chExt cx="1388814" cy="1333713"/>
          </a:xfrm>
        </p:grpSpPr>
        <p:sp>
          <p:nvSpPr>
            <p:cNvPr id="42" name="Flowchart: Connector 41">
              <a:extLst>
                <a:ext uri="{FF2B5EF4-FFF2-40B4-BE49-F238E27FC236}">
                  <a16:creationId xmlns:a16="http://schemas.microsoft.com/office/drawing/2014/main" xmlns="" id="{54B2C224-AAE0-40FB-8A36-BE2B0D74547C}"/>
                </a:ext>
              </a:extLst>
            </p:cNvPr>
            <p:cNvSpPr/>
            <p:nvPr/>
          </p:nvSpPr>
          <p:spPr>
            <a:xfrm>
              <a:off x="9120412" y="3180177"/>
              <a:ext cx="1388814" cy="1333713"/>
            </a:xfrm>
            <a:prstGeom prst="flowChartConnector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1E28C1FE-0E62-43A0-A1A4-0BD4CBD0D5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778"/>
            <a:stretch/>
          </p:blipFill>
          <p:spPr>
            <a:xfrm>
              <a:off x="9296475" y="3386979"/>
              <a:ext cx="988761" cy="81157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0931F745-2E20-4F01-99FB-8596643E53FD}"/>
              </a:ext>
            </a:extLst>
          </p:cNvPr>
          <p:cNvGrpSpPr/>
          <p:nvPr/>
        </p:nvGrpSpPr>
        <p:grpSpPr>
          <a:xfrm>
            <a:off x="5401593" y="1205329"/>
            <a:ext cx="1388814" cy="1333713"/>
            <a:chOff x="6964849" y="1553756"/>
            <a:chExt cx="1388814" cy="1333713"/>
          </a:xfrm>
        </p:grpSpPr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xmlns="" id="{C7E3FB07-03DF-4DF8-AD1C-0B49AFDA31E8}"/>
                </a:ext>
              </a:extLst>
            </p:cNvPr>
            <p:cNvSpPr/>
            <p:nvPr/>
          </p:nvSpPr>
          <p:spPr>
            <a:xfrm>
              <a:off x="6964849" y="1553756"/>
              <a:ext cx="1388814" cy="1333713"/>
            </a:xfrm>
            <a:prstGeom prst="flowChartConnector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0B8255E7-F785-4B8F-AE16-AE430BBFD3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56" t="-3720" r="3056" b="14163"/>
            <a:stretch/>
          </p:blipFill>
          <p:spPr>
            <a:xfrm>
              <a:off x="7003233" y="1601359"/>
              <a:ext cx="1254896" cy="1129163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3F728E24-AA7D-4A0F-91D1-E16E4DCFCC4E}"/>
              </a:ext>
            </a:extLst>
          </p:cNvPr>
          <p:cNvSpPr/>
          <p:nvPr/>
        </p:nvSpPr>
        <p:spPr>
          <a:xfrm>
            <a:off x="5390486" y="672694"/>
            <a:ext cx="14191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393E44"/>
                </a:solidFill>
                <a:latin typeface="Limerick-Regular" pitchFamily="2" charset="0"/>
              </a:rPr>
              <a:t>PREDICT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8FB0667E-00D6-49FB-98E9-5109D38080D3}"/>
              </a:ext>
            </a:extLst>
          </p:cNvPr>
          <p:cNvSpPr/>
          <p:nvPr/>
        </p:nvSpPr>
        <p:spPr>
          <a:xfrm>
            <a:off x="8000330" y="6064748"/>
            <a:ext cx="24243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393E44"/>
                </a:solidFill>
                <a:latin typeface="Limerick-Regular" pitchFamily="2" charset="0"/>
              </a:rPr>
              <a:t>INTERPRET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305CE3BB-2E15-4F87-8923-5A5E3905C996}"/>
              </a:ext>
            </a:extLst>
          </p:cNvPr>
          <p:cNvSpPr/>
          <p:nvPr/>
        </p:nvSpPr>
        <p:spPr>
          <a:xfrm>
            <a:off x="2278521" y="6072795"/>
            <a:ext cx="16201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393E44"/>
                </a:solidFill>
                <a:latin typeface="Limerick-Regular" pitchFamily="2" charset="0"/>
              </a:rPr>
              <a:t>RELATION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FFDF2FCA-5347-44A5-AD5A-1D1D83014D56}"/>
              </a:ext>
            </a:extLst>
          </p:cNvPr>
          <p:cNvGrpSpPr/>
          <p:nvPr/>
        </p:nvGrpSpPr>
        <p:grpSpPr>
          <a:xfrm>
            <a:off x="2370161" y="4660142"/>
            <a:ext cx="1443372" cy="1333713"/>
            <a:chOff x="8724993" y="900089"/>
            <a:chExt cx="1388814" cy="1333713"/>
          </a:xfrm>
          <a:effectLst/>
        </p:grpSpPr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xmlns="" id="{EFBFA5A1-89A5-4513-8DFB-7419657C03B4}"/>
                </a:ext>
              </a:extLst>
            </p:cNvPr>
            <p:cNvSpPr/>
            <p:nvPr/>
          </p:nvSpPr>
          <p:spPr>
            <a:xfrm>
              <a:off x="8724993" y="900089"/>
              <a:ext cx="1388814" cy="1333713"/>
            </a:xfrm>
            <a:prstGeom prst="flowChartConnector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89EB03D2-0FEA-4769-B008-6C88FE3EF7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195"/>
            <a:stretch/>
          </p:blipFill>
          <p:spPr>
            <a:xfrm>
              <a:off x="8845895" y="1052173"/>
              <a:ext cx="1125850" cy="921008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78B809A-6590-1647-A8AC-5E7E37E179D2}"/>
              </a:ext>
            </a:extLst>
          </p:cNvPr>
          <p:cNvSpPr txBox="1"/>
          <p:nvPr/>
        </p:nvSpPr>
        <p:spPr>
          <a:xfrm>
            <a:off x="221680" y="128874"/>
            <a:ext cx="230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5756"/>
                </a:solidFill>
                <a:effectLst/>
                <a:uLnTx/>
                <a:uFillTx/>
                <a:latin typeface="Limerick-Regular" pitchFamily="2" charset="0"/>
                <a:ea typeface="+mn-ea"/>
                <a:cs typeface="+mn-cs"/>
              </a:rPr>
              <a:t>Objective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159D6EBB-D73A-B84E-B02E-44886A167DAC}"/>
              </a:ext>
            </a:extLst>
          </p:cNvPr>
          <p:cNvCxnSpPr>
            <a:cxnSpLocks/>
          </p:cNvCxnSpPr>
          <p:nvPr/>
        </p:nvCxnSpPr>
        <p:spPr>
          <a:xfrm>
            <a:off x="-62641" y="539761"/>
            <a:ext cx="3828883" cy="0"/>
          </a:xfrm>
          <a:prstGeom prst="line">
            <a:avLst/>
          </a:prstGeom>
          <a:ln w="28575">
            <a:solidFill>
              <a:srgbClr val="3D42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C7536496-D5EF-AF4C-AFC9-AA3AE1C4682F}"/>
              </a:ext>
            </a:extLst>
          </p:cNvPr>
          <p:cNvCxnSpPr>
            <a:cxnSpLocks/>
          </p:cNvCxnSpPr>
          <p:nvPr/>
        </p:nvCxnSpPr>
        <p:spPr>
          <a:xfrm>
            <a:off x="3452388" y="529276"/>
            <a:ext cx="8921829" cy="0"/>
          </a:xfrm>
          <a:prstGeom prst="line">
            <a:avLst/>
          </a:prstGeom>
          <a:ln w="63500">
            <a:solidFill>
              <a:srgbClr val="3D42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9B29CF27-F4BB-A144-9604-7680DBADF78E}"/>
              </a:ext>
            </a:extLst>
          </p:cNvPr>
          <p:cNvSpPr/>
          <p:nvPr/>
        </p:nvSpPr>
        <p:spPr>
          <a:xfrm>
            <a:off x="-105533" y="191694"/>
            <a:ext cx="271026" cy="370336"/>
          </a:xfrm>
          <a:prstGeom prst="rect">
            <a:avLst/>
          </a:prstGeom>
          <a:solidFill>
            <a:srgbClr val="3D4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085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0" grpId="0"/>
      <p:bldP spid="81" grpId="0"/>
      <p:bldP spid="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3878124"/>
            <a:ext cx="12265670" cy="240032"/>
            <a:chOff x="-390435" y="1246379"/>
            <a:chExt cx="12265670" cy="240032"/>
          </a:xfrm>
        </p:grpSpPr>
        <p:sp>
          <p:nvSpPr>
            <p:cNvPr id="56" name="Rectangle 55"/>
            <p:cNvSpPr/>
            <p:nvPr/>
          </p:nvSpPr>
          <p:spPr>
            <a:xfrm>
              <a:off x="-390435" y="1246379"/>
              <a:ext cx="12192000" cy="240032"/>
            </a:xfrm>
            <a:prstGeom prst="rect">
              <a:avLst/>
            </a:prstGeom>
            <a:solidFill>
              <a:srgbClr val="3D42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608863" y="1340602"/>
              <a:ext cx="651436" cy="47905"/>
            </a:xfrm>
            <a:custGeom>
              <a:avLst/>
              <a:gdLst>
                <a:gd name="connsiteX0" fmla="*/ 0 w 794871"/>
                <a:gd name="connsiteY0" fmla="*/ 137458 h 143435"/>
                <a:gd name="connsiteX1" fmla="*/ 65741 w 794871"/>
                <a:gd name="connsiteY1" fmla="*/ 0 h 143435"/>
                <a:gd name="connsiteX2" fmla="*/ 794871 w 794871"/>
                <a:gd name="connsiteY2" fmla="*/ 0 h 143435"/>
                <a:gd name="connsiteX3" fmla="*/ 729130 w 794871"/>
                <a:gd name="connsiteY3" fmla="*/ 143435 h 143435"/>
                <a:gd name="connsiteX4" fmla="*/ 0 w 794871"/>
                <a:gd name="connsiteY4" fmla="*/ 137458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871" h="143435">
                  <a:moveTo>
                    <a:pt x="0" y="137458"/>
                  </a:moveTo>
                  <a:lnTo>
                    <a:pt x="65741" y="0"/>
                  </a:lnTo>
                  <a:lnTo>
                    <a:pt x="794871" y="0"/>
                  </a:lnTo>
                  <a:lnTo>
                    <a:pt x="729130" y="143435"/>
                  </a:lnTo>
                  <a:lnTo>
                    <a:pt x="0" y="1374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2378019" y="1340602"/>
              <a:ext cx="651436" cy="47905"/>
            </a:xfrm>
            <a:custGeom>
              <a:avLst/>
              <a:gdLst>
                <a:gd name="connsiteX0" fmla="*/ 0 w 794871"/>
                <a:gd name="connsiteY0" fmla="*/ 137458 h 143435"/>
                <a:gd name="connsiteX1" fmla="*/ 65741 w 794871"/>
                <a:gd name="connsiteY1" fmla="*/ 0 h 143435"/>
                <a:gd name="connsiteX2" fmla="*/ 794871 w 794871"/>
                <a:gd name="connsiteY2" fmla="*/ 0 h 143435"/>
                <a:gd name="connsiteX3" fmla="*/ 729130 w 794871"/>
                <a:gd name="connsiteY3" fmla="*/ 143435 h 143435"/>
                <a:gd name="connsiteX4" fmla="*/ 0 w 794871"/>
                <a:gd name="connsiteY4" fmla="*/ 137458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871" h="143435">
                  <a:moveTo>
                    <a:pt x="0" y="137458"/>
                  </a:moveTo>
                  <a:lnTo>
                    <a:pt x="65741" y="0"/>
                  </a:lnTo>
                  <a:lnTo>
                    <a:pt x="794871" y="0"/>
                  </a:lnTo>
                  <a:lnTo>
                    <a:pt x="729130" y="143435"/>
                  </a:lnTo>
                  <a:lnTo>
                    <a:pt x="0" y="1374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4147175" y="1340602"/>
              <a:ext cx="651436" cy="47905"/>
            </a:xfrm>
            <a:custGeom>
              <a:avLst/>
              <a:gdLst>
                <a:gd name="connsiteX0" fmla="*/ 0 w 794871"/>
                <a:gd name="connsiteY0" fmla="*/ 137458 h 143435"/>
                <a:gd name="connsiteX1" fmla="*/ 65741 w 794871"/>
                <a:gd name="connsiteY1" fmla="*/ 0 h 143435"/>
                <a:gd name="connsiteX2" fmla="*/ 794871 w 794871"/>
                <a:gd name="connsiteY2" fmla="*/ 0 h 143435"/>
                <a:gd name="connsiteX3" fmla="*/ 729130 w 794871"/>
                <a:gd name="connsiteY3" fmla="*/ 143435 h 143435"/>
                <a:gd name="connsiteX4" fmla="*/ 0 w 794871"/>
                <a:gd name="connsiteY4" fmla="*/ 137458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871" h="143435">
                  <a:moveTo>
                    <a:pt x="0" y="137458"/>
                  </a:moveTo>
                  <a:lnTo>
                    <a:pt x="65741" y="0"/>
                  </a:lnTo>
                  <a:lnTo>
                    <a:pt x="794871" y="0"/>
                  </a:lnTo>
                  <a:lnTo>
                    <a:pt x="729130" y="143435"/>
                  </a:lnTo>
                  <a:lnTo>
                    <a:pt x="0" y="1374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5916331" y="1340602"/>
              <a:ext cx="651436" cy="47905"/>
            </a:xfrm>
            <a:custGeom>
              <a:avLst/>
              <a:gdLst>
                <a:gd name="connsiteX0" fmla="*/ 0 w 794871"/>
                <a:gd name="connsiteY0" fmla="*/ 137458 h 143435"/>
                <a:gd name="connsiteX1" fmla="*/ 65741 w 794871"/>
                <a:gd name="connsiteY1" fmla="*/ 0 h 143435"/>
                <a:gd name="connsiteX2" fmla="*/ 794871 w 794871"/>
                <a:gd name="connsiteY2" fmla="*/ 0 h 143435"/>
                <a:gd name="connsiteX3" fmla="*/ 729130 w 794871"/>
                <a:gd name="connsiteY3" fmla="*/ 143435 h 143435"/>
                <a:gd name="connsiteX4" fmla="*/ 0 w 794871"/>
                <a:gd name="connsiteY4" fmla="*/ 137458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871" h="143435">
                  <a:moveTo>
                    <a:pt x="0" y="137458"/>
                  </a:moveTo>
                  <a:lnTo>
                    <a:pt x="65741" y="0"/>
                  </a:lnTo>
                  <a:lnTo>
                    <a:pt x="794871" y="0"/>
                  </a:lnTo>
                  <a:lnTo>
                    <a:pt x="729130" y="143435"/>
                  </a:lnTo>
                  <a:lnTo>
                    <a:pt x="0" y="1374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7685487" y="1340602"/>
              <a:ext cx="651436" cy="47905"/>
            </a:xfrm>
            <a:custGeom>
              <a:avLst/>
              <a:gdLst>
                <a:gd name="connsiteX0" fmla="*/ 0 w 794871"/>
                <a:gd name="connsiteY0" fmla="*/ 137458 h 143435"/>
                <a:gd name="connsiteX1" fmla="*/ 65741 w 794871"/>
                <a:gd name="connsiteY1" fmla="*/ 0 h 143435"/>
                <a:gd name="connsiteX2" fmla="*/ 794871 w 794871"/>
                <a:gd name="connsiteY2" fmla="*/ 0 h 143435"/>
                <a:gd name="connsiteX3" fmla="*/ 729130 w 794871"/>
                <a:gd name="connsiteY3" fmla="*/ 143435 h 143435"/>
                <a:gd name="connsiteX4" fmla="*/ 0 w 794871"/>
                <a:gd name="connsiteY4" fmla="*/ 137458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871" h="143435">
                  <a:moveTo>
                    <a:pt x="0" y="137458"/>
                  </a:moveTo>
                  <a:lnTo>
                    <a:pt x="65741" y="0"/>
                  </a:lnTo>
                  <a:lnTo>
                    <a:pt x="794871" y="0"/>
                  </a:lnTo>
                  <a:lnTo>
                    <a:pt x="729130" y="143435"/>
                  </a:lnTo>
                  <a:lnTo>
                    <a:pt x="0" y="1374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9454643" y="1340602"/>
              <a:ext cx="651436" cy="47905"/>
            </a:xfrm>
            <a:custGeom>
              <a:avLst/>
              <a:gdLst>
                <a:gd name="connsiteX0" fmla="*/ 0 w 794871"/>
                <a:gd name="connsiteY0" fmla="*/ 137458 h 143435"/>
                <a:gd name="connsiteX1" fmla="*/ 65741 w 794871"/>
                <a:gd name="connsiteY1" fmla="*/ 0 h 143435"/>
                <a:gd name="connsiteX2" fmla="*/ 794871 w 794871"/>
                <a:gd name="connsiteY2" fmla="*/ 0 h 143435"/>
                <a:gd name="connsiteX3" fmla="*/ 729130 w 794871"/>
                <a:gd name="connsiteY3" fmla="*/ 143435 h 143435"/>
                <a:gd name="connsiteX4" fmla="*/ 0 w 794871"/>
                <a:gd name="connsiteY4" fmla="*/ 137458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871" h="143435">
                  <a:moveTo>
                    <a:pt x="0" y="137458"/>
                  </a:moveTo>
                  <a:lnTo>
                    <a:pt x="65741" y="0"/>
                  </a:lnTo>
                  <a:lnTo>
                    <a:pt x="794871" y="0"/>
                  </a:lnTo>
                  <a:lnTo>
                    <a:pt x="729130" y="143435"/>
                  </a:lnTo>
                  <a:lnTo>
                    <a:pt x="0" y="1374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11223799" y="1340602"/>
              <a:ext cx="651436" cy="47905"/>
            </a:xfrm>
            <a:custGeom>
              <a:avLst/>
              <a:gdLst>
                <a:gd name="connsiteX0" fmla="*/ 0 w 794871"/>
                <a:gd name="connsiteY0" fmla="*/ 137458 h 143435"/>
                <a:gd name="connsiteX1" fmla="*/ 65741 w 794871"/>
                <a:gd name="connsiteY1" fmla="*/ 0 h 143435"/>
                <a:gd name="connsiteX2" fmla="*/ 794871 w 794871"/>
                <a:gd name="connsiteY2" fmla="*/ 0 h 143435"/>
                <a:gd name="connsiteX3" fmla="*/ 729130 w 794871"/>
                <a:gd name="connsiteY3" fmla="*/ 143435 h 143435"/>
                <a:gd name="connsiteX4" fmla="*/ 0 w 794871"/>
                <a:gd name="connsiteY4" fmla="*/ 137458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871" h="143435">
                  <a:moveTo>
                    <a:pt x="0" y="137458"/>
                  </a:moveTo>
                  <a:lnTo>
                    <a:pt x="65741" y="0"/>
                  </a:lnTo>
                  <a:lnTo>
                    <a:pt x="794871" y="0"/>
                  </a:lnTo>
                  <a:lnTo>
                    <a:pt x="729130" y="143435"/>
                  </a:lnTo>
                  <a:lnTo>
                    <a:pt x="0" y="1374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970931" y="4123606"/>
            <a:ext cx="893193" cy="1152711"/>
            <a:chOff x="5732643" y="5448819"/>
            <a:chExt cx="893193" cy="1152711"/>
          </a:xfrm>
        </p:grpSpPr>
        <p:sp>
          <p:nvSpPr>
            <p:cNvPr id="9" name="Rectangle 8"/>
            <p:cNvSpPr/>
            <p:nvPr/>
          </p:nvSpPr>
          <p:spPr>
            <a:xfrm>
              <a:off x="5970885" y="5448819"/>
              <a:ext cx="407648" cy="52460"/>
            </a:xfrm>
            <a:prstGeom prst="rect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32643" y="6001366"/>
              <a:ext cx="893193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393E44"/>
                  </a:solidFill>
                  <a:latin typeface="Limerick-Regular" pitchFamily="2" charset="0"/>
                </a:rPr>
                <a:t>Exploratory</a:t>
              </a:r>
            </a:p>
            <a:p>
              <a:pPr algn="ctr"/>
              <a:r>
                <a:rPr lang="en-GB" sz="1100" dirty="0">
                  <a:solidFill>
                    <a:srgbClr val="393E44"/>
                  </a:solidFill>
                  <a:latin typeface="Limerick-Regular" pitchFamily="2" charset="0"/>
                </a:rPr>
                <a:t>Data</a:t>
              </a:r>
            </a:p>
            <a:p>
              <a:pPr algn="ctr"/>
              <a:r>
                <a:rPr lang="en-GB" sz="1100" dirty="0">
                  <a:solidFill>
                    <a:srgbClr val="393E44"/>
                  </a:solidFill>
                  <a:latin typeface="Limerick-Regular" pitchFamily="2" charset="0"/>
                </a:rPr>
                <a:t>Analysis</a:t>
              </a:r>
              <a:endParaRPr lang="en-US" sz="1100" dirty="0">
                <a:solidFill>
                  <a:srgbClr val="393E44"/>
                </a:solidFill>
                <a:latin typeface="Limerick-Regular" pitchFamily="2" charset="0"/>
              </a:endParaRPr>
            </a:p>
          </p:txBody>
        </p:sp>
        <p:cxnSp>
          <p:nvCxnSpPr>
            <p:cNvPr id="83" name="Straight Connector 82"/>
            <p:cNvCxnSpPr/>
            <p:nvPr/>
          </p:nvCxnSpPr>
          <p:spPr>
            <a:xfrm flipV="1">
              <a:off x="6174709" y="5592418"/>
              <a:ext cx="0" cy="381388"/>
            </a:xfrm>
            <a:prstGeom prst="line">
              <a:avLst/>
            </a:prstGeom>
            <a:ln w="34925">
              <a:solidFill>
                <a:srgbClr val="A3AEC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4768323" y="4123606"/>
            <a:ext cx="869149" cy="1022134"/>
            <a:chOff x="7321930" y="5448819"/>
            <a:chExt cx="869149" cy="1022134"/>
          </a:xfrm>
        </p:grpSpPr>
        <p:sp>
          <p:nvSpPr>
            <p:cNvPr id="10" name="Rectangle 9"/>
            <p:cNvSpPr/>
            <p:nvPr/>
          </p:nvSpPr>
          <p:spPr>
            <a:xfrm>
              <a:off x="7552680" y="5448819"/>
              <a:ext cx="407648" cy="52460"/>
            </a:xfrm>
            <a:prstGeom prst="rect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321930" y="6040066"/>
              <a:ext cx="8691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393E44"/>
                  </a:solidFill>
                  <a:latin typeface="Limerick-Regular" pitchFamily="2" charset="0"/>
                </a:rPr>
                <a:t>Basic </a:t>
              </a:r>
            </a:p>
            <a:p>
              <a:pPr algn="ctr"/>
              <a:r>
                <a:rPr lang="en-GB" sz="1100" dirty="0">
                  <a:solidFill>
                    <a:srgbClr val="393E44"/>
                  </a:solidFill>
                  <a:latin typeface="Limerick-Regular" pitchFamily="2" charset="0"/>
                </a:rPr>
                <a:t>Algorithms</a:t>
              </a:r>
              <a:endParaRPr lang="en-US" sz="1100" dirty="0">
                <a:solidFill>
                  <a:srgbClr val="393E44"/>
                </a:solidFill>
                <a:latin typeface="Limerick-Regular" pitchFamily="2" charset="0"/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>
            <a:xfrm flipV="1">
              <a:off x="7770359" y="5592418"/>
              <a:ext cx="0" cy="368136"/>
            </a:xfrm>
            <a:prstGeom prst="line">
              <a:avLst/>
            </a:prstGeom>
            <a:ln w="34925">
              <a:solidFill>
                <a:srgbClr val="A3AEC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7482963" y="4123606"/>
            <a:ext cx="821059" cy="935913"/>
            <a:chOff x="8993707" y="5448819"/>
            <a:chExt cx="821059" cy="935913"/>
          </a:xfrm>
        </p:grpSpPr>
        <p:sp>
          <p:nvSpPr>
            <p:cNvPr id="12" name="Rectangle 11"/>
            <p:cNvSpPr/>
            <p:nvPr/>
          </p:nvSpPr>
          <p:spPr>
            <a:xfrm>
              <a:off x="9134475" y="5448819"/>
              <a:ext cx="407648" cy="52460"/>
            </a:xfrm>
            <a:prstGeom prst="rect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993707" y="5953845"/>
              <a:ext cx="8210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393E44"/>
                  </a:solidFill>
                  <a:latin typeface="Limerick-Regular" pitchFamily="2" charset="0"/>
                </a:rPr>
                <a:t>Ensemble </a:t>
              </a:r>
            </a:p>
            <a:p>
              <a:pPr algn="ctr"/>
              <a:r>
                <a:rPr lang="en-GB" sz="1100" dirty="0">
                  <a:solidFill>
                    <a:srgbClr val="393E44"/>
                  </a:solidFill>
                  <a:latin typeface="Limerick-Regular" pitchFamily="2" charset="0"/>
                </a:rPr>
                <a:t>Models</a:t>
              </a:r>
              <a:endParaRPr lang="en-US" sz="1100" dirty="0">
                <a:solidFill>
                  <a:srgbClr val="393E44"/>
                </a:solidFill>
                <a:latin typeface="Limerick-Regular" pitchFamily="2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 flipV="1">
              <a:off x="9372711" y="5574887"/>
              <a:ext cx="0" cy="362089"/>
            </a:xfrm>
            <a:prstGeom prst="line">
              <a:avLst/>
            </a:prstGeom>
            <a:ln w="34925">
              <a:solidFill>
                <a:srgbClr val="A3AEC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3044386" y="2786774"/>
            <a:ext cx="1114409" cy="1082706"/>
            <a:chOff x="6439645" y="4111987"/>
            <a:chExt cx="1114409" cy="1082706"/>
          </a:xfrm>
        </p:grpSpPr>
        <p:sp>
          <p:nvSpPr>
            <p:cNvPr id="32" name="TextBox 31"/>
            <p:cNvSpPr txBox="1"/>
            <p:nvPr/>
          </p:nvSpPr>
          <p:spPr>
            <a:xfrm>
              <a:off x="6439645" y="4111987"/>
              <a:ext cx="111440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393E44"/>
                  </a:solidFill>
                  <a:latin typeface="Limerick-Regular" pitchFamily="2" charset="0"/>
                </a:rPr>
                <a:t>Data </a:t>
              </a:r>
            </a:p>
            <a:p>
              <a:pPr algn="ctr"/>
              <a:r>
                <a:rPr lang="en-GB" sz="1100" dirty="0">
                  <a:solidFill>
                    <a:srgbClr val="393E44"/>
                  </a:solidFill>
                  <a:latin typeface="Limerick-Regular" pitchFamily="2" charset="0"/>
                </a:rPr>
                <a:t>Pre-processing</a:t>
              </a:r>
              <a:endParaRPr lang="en-US" sz="1100" dirty="0">
                <a:solidFill>
                  <a:srgbClr val="393E44"/>
                </a:solidFill>
                <a:latin typeface="Limerick-Regular" pitchFamily="2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768237" y="5142233"/>
              <a:ext cx="407648" cy="52460"/>
            </a:xfrm>
            <a:prstGeom prst="rect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/>
            <p:nvPr/>
          </p:nvCxnSpPr>
          <p:spPr>
            <a:xfrm flipV="1">
              <a:off x="6996848" y="4655965"/>
              <a:ext cx="0" cy="379861"/>
            </a:xfrm>
            <a:prstGeom prst="line">
              <a:avLst/>
            </a:prstGeom>
            <a:ln w="34925">
              <a:solidFill>
                <a:srgbClr val="A3AEC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6058940" y="2839855"/>
            <a:ext cx="928459" cy="1029625"/>
            <a:chOff x="8016554" y="4165068"/>
            <a:chExt cx="928459" cy="1029625"/>
          </a:xfrm>
        </p:grpSpPr>
        <p:sp>
          <p:nvSpPr>
            <p:cNvPr id="33" name="TextBox 32"/>
            <p:cNvSpPr txBox="1"/>
            <p:nvPr/>
          </p:nvSpPr>
          <p:spPr>
            <a:xfrm>
              <a:off x="8016554" y="4165068"/>
              <a:ext cx="9284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393E44"/>
                  </a:solidFill>
                  <a:latin typeface="Limerick-Regular" pitchFamily="2" charset="0"/>
                </a:rPr>
                <a:t>Feature </a:t>
              </a:r>
            </a:p>
            <a:p>
              <a:pPr algn="ctr"/>
              <a:r>
                <a:rPr lang="en-US" sz="1100" dirty="0">
                  <a:solidFill>
                    <a:srgbClr val="393E44"/>
                  </a:solidFill>
                  <a:latin typeface="Limerick-Regular" pitchFamily="2" charset="0"/>
                </a:rPr>
                <a:t>Engineering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296291" y="5142233"/>
              <a:ext cx="407648" cy="52460"/>
            </a:xfrm>
            <a:prstGeom prst="rect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V="1">
              <a:off x="8467528" y="4611757"/>
              <a:ext cx="0" cy="438120"/>
            </a:xfrm>
            <a:prstGeom prst="line">
              <a:avLst/>
            </a:prstGeom>
            <a:ln w="34925">
              <a:solidFill>
                <a:srgbClr val="A3AEC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9949257" y="4116982"/>
            <a:ext cx="805029" cy="1237715"/>
            <a:chOff x="9028226" y="5448819"/>
            <a:chExt cx="805029" cy="1237715"/>
          </a:xfrm>
        </p:grpSpPr>
        <p:sp>
          <p:nvSpPr>
            <p:cNvPr id="64" name="Rectangle 63"/>
            <p:cNvSpPr/>
            <p:nvPr/>
          </p:nvSpPr>
          <p:spPr>
            <a:xfrm>
              <a:off x="9134475" y="5448819"/>
              <a:ext cx="407648" cy="52460"/>
            </a:xfrm>
            <a:prstGeom prst="rect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028226" y="6086370"/>
              <a:ext cx="80502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393E44"/>
                  </a:solidFill>
                  <a:latin typeface="Limerick-Regular" pitchFamily="2" charset="0"/>
                </a:rPr>
                <a:t>Maximum</a:t>
              </a:r>
            </a:p>
            <a:p>
              <a:pPr algn="ctr"/>
              <a:r>
                <a:rPr lang="en-GB" sz="1100" dirty="0">
                  <a:solidFill>
                    <a:srgbClr val="393E44"/>
                  </a:solidFill>
                  <a:latin typeface="Limerick-Regular" pitchFamily="2" charset="0"/>
                </a:rPr>
                <a:t>Vote </a:t>
              </a:r>
            </a:p>
            <a:p>
              <a:pPr algn="ctr"/>
              <a:r>
                <a:rPr lang="en-GB" sz="1100" dirty="0">
                  <a:solidFill>
                    <a:srgbClr val="393E44"/>
                  </a:solidFill>
                  <a:latin typeface="Limerick-Regular" pitchFamily="2" charset="0"/>
                </a:rPr>
                <a:t>Classifier</a:t>
              </a:r>
            </a:p>
          </p:txBody>
        </p:sp>
        <p:cxnSp>
          <p:nvCxnSpPr>
            <p:cNvPr id="66" name="Straight Connector 65"/>
            <p:cNvCxnSpPr/>
            <p:nvPr/>
          </p:nvCxnSpPr>
          <p:spPr>
            <a:xfrm flipH="1" flipV="1">
              <a:off x="9372712" y="5588140"/>
              <a:ext cx="26290" cy="408467"/>
            </a:xfrm>
            <a:prstGeom prst="line">
              <a:avLst/>
            </a:prstGeom>
            <a:ln w="34925">
              <a:solidFill>
                <a:srgbClr val="A3AEC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8779531" y="2886239"/>
            <a:ext cx="615874" cy="1016373"/>
            <a:chOff x="8172847" y="4178320"/>
            <a:chExt cx="615874" cy="1016373"/>
          </a:xfrm>
        </p:grpSpPr>
        <p:sp>
          <p:nvSpPr>
            <p:cNvPr id="70" name="TextBox 69"/>
            <p:cNvSpPr txBox="1"/>
            <p:nvPr/>
          </p:nvSpPr>
          <p:spPr>
            <a:xfrm>
              <a:off x="8172847" y="4178320"/>
              <a:ext cx="61587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393E44"/>
                  </a:solidFill>
                  <a:latin typeface="Limerick-Regular" pitchFamily="2" charset="0"/>
                </a:rPr>
                <a:t>Fine </a:t>
              </a:r>
            </a:p>
            <a:p>
              <a:pPr algn="ctr"/>
              <a:r>
                <a:rPr lang="en-GB" sz="1100" dirty="0">
                  <a:solidFill>
                    <a:srgbClr val="393E44"/>
                  </a:solidFill>
                  <a:latin typeface="Limerick-Regular" pitchFamily="2" charset="0"/>
                </a:rPr>
                <a:t>Tuning</a:t>
              </a:r>
              <a:endParaRPr lang="en-US" sz="1100" dirty="0">
                <a:solidFill>
                  <a:srgbClr val="393E44"/>
                </a:solidFill>
                <a:latin typeface="Limerick-Regular" pitchFamily="2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296291" y="5142233"/>
              <a:ext cx="407648" cy="52460"/>
            </a:xfrm>
            <a:prstGeom prst="rect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/>
            <p:nvPr/>
          </p:nvCxnSpPr>
          <p:spPr>
            <a:xfrm flipV="1">
              <a:off x="8480780" y="4618380"/>
              <a:ext cx="0" cy="404992"/>
            </a:xfrm>
            <a:prstGeom prst="line">
              <a:avLst/>
            </a:prstGeom>
            <a:ln w="34925">
              <a:solidFill>
                <a:srgbClr val="A3AEC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11124639" y="2680831"/>
            <a:ext cx="683200" cy="1188649"/>
            <a:chOff x="8125933" y="4006044"/>
            <a:chExt cx="683200" cy="1188649"/>
          </a:xfrm>
        </p:grpSpPr>
        <p:sp>
          <p:nvSpPr>
            <p:cNvPr id="82" name="TextBox 81"/>
            <p:cNvSpPr txBox="1"/>
            <p:nvPr/>
          </p:nvSpPr>
          <p:spPr>
            <a:xfrm>
              <a:off x="8125933" y="4006044"/>
              <a:ext cx="68320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393E44"/>
                  </a:solidFill>
                  <a:latin typeface="Limerick-Regular" pitchFamily="2" charset="0"/>
                </a:rPr>
                <a:t>Further </a:t>
              </a:r>
            </a:p>
            <a:p>
              <a:pPr algn="ctr"/>
              <a:r>
                <a:rPr lang="en-GB" sz="1100" dirty="0">
                  <a:solidFill>
                    <a:srgbClr val="393E44"/>
                  </a:solidFill>
                  <a:latin typeface="Limerick-Regular" pitchFamily="2" charset="0"/>
                </a:rPr>
                <a:t>Data</a:t>
              </a:r>
            </a:p>
            <a:p>
              <a:pPr algn="ctr"/>
              <a:r>
                <a:rPr lang="en-GB" sz="1100" dirty="0">
                  <a:solidFill>
                    <a:srgbClr val="393E44"/>
                  </a:solidFill>
                  <a:latin typeface="Limerick-Regular" pitchFamily="2" charset="0"/>
                </a:rPr>
                <a:t>Analysis</a:t>
              </a:r>
              <a:endParaRPr lang="en-US" sz="1100" dirty="0">
                <a:solidFill>
                  <a:srgbClr val="393E44"/>
                </a:solidFill>
                <a:latin typeface="Limerick-Regular" pitchFamily="2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296291" y="5142233"/>
              <a:ext cx="407648" cy="52460"/>
            </a:xfrm>
            <a:prstGeom prst="rect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/>
            <p:nvPr/>
          </p:nvCxnSpPr>
          <p:spPr>
            <a:xfrm flipV="1">
              <a:off x="8467528" y="4632712"/>
              <a:ext cx="5" cy="403912"/>
            </a:xfrm>
            <a:prstGeom prst="line">
              <a:avLst/>
            </a:prstGeom>
            <a:ln w="34925">
              <a:solidFill>
                <a:srgbClr val="A3AEC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761207" y="2793398"/>
            <a:ext cx="737702" cy="1082706"/>
            <a:chOff x="6627998" y="4111987"/>
            <a:chExt cx="737702" cy="1082706"/>
          </a:xfrm>
        </p:grpSpPr>
        <p:sp>
          <p:nvSpPr>
            <p:cNvPr id="95" name="TextBox 94"/>
            <p:cNvSpPr txBox="1"/>
            <p:nvPr/>
          </p:nvSpPr>
          <p:spPr>
            <a:xfrm>
              <a:off x="6627998" y="4111987"/>
              <a:ext cx="7377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393E44"/>
                  </a:solidFill>
                  <a:latin typeface="Limerick-Regular" pitchFamily="2" charset="0"/>
                </a:rPr>
                <a:t>Dataset</a:t>
              </a:r>
            </a:p>
            <a:p>
              <a:pPr algn="ctr"/>
              <a:r>
                <a:rPr lang="en-GB" sz="1100" dirty="0">
                  <a:solidFill>
                    <a:srgbClr val="393E44"/>
                  </a:solidFill>
                  <a:latin typeface="Limerick-Regular" pitchFamily="2" charset="0"/>
                </a:rPr>
                <a:t>Provided</a:t>
              </a:r>
              <a:endParaRPr lang="en-US" sz="1100" dirty="0">
                <a:solidFill>
                  <a:srgbClr val="393E44"/>
                </a:solidFill>
                <a:latin typeface="Limerick-Regular" pitchFamily="2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768237" y="5142233"/>
              <a:ext cx="407648" cy="52460"/>
            </a:xfrm>
            <a:prstGeom prst="rect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6996848" y="4655965"/>
              <a:ext cx="0" cy="379861"/>
            </a:xfrm>
            <a:prstGeom prst="line">
              <a:avLst/>
            </a:prstGeom>
            <a:ln w="34925">
              <a:solidFill>
                <a:srgbClr val="A3AEC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3B670FB3-851B-6741-B967-71E1DC1E86F4}"/>
              </a:ext>
            </a:extLst>
          </p:cNvPr>
          <p:cNvSpPr txBox="1"/>
          <p:nvPr/>
        </p:nvSpPr>
        <p:spPr>
          <a:xfrm>
            <a:off x="221680" y="128874"/>
            <a:ext cx="230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5756"/>
                </a:solidFill>
                <a:effectLst/>
                <a:uLnTx/>
                <a:uFillTx/>
                <a:latin typeface="Limerick-Regular" pitchFamily="2" charset="0"/>
                <a:ea typeface="+mn-ea"/>
                <a:cs typeface="+mn-cs"/>
              </a:rPr>
              <a:t>Overview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0CDE7833-9A89-354E-A793-27386BDF6E93}"/>
              </a:ext>
            </a:extLst>
          </p:cNvPr>
          <p:cNvCxnSpPr>
            <a:cxnSpLocks/>
          </p:cNvCxnSpPr>
          <p:nvPr/>
        </p:nvCxnSpPr>
        <p:spPr>
          <a:xfrm>
            <a:off x="-62641" y="539761"/>
            <a:ext cx="3828883" cy="0"/>
          </a:xfrm>
          <a:prstGeom prst="line">
            <a:avLst/>
          </a:prstGeom>
          <a:ln w="28575">
            <a:solidFill>
              <a:srgbClr val="3D42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A12A0DCB-A12E-8E40-8D75-C63C4D34BC53}"/>
              </a:ext>
            </a:extLst>
          </p:cNvPr>
          <p:cNvCxnSpPr>
            <a:cxnSpLocks/>
          </p:cNvCxnSpPr>
          <p:nvPr/>
        </p:nvCxnSpPr>
        <p:spPr>
          <a:xfrm>
            <a:off x="3452388" y="527355"/>
            <a:ext cx="8921829" cy="0"/>
          </a:xfrm>
          <a:prstGeom prst="line">
            <a:avLst/>
          </a:prstGeom>
          <a:ln w="63500">
            <a:solidFill>
              <a:srgbClr val="3D42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54ADB415-E8E6-4340-AC68-5BAC587FD782}"/>
              </a:ext>
            </a:extLst>
          </p:cNvPr>
          <p:cNvSpPr/>
          <p:nvPr/>
        </p:nvSpPr>
        <p:spPr>
          <a:xfrm>
            <a:off x="-105533" y="191694"/>
            <a:ext cx="271026" cy="370336"/>
          </a:xfrm>
          <a:prstGeom prst="rect">
            <a:avLst/>
          </a:prstGeom>
          <a:solidFill>
            <a:srgbClr val="3D4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3976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9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9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E19E6E7D-8997-D043-8BFE-46465396A609}"/>
              </a:ext>
            </a:extLst>
          </p:cNvPr>
          <p:cNvGrpSpPr/>
          <p:nvPr/>
        </p:nvGrpSpPr>
        <p:grpSpPr>
          <a:xfrm>
            <a:off x="2795034" y="770191"/>
            <a:ext cx="6611618" cy="5870560"/>
            <a:chOff x="2795034" y="770191"/>
            <a:chExt cx="6611618" cy="587056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53F180DE-D9BB-8144-9C0F-D99DCFB9122F}"/>
                </a:ext>
              </a:extLst>
            </p:cNvPr>
            <p:cNvSpPr/>
            <p:nvPr/>
          </p:nvSpPr>
          <p:spPr>
            <a:xfrm>
              <a:off x="3399144" y="1096536"/>
              <a:ext cx="5393711" cy="5393711"/>
            </a:xfrm>
            <a:prstGeom prst="ellipse">
              <a:avLst/>
            </a:prstGeom>
            <a:solidFill>
              <a:srgbClr val="393E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52AC668B-640A-2F4F-AD55-D76932E0011B}"/>
                </a:ext>
              </a:extLst>
            </p:cNvPr>
            <p:cNvSpPr/>
            <p:nvPr/>
          </p:nvSpPr>
          <p:spPr>
            <a:xfrm>
              <a:off x="2795034" y="3079631"/>
              <a:ext cx="1420332" cy="1420332"/>
            </a:xfrm>
            <a:prstGeom prst="ellipse">
              <a:avLst/>
            </a:prstGeom>
            <a:solidFill>
              <a:srgbClr val="FF5755"/>
            </a:solidFill>
            <a:ln>
              <a:solidFill>
                <a:srgbClr val="FF5755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00" dirty="0">
                  <a:latin typeface="Limerick-Regular" pitchFamily="2" charset="0"/>
                </a:rPr>
                <a:t>CELL TOWER NUMBER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7CC1B622-059C-2B4C-BA5E-FC5773705333}"/>
                </a:ext>
              </a:extLst>
            </p:cNvPr>
            <p:cNvSpPr/>
            <p:nvPr/>
          </p:nvSpPr>
          <p:spPr>
            <a:xfrm>
              <a:off x="4231109" y="770191"/>
              <a:ext cx="1420332" cy="1420332"/>
            </a:xfrm>
            <a:prstGeom prst="ellipse">
              <a:avLst/>
            </a:prstGeom>
            <a:solidFill>
              <a:srgbClr val="FF5755"/>
            </a:solidFill>
            <a:ln>
              <a:solidFill>
                <a:srgbClr val="FF5755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00" dirty="0">
                  <a:latin typeface="Limerick-Regular" pitchFamily="2" charset="0"/>
                </a:rPr>
                <a:t>4G SUPPORT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DE56EDCE-64FA-7140-AE89-D2E4A2555C33}"/>
                </a:ext>
              </a:extLst>
            </p:cNvPr>
            <p:cNvSpPr/>
            <p:nvPr/>
          </p:nvSpPr>
          <p:spPr>
            <a:xfrm>
              <a:off x="4646892" y="2264248"/>
              <a:ext cx="2907076" cy="2907076"/>
            </a:xfrm>
            <a:prstGeom prst="ellipse">
              <a:avLst/>
            </a:prstGeom>
            <a:solidFill>
              <a:srgbClr val="FF5A5F"/>
            </a:solidFill>
            <a:ln>
              <a:solidFill>
                <a:srgbClr val="FF5755"/>
              </a:solidFill>
            </a:ln>
            <a:effectLst>
              <a:innerShdw blurRad="114300">
                <a:prstClr val="black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Limerick-Regular" pitchFamily="2" charset="0"/>
                </a:rPr>
                <a:t>TARGET VARIABLE</a:t>
              </a:r>
            </a:p>
            <a:p>
              <a:pPr algn="ctr"/>
              <a:endParaRPr lang="en-US" sz="1600" dirty="0">
                <a:latin typeface="Limerick-Regular" pitchFamily="2" charset="0"/>
              </a:endParaRPr>
            </a:p>
            <a:p>
              <a:pPr algn="ctr"/>
              <a:r>
                <a:rPr lang="en-US" sz="1600" dirty="0">
                  <a:latin typeface="Limerick-Regular" pitchFamily="2" charset="0"/>
                </a:rPr>
                <a:t>CONGESTION TYPE</a:t>
              </a:r>
            </a:p>
            <a:p>
              <a:pPr algn="ctr"/>
              <a:endParaRPr lang="en-US" sz="1600" dirty="0">
                <a:latin typeface="Limerick-Regular" pitchFamily="2" charset="0"/>
              </a:endParaRPr>
            </a:p>
            <a:p>
              <a:pPr algn="ctr"/>
              <a:endParaRPr lang="en-US" sz="1600" dirty="0">
                <a:latin typeface="Limerick-Regular" pitchFamily="2" charset="0"/>
              </a:endParaRPr>
            </a:p>
            <a:p>
              <a:pPr algn="ctr"/>
              <a:endParaRPr lang="en-US" sz="1600" dirty="0">
                <a:latin typeface="Limerick-Regular" pitchFamily="2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E38487CE-FE0E-9B41-9FD1-AC7B529FDAB9}"/>
                </a:ext>
              </a:extLst>
            </p:cNvPr>
            <p:cNvSpPr/>
            <p:nvPr/>
          </p:nvSpPr>
          <p:spPr>
            <a:xfrm>
              <a:off x="4023021" y="5220418"/>
              <a:ext cx="1420332" cy="1420332"/>
            </a:xfrm>
            <a:prstGeom prst="ellipse">
              <a:avLst/>
            </a:prstGeom>
            <a:solidFill>
              <a:srgbClr val="FF5A5F"/>
            </a:solidFill>
            <a:ln>
              <a:solidFill>
                <a:srgbClr val="FF5755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dirty="0">
                <a:latin typeface="Limerick-Regular" pitchFamily="2" charset="0"/>
              </a:endParaRPr>
            </a:p>
            <a:p>
              <a:pPr algn="ctr"/>
              <a:endParaRPr lang="en-US" sz="1200" dirty="0">
                <a:latin typeface="Limerick-Regular" pitchFamily="2" charset="0"/>
              </a:endParaRPr>
            </a:p>
            <a:p>
              <a:pPr algn="ctr"/>
              <a:endParaRPr lang="en-US" sz="1200" dirty="0">
                <a:latin typeface="Limerick-Regular" pitchFamily="2" charset="0"/>
              </a:endParaRPr>
            </a:p>
            <a:p>
              <a:pPr algn="ctr"/>
              <a:endParaRPr lang="en-US" sz="1200" dirty="0">
                <a:latin typeface="Limerick-Regular" pitchFamily="2" charset="0"/>
              </a:endParaRPr>
            </a:p>
            <a:p>
              <a:pPr algn="ctr"/>
              <a:endParaRPr lang="en-US" sz="1200" dirty="0">
                <a:latin typeface="Limerick-Regular" pitchFamily="2" charset="0"/>
              </a:endParaRPr>
            </a:p>
            <a:p>
              <a:pPr algn="ctr"/>
              <a:endParaRPr lang="en-US" sz="1200" dirty="0">
                <a:latin typeface="Limerick-Regular" pitchFamily="2" charset="0"/>
              </a:endParaRPr>
            </a:p>
            <a:p>
              <a:pPr algn="ctr"/>
              <a:endParaRPr lang="en-US" sz="1200" dirty="0">
                <a:latin typeface="Limerick-Regular" pitchFamily="2" charset="0"/>
              </a:endParaRPr>
            </a:p>
            <a:p>
              <a:pPr algn="ctr"/>
              <a:endParaRPr lang="en-US" sz="1200" dirty="0">
                <a:latin typeface="Limerick-Regular" pitchFamily="2" charset="0"/>
              </a:endParaRPr>
            </a:p>
            <a:p>
              <a:pPr algn="ctr"/>
              <a:endParaRPr lang="en-US" sz="1200" dirty="0">
                <a:latin typeface="Limerick-Regular" pitchFamily="2" charset="0"/>
              </a:endParaRPr>
            </a:p>
            <a:p>
              <a:pPr algn="ctr"/>
              <a:endParaRPr lang="en-US" sz="1200" dirty="0">
                <a:latin typeface="Limerick-Regular" pitchFamily="2" charset="0"/>
              </a:endParaRPr>
            </a:p>
            <a:p>
              <a:pPr algn="ctr"/>
              <a:endParaRPr lang="en-US" sz="1200" dirty="0">
                <a:latin typeface="Limerick-Regular" pitchFamily="2" charset="0"/>
              </a:endParaRPr>
            </a:p>
            <a:p>
              <a:pPr algn="ctr"/>
              <a:endParaRPr lang="en-US" sz="1200" dirty="0">
                <a:latin typeface="Limerick-Regular" pitchFamily="2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C8956CAB-550C-1647-BE28-09714B548A9A}"/>
                </a:ext>
              </a:extLst>
            </p:cNvPr>
            <p:cNvSpPr/>
            <p:nvPr/>
          </p:nvSpPr>
          <p:spPr>
            <a:xfrm>
              <a:off x="6816204" y="5220419"/>
              <a:ext cx="1420332" cy="1420332"/>
            </a:xfrm>
            <a:prstGeom prst="ellipse">
              <a:avLst/>
            </a:prstGeom>
            <a:solidFill>
              <a:srgbClr val="FF5755"/>
            </a:solidFill>
            <a:ln>
              <a:solidFill>
                <a:srgbClr val="FF5755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00" dirty="0">
                  <a:latin typeface="Limerick-Regular" pitchFamily="2" charset="0"/>
                </a:rPr>
                <a:t>TOWER ATTRIBUTES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BCF40E22-BDB1-524B-B3EF-F0AB652BB358}"/>
                </a:ext>
              </a:extLst>
            </p:cNvPr>
            <p:cNvSpPr/>
            <p:nvPr/>
          </p:nvSpPr>
          <p:spPr>
            <a:xfrm>
              <a:off x="6724690" y="800824"/>
              <a:ext cx="1420332" cy="1420332"/>
            </a:xfrm>
            <a:prstGeom prst="ellipse">
              <a:avLst/>
            </a:prstGeom>
            <a:solidFill>
              <a:srgbClr val="FF5755"/>
            </a:solidFill>
            <a:ln>
              <a:solidFill>
                <a:srgbClr val="FF5755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00" dirty="0">
                  <a:latin typeface="Limerick-Regular" pitchFamily="2" charset="0"/>
                </a:rPr>
                <a:t>BYTE DATA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04DED50E-F801-3C45-9D57-9E51AED1FBB0}"/>
                </a:ext>
              </a:extLst>
            </p:cNvPr>
            <p:cNvSpPr/>
            <p:nvPr/>
          </p:nvSpPr>
          <p:spPr>
            <a:xfrm>
              <a:off x="7986320" y="3074434"/>
              <a:ext cx="1420332" cy="1420332"/>
            </a:xfrm>
            <a:prstGeom prst="ellipse">
              <a:avLst/>
            </a:prstGeom>
            <a:solidFill>
              <a:srgbClr val="FF5755"/>
            </a:solidFill>
            <a:ln>
              <a:solidFill>
                <a:srgbClr val="FF5755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00" dirty="0">
                  <a:latin typeface="Limerick-Regular" pitchFamily="2" charset="0"/>
                </a:rPr>
                <a:t>SUBSCRIBER COUNT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B95F3EA3-D75C-134B-A394-3796DC841B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rcRect b="19743"/>
            <a:stretch/>
          </p:blipFill>
          <p:spPr>
            <a:xfrm>
              <a:off x="2924015" y="3005205"/>
              <a:ext cx="1121338" cy="89994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E3958C41-7A25-7241-BEDA-C7057C54EA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rcRect b="16539"/>
            <a:stretch/>
          </p:blipFill>
          <p:spPr>
            <a:xfrm>
              <a:off x="4505389" y="864013"/>
              <a:ext cx="842477" cy="70314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xmlns="" id="{B2F6609C-9E06-8349-B3B6-DE513EE896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rcRect b="15531"/>
            <a:stretch/>
          </p:blipFill>
          <p:spPr>
            <a:xfrm>
              <a:off x="4259665" y="5289976"/>
              <a:ext cx="926725" cy="78279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F0EDABEC-12BE-7846-9E74-74860C60A0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rcRect b="14203"/>
            <a:stretch/>
          </p:blipFill>
          <p:spPr>
            <a:xfrm>
              <a:off x="6994078" y="917480"/>
              <a:ext cx="926725" cy="79511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6B147843-116D-4F4A-8FA4-AD73DA6BD8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rcRect b="21479"/>
            <a:stretch/>
          </p:blipFill>
          <p:spPr>
            <a:xfrm>
              <a:off x="7085517" y="5218111"/>
              <a:ext cx="926725" cy="727674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889FB0E-3C4B-4448-9470-60E1C44AD516}"/>
              </a:ext>
            </a:extLst>
          </p:cNvPr>
          <p:cNvSpPr txBox="1"/>
          <p:nvPr/>
        </p:nvSpPr>
        <p:spPr>
          <a:xfrm>
            <a:off x="221679" y="128874"/>
            <a:ext cx="2978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5756"/>
                </a:solidFill>
                <a:effectLst/>
                <a:uLnTx/>
                <a:uFillTx/>
                <a:latin typeface="Limerick-Regular" pitchFamily="2" charset="0"/>
                <a:ea typeface="+mn-ea"/>
                <a:cs typeface="+mn-cs"/>
              </a:rPr>
              <a:t>Dataset Description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FB8DB8BB-B594-DA4A-9424-AEB5B8C33CC6}"/>
              </a:ext>
            </a:extLst>
          </p:cNvPr>
          <p:cNvCxnSpPr>
            <a:cxnSpLocks/>
          </p:cNvCxnSpPr>
          <p:nvPr/>
        </p:nvCxnSpPr>
        <p:spPr>
          <a:xfrm>
            <a:off x="-62641" y="546853"/>
            <a:ext cx="3828883" cy="0"/>
          </a:xfrm>
          <a:prstGeom prst="line">
            <a:avLst/>
          </a:prstGeom>
          <a:ln w="28575">
            <a:solidFill>
              <a:srgbClr val="3D42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E375C28E-C838-DE42-9DFE-01084A777670}"/>
              </a:ext>
            </a:extLst>
          </p:cNvPr>
          <p:cNvCxnSpPr>
            <a:cxnSpLocks/>
          </p:cNvCxnSpPr>
          <p:nvPr/>
        </p:nvCxnSpPr>
        <p:spPr>
          <a:xfrm>
            <a:off x="3452388" y="527355"/>
            <a:ext cx="8921829" cy="0"/>
          </a:xfrm>
          <a:prstGeom prst="line">
            <a:avLst/>
          </a:prstGeom>
          <a:ln w="63500">
            <a:solidFill>
              <a:srgbClr val="3D42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DC38042A-535C-FA42-B244-33401B1FB2D6}"/>
              </a:ext>
            </a:extLst>
          </p:cNvPr>
          <p:cNvSpPr/>
          <p:nvPr/>
        </p:nvSpPr>
        <p:spPr>
          <a:xfrm>
            <a:off x="-105533" y="191694"/>
            <a:ext cx="271026" cy="370336"/>
          </a:xfrm>
          <a:prstGeom prst="rect">
            <a:avLst/>
          </a:prstGeom>
          <a:solidFill>
            <a:srgbClr val="3D4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B4C82029-D3F4-DA4D-A57D-8318D39C2491}"/>
              </a:ext>
            </a:extLst>
          </p:cNvPr>
          <p:cNvGrpSpPr/>
          <p:nvPr/>
        </p:nvGrpSpPr>
        <p:grpSpPr>
          <a:xfrm>
            <a:off x="5423428" y="3895035"/>
            <a:ext cx="1356818" cy="1172527"/>
            <a:chOff x="5423428" y="3854395"/>
            <a:chExt cx="1356818" cy="1172527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xmlns="" id="{88FA3039-1F0B-C64A-BBF3-CB403557FD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rcRect b="20296"/>
            <a:stretch/>
          </p:blipFill>
          <p:spPr>
            <a:xfrm>
              <a:off x="5423428" y="3854395"/>
              <a:ext cx="1356818" cy="1081434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xmlns="" id="{CF69791E-4605-8742-BF50-46EFD8C28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52558" y="4594598"/>
              <a:ext cx="432324" cy="432324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3EF563B-6446-FE42-B26C-494DAFBEE331}"/>
              </a:ext>
            </a:extLst>
          </p:cNvPr>
          <p:cNvSpPr txBox="1"/>
          <p:nvPr/>
        </p:nvSpPr>
        <p:spPr>
          <a:xfrm>
            <a:off x="3472270" y="1419552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Limerick-Regular" pitchFamily="2" charset="0"/>
              </a:rPr>
              <a:t>BINARY</a:t>
            </a:r>
          </a:p>
          <a:p>
            <a:pPr algn="ctr"/>
            <a:r>
              <a:rPr lang="en-US" sz="1200" dirty="0">
                <a:latin typeface="Limerick-Regular" pitchFamily="2" charset="0"/>
              </a:rPr>
              <a:t>VARIABLE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76F202E-3700-4A41-B44C-47661D3D62D8}"/>
              </a:ext>
            </a:extLst>
          </p:cNvPr>
          <p:cNvSpPr txBox="1"/>
          <p:nvPr/>
        </p:nvSpPr>
        <p:spPr>
          <a:xfrm>
            <a:off x="2087425" y="3734412"/>
            <a:ext cx="787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Limerick-Regular" pitchFamily="2" charset="0"/>
              </a:rPr>
              <a:t>INDEX</a:t>
            </a:r>
          </a:p>
          <a:p>
            <a:pPr algn="ctr"/>
            <a:r>
              <a:rPr lang="en-US" sz="1200" dirty="0">
                <a:latin typeface="Limerick-Regular" pitchFamily="2" charset="0"/>
              </a:rPr>
              <a:t>VARIABLE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7C62459-820D-3446-90EC-BDD38609D4EC}"/>
              </a:ext>
            </a:extLst>
          </p:cNvPr>
          <p:cNvSpPr txBox="1"/>
          <p:nvPr/>
        </p:nvSpPr>
        <p:spPr>
          <a:xfrm>
            <a:off x="2890782" y="5681375"/>
            <a:ext cx="14109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Limerick-Regular" pitchFamily="2" charset="0"/>
              </a:rPr>
              <a:t>DATE</a:t>
            </a:r>
            <a:br>
              <a:rPr lang="en-US" sz="1200" dirty="0">
                <a:latin typeface="Limerick-Regular" pitchFamily="2" charset="0"/>
              </a:rPr>
            </a:br>
            <a:r>
              <a:rPr lang="en-US" sz="1200" dirty="0">
                <a:latin typeface="Limerick-Regular" pitchFamily="2" charset="0"/>
              </a:rPr>
              <a:t>MONTH</a:t>
            </a:r>
            <a:br>
              <a:rPr lang="en-US" sz="1200" dirty="0">
                <a:latin typeface="Limerick-Regular" pitchFamily="2" charset="0"/>
              </a:rPr>
            </a:br>
            <a:r>
              <a:rPr lang="en-US" sz="1200" dirty="0">
                <a:latin typeface="Limerick-Regular" pitchFamily="2" charset="0"/>
              </a:rPr>
              <a:t>YEAR</a:t>
            </a:r>
            <a:br>
              <a:rPr lang="en-US" sz="1200" dirty="0">
                <a:latin typeface="Limerick-Regular" pitchFamily="2" charset="0"/>
              </a:rPr>
            </a:br>
            <a:r>
              <a:rPr lang="en-US" sz="1200" dirty="0">
                <a:latin typeface="Limerick-Regular" pitchFamily="2" charset="0"/>
              </a:rPr>
              <a:t>HOUR</a:t>
            </a:r>
            <a:br>
              <a:rPr lang="en-US" sz="1200" dirty="0">
                <a:latin typeface="Limerick-Regular" pitchFamily="2" charset="0"/>
              </a:rPr>
            </a:br>
            <a:r>
              <a:rPr lang="en-US" sz="1200" dirty="0">
                <a:latin typeface="Limerick-Regular" pitchFamily="2" charset="0"/>
              </a:rPr>
              <a:t>5 MINUTE BUCKET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DC4CD00A-1267-E94B-A803-2E70E1FE8F26}"/>
              </a:ext>
            </a:extLst>
          </p:cNvPr>
          <p:cNvSpPr txBox="1"/>
          <p:nvPr/>
        </p:nvSpPr>
        <p:spPr>
          <a:xfrm>
            <a:off x="8012237" y="5994419"/>
            <a:ext cx="1353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Limerick-Regular" pitchFamily="2" charset="0"/>
              </a:rPr>
              <a:t>TILT</a:t>
            </a:r>
          </a:p>
          <a:p>
            <a:pPr algn="ctr"/>
            <a:r>
              <a:rPr lang="en-US" sz="1200" dirty="0">
                <a:latin typeface="Limerick-Regular" pitchFamily="2" charset="0"/>
              </a:rPr>
              <a:t>CELL RANGE</a:t>
            </a:r>
          </a:p>
          <a:p>
            <a:pPr algn="ctr"/>
            <a:r>
              <a:rPr lang="en-US" sz="1200" dirty="0">
                <a:latin typeface="Limerick-Regular" pitchFamily="2" charset="0"/>
              </a:rPr>
              <a:t>BEAM DIRECTION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2FF98638-D608-D64E-A3A4-CD005B61BD8B}"/>
              </a:ext>
            </a:extLst>
          </p:cNvPr>
          <p:cNvSpPr txBox="1"/>
          <p:nvPr/>
        </p:nvSpPr>
        <p:spPr>
          <a:xfrm>
            <a:off x="8020375" y="1419552"/>
            <a:ext cx="1662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Limerick-Regular" pitchFamily="2" charset="0"/>
              </a:rPr>
              <a:t>26 VARIABLES FOR</a:t>
            </a:r>
          </a:p>
          <a:p>
            <a:pPr algn="ctr"/>
            <a:r>
              <a:rPr lang="en-US" sz="1200" dirty="0">
                <a:latin typeface="Limerick-Regular" pitchFamily="2" charset="0"/>
              </a:rPr>
              <a:t>DIFFERENT TYPES OF </a:t>
            </a:r>
          </a:p>
          <a:p>
            <a:pPr algn="ctr"/>
            <a:r>
              <a:rPr lang="en-US" sz="1200" dirty="0">
                <a:latin typeface="Limerick-Regular" pitchFamily="2" charset="0"/>
              </a:rPr>
              <a:t>DATA CONSUMPTION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80A834CB-2E32-F144-BF00-FFEA4892CCA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rcRect b="20172"/>
          <a:stretch/>
        </p:blipFill>
        <p:spPr>
          <a:xfrm>
            <a:off x="8249233" y="3141000"/>
            <a:ext cx="926725" cy="73978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47D79858-BD6A-7142-AEE3-598BC5D95AAB}"/>
              </a:ext>
            </a:extLst>
          </p:cNvPr>
          <p:cNvSpPr txBox="1"/>
          <p:nvPr/>
        </p:nvSpPr>
        <p:spPr>
          <a:xfrm>
            <a:off x="9390744" y="3510892"/>
            <a:ext cx="1064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Limerick-Regular" pitchFamily="2" charset="0"/>
              </a:rPr>
              <a:t>NUMBER OF</a:t>
            </a:r>
            <a:br>
              <a:rPr lang="en-US" sz="1200" dirty="0">
                <a:latin typeface="Limerick-Regular" pitchFamily="2" charset="0"/>
              </a:rPr>
            </a:br>
            <a:r>
              <a:rPr lang="en-US" sz="1200" dirty="0">
                <a:latin typeface="Limerick-Regular" pitchFamily="2" charset="0"/>
              </a:rPr>
              <a:t>CONNECTED</a:t>
            </a:r>
            <a:br>
              <a:rPr lang="en-US" sz="1200" dirty="0">
                <a:latin typeface="Limerick-Regular" pitchFamily="2" charset="0"/>
              </a:rPr>
            </a:br>
            <a:r>
              <a:rPr lang="en-US" sz="1200" dirty="0">
                <a:latin typeface="Limerick-Regular" pitchFamily="2" charset="0"/>
              </a:rPr>
              <a:t>SUBSCRIBERS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76650" y="6037913"/>
            <a:ext cx="908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imerick-Regular"/>
              </a:rPr>
              <a:t>TIME OF THE DAY</a:t>
            </a:r>
            <a:endParaRPr lang="en-GB" sz="1200" dirty="0">
              <a:solidFill>
                <a:schemeClr val="bg1"/>
              </a:solidFill>
              <a:latin typeface="Limerick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883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E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1737" y="3041269"/>
            <a:ext cx="33425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5755"/>
                </a:solidFill>
                <a:effectLst/>
                <a:uLnTx/>
                <a:uFillTx/>
                <a:latin typeface="Limerick-Regular" pitchFamily="2" charset="0"/>
              </a:rPr>
              <a:t>Methodology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066" y="3108231"/>
            <a:ext cx="196948" cy="64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77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lock Arc 41"/>
          <p:cNvSpPr/>
          <p:nvPr/>
        </p:nvSpPr>
        <p:spPr>
          <a:xfrm>
            <a:off x="5142532" y="5067608"/>
            <a:ext cx="2103120" cy="2103120"/>
          </a:xfrm>
          <a:prstGeom prst="blockArc">
            <a:avLst>
              <a:gd name="adj1" fmla="val 10710066"/>
              <a:gd name="adj2" fmla="val 474596"/>
              <a:gd name="adj3" fmla="val 1432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BC23B721-C2D7-43D6-92CE-BF81A38BD9E5}"/>
              </a:ext>
            </a:extLst>
          </p:cNvPr>
          <p:cNvSpPr txBox="1"/>
          <p:nvPr/>
        </p:nvSpPr>
        <p:spPr>
          <a:xfrm rot="16427532">
            <a:off x="2386418" y="5425995"/>
            <a:ext cx="664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/>
                </a:solidFill>
                <a:latin typeface="Limerick-BOLD"/>
              </a:rPr>
              <a:t>MCC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E54C015A-9782-4DBB-AC2F-7926562E8863}"/>
              </a:ext>
            </a:extLst>
          </p:cNvPr>
          <p:cNvSpPr txBox="1"/>
          <p:nvPr/>
        </p:nvSpPr>
        <p:spPr>
          <a:xfrm rot="16455374">
            <a:off x="3433014" y="5553347"/>
            <a:ext cx="121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solidFill>
                  <a:schemeClr val="bg1"/>
                </a:solidFill>
                <a:latin typeface="Limerick-Regular"/>
              </a:rPr>
              <a:t>TRAIN</a:t>
            </a:r>
          </a:p>
          <a:p>
            <a:pPr algn="ctr"/>
            <a:r>
              <a:rPr lang="en-IN" sz="1000" dirty="0">
                <a:solidFill>
                  <a:schemeClr val="bg1"/>
                </a:solidFill>
                <a:latin typeface="Limerick-Regular"/>
              </a:rPr>
              <a:t> ACC.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4E8DFEA0-EB6E-4872-B93C-ADAE736779E1}"/>
              </a:ext>
            </a:extLst>
          </p:cNvPr>
          <p:cNvSpPr txBox="1"/>
          <p:nvPr/>
        </p:nvSpPr>
        <p:spPr>
          <a:xfrm rot="16452206">
            <a:off x="2792256" y="5496290"/>
            <a:ext cx="1249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solidFill>
                  <a:schemeClr val="bg1"/>
                </a:solidFill>
                <a:latin typeface="Limerick-Regular"/>
              </a:rPr>
              <a:t>TEST</a:t>
            </a:r>
          </a:p>
          <a:p>
            <a:pPr algn="ctr"/>
            <a:r>
              <a:rPr lang="en-IN" sz="1000" dirty="0">
                <a:solidFill>
                  <a:schemeClr val="bg1"/>
                </a:solidFill>
                <a:latin typeface="Limerick-Regular"/>
              </a:rPr>
              <a:t> ACC.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33895A7-48C9-4157-B50C-BB287AB8C776}"/>
              </a:ext>
            </a:extLst>
          </p:cNvPr>
          <p:cNvSpPr txBox="1"/>
          <p:nvPr/>
        </p:nvSpPr>
        <p:spPr>
          <a:xfrm>
            <a:off x="2820850" y="42230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0D41602F-9570-4CD1-8076-B56C0A866EE2}"/>
              </a:ext>
            </a:extLst>
          </p:cNvPr>
          <p:cNvSpPr txBox="1"/>
          <p:nvPr/>
        </p:nvSpPr>
        <p:spPr>
          <a:xfrm rot="18365018">
            <a:off x="2363953" y="3395733"/>
            <a:ext cx="664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Limerick-BOLD"/>
              </a:rPr>
              <a:t>MCC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E5B2B23C-90B4-4176-B95E-C4375AC68EAE}"/>
              </a:ext>
            </a:extLst>
          </p:cNvPr>
          <p:cNvSpPr txBox="1"/>
          <p:nvPr/>
        </p:nvSpPr>
        <p:spPr>
          <a:xfrm rot="20210137">
            <a:off x="3731525" y="1666988"/>
            <a:ext cx="66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Limerick-BOLD"/>
              </a:rPr>
              <a:t>MCC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1C8EE765-3750-4A99-BEA4-1B27AF894A0E}"/>
              </a:ext>
            </a:extLst>
          </p:cNvPr>
          <p:cNvSpPr txBox="1"/>
          <p:nvPr/>
        </p:nvSpPr>
        <p:spPr>
          <a:xfrm rot="1161708">
            <a:off x="6582860" y="1313375"/>
            <a:ext cx="66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Limerick-BOLD"/>
              </a:rPr>
              <a:t>MCC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6DC63C83-632B-4B46-9C5E-5840F0BE8F97}"/>
              </a:ext>
            </a:extLst>
          </p:cNvPr>
          <p:cNvSpPr txBox="1"/>
          <p:nvPr/>
        </p:nvSpPr>
        <p:spPr>
          <a:xfrm rot="3121709">
            <a:off x="8460607" y="3599791"/>
            <a:ext cx="66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Limerick-BOLD"/>
              </a:rPr>
              <a:t>MCC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40999CB4-01D8-4DF5-95A9-6C7B2D54743E}"/>
              </a:ext>
            </a:extLst>
          </p:cNvPr>
          <p:cNvSpPr txBox="1"/>
          <p:nvPr/>
        </p:nvSpPr>
        <p:spPr>
          <a:xfrm rot="18556861">
            <a:off x="3519874" y="4457952"/>
            <a:ext cx="1217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Limerick-Regular"/>
              </a:rPr>
              <a:t>TRAIN</a:t>
            </a:r>
          </a:p>
          <a:p>
            <a:pPr algn="ctr"/>
            <a:r>
              <a:rPr lang="en-IN" sz="1200" dirty="0">
                <a:solidFill>
                  <a:schemeClr val="bg1"/>
                </a:solidFill>
                <a:latin typeface="Limerick-Regular"/>
              </a:rPr>
              <a:t> ACC.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DB112352-6AE1-45C3-A676-2DA793963BE7}"/>
              </a:ext>
            </a:extLst>
          </p:cNvPr>
          <p:cNvSpPr txBox="1"/>
          <p:nvPr/>
        </p:nvSpPr>
        <p:spPr>
          <a:xfrm rot="3085420">
            <a:off x="6894331" y="4585524"/>
            <a:ext cx="1217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Limerick-Regular"/>
              </a:rPr>
              <a:t>TRAIN</a:t>
            </a:r>
          </a:p>
          <a:p>
            <a:pPr algn="ctr"/>
            <a:r>
              <a:rPr lang="en-IN" sz="1200" dirty="0">
                <a:solidFill>
                  <a:schemeClr val="bg1"/>
                </a:solidFill>
                <a:latin typeface="Limerick-Regular"/>
              </a:rPr>
              <a:t> ACC.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8695560E-63B5-438C-9334-5547A9A46F84}"/>
              </a:ext>
            </a:extLst>
          </p:cNvPr>
          <p:cNvSpPr txBox="1"/>
          <p:nvPr/>
        </p:nvSpPr>
        <p:spPr>
          <a:xfrm rot="20270037">
            <a:off x="4188522" y="3492768"/>
            <a:ext cx="1424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Limerick-Regular"/>
              </a:rPr>
              <a:t>TRAIN</a:t>
            </a:r>
          </a:p>
          <a:p>
            <a:pPr algn="ctr"/>
            <a:r>
              <a:rPr lang="en-IN" sz="1600" dirty="0">
                <a:solidFill>
                  <a:schemeClr val="bg1"/>
                </a:solidFill>
                <a:latin typeface="Limerick-Regular"/>
              </a:rPr>
              <a:t> ACC.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C3497D44-A1CC-499B-B342-1095BDF31D13}"/>
              </a:ext>
            </a:extLst>
          </p:cNvPr>
          <p:cNvSpPr txBox="1"/>
          <p:nvPr/>
        </p:nvSpPr>
        <p:spPr>
          <a:xfrm rot="776907">
            <a:off x="5789410" y="3462902"/>
            <a:ext cx="1217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Limerick-Regular"/>
              </a:rPr>
              <a:t>TRAIN</a:t>
            </a:r>
          </a:p>
          <a:p>
            <a:pPr algn="ctr"/>
            <a:r>
              <a:rPr lang="en-IN" sz="1600" dirty="0">
                <a:solidFill>
                  <a:schemeClr val="bg1"/>
                </a:solidFill>
                <a:latin typeface="Limerick-Regular"/>
              </a:rPr>
              <a:t> ACC.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4B9A7506-2223-4B16-A850-08E686834591}"/>
              </a:ext>
            </a:extLst>
          </p:cNvPr>
          <p:cNvSpPr txBox="1"/>
          <p:nvPr/>
        </p:nvSpPr>
        <p:spPr>
          <a:xfrm rot="16455374">
            <a:off x="2902962" y="6454680"/>
            <a:ext cx="1217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dirty="0">
                <a:solidFill>
                  <a:schemeClr val="bg1"/>
                </a:solidFill>
                <a:latin typeface="Limerick-Regular"/>
              </a:rPr>
              <a:t>TRAIN</a:t>
            </a:r>
          </a:p>
          <a:p>
            <a:pPr algn="ctr"/>
            <a:r>
              <a:rPr lang="en-IN" sz="600" dirty="0">
                <a:solidFill>
                  <a:schemeClr val="bg1"/>
                </a:solidFill>
                <a:latin typeface="Limerick-Regular"/>
              </a:rPr>
              <a:t> ACC.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43686909-31F5-40E3-9325-06B6A3570165}"/>
              </a:ext>
            </a:extLst>
          </p:cNvPr>
          <p:cNvSpPr txBox="1"/>
          <p:nvPr/>
        </p:nvSpPr>
        <p:spPr>
          <a:xfrm rot="20322337">
            <a:off x="3811282" y="2468431"/>
            <a:ext cx="1249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Limerick-Regular"/>
              </a:rPr>
              <a:t>TEST</a:t>
            </a:r>
          </a:p>
          <a:p>
            <a:pPr algn="ctr"/>
            <a:r>
              <a:rPr lang="en-IN" sz="1200" dirty="0">
                <a:solidFill>
                  <a:schemeClr val="bg1"/>
                </a:solidFill>
                <a:latin typeface="Limerick-Regular"/>
              </a:rPr>
              <a:t> ACC.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FD270F7B-42DF-40E2-8622-CDD6A83AB7D8}"/>
              </a:ext>
            </a:extLst>
          </p:cNvPr>
          <p:cNvSpPr txBox="1"/>
          <p:nvPr/>
        </p:nvSpPr>
        <p:spPr>
          <a:xfrm rot="18399733">
            <a:off x="3142645" y="3891349"/>
            <a:ext cx="565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Limerick-Regular"/>
              </a:rPr>
              <a:t>TEST</a:t>
            </a:r>
          </a:p>
          <a:p>
            <a:pPr algn="ctr"/>
            <a:r>
              <a:rPr lang="en-IN" sz="1200" dirty="0">
                <a:solidFill>
                  <a:schemeClr val="bg1"/>
                </a:solidFill>
                <a:latin typeface="Limerick-Regular"/>
              </a:rPr>
              <a:t> ACC.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AEBF2E4D-55DD-4C4C-BF1D-9B2D4F74669F}"/>
              </a:ext>
            </a:extLst>
          </p:cNvPr>
          <p:cNvSpPr txBox="1"/>
          <p:nvPr/>
        </p:nvSpPr>
        <p:spPr>
          <a:xfrm rot="3033498">
            <a:off x="7498861" y="4027862"/>
            <a:ext cx="12493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Limerick-Regular"/>
              </a:rPr>
              <a:t>TEST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  <a:latin typeface="Limerick-Regular"/>
              </a:rPr>
              <a:t> ACC.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E0BAEFB-522B-4908-81F2-CA892FD53782}"/>
              </a:ext>
            </a:extLst>
          </p:cNvPr>
          <p:cNvSpPr txBox="1"/>
          <p:nvPr/>
        </p:nvSpPr>
        <p:spPr>
          <a:xfrm rot="843784">
            <a:off x="6006077" y="1499339"/>
            <a:ext cx="1509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  <a:latin typeface="Limerick-BOLD"/>
              </a:rPr>
              <a:t>.744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C722BCC-2F0A-44D1-A83D-D1D37B977235}"/>
              </a:ext>
            </a:extLst>
          </p:cNvPr>
          <p:cNvSpPr txBox="1"/>
          <p:nvPr/>
        </p:nvSpPr>
        <p:spPr>
          <a:xfrm rot="3006731">
            <a:off x="8058696" y="3710962"/>
            <a:ext cx="76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Limerick-BOLD"/>
              </a:rPr>
              <a:t>.746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FA52D1E-1750-48A8-A9EA-4BB7403E23E7}"/>
              </a:ext>
            </a:extLst>
          </p:cNvPr>
          <p:cNvSpPr txBox="1"/>
          <p:nvPr/>
        </p:nvSpPr>
        <p:spPr>
          <a:xfrm rot="16424967">
            <a:off x="2720370" y="5458528"/>
            <a:ext cx="68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Staatliches" pitchFamily="2" charset="0"/>
              </a:rPr>
              <a:t>.</a:t>
            </a:r>
            <a:r>
              <a:rPr lang="en-IN" b="1" dirty="0">
                <a:solidFill>
                  <a:schemeClr val="bg1"/>
                </a:solidFill>
                <a:latin typeface="Limerick-BOLD"/>
              </a:rPr>
              <a:t>736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CBB2158-D23A-4027-AFD0-66B2927CCFE2}"/>
              </a:ext>
            </a:extLst>
          </p:cNvPr>
          <p:cNvSpPr txBox="1"/>
          <p:nvPr/>
        </p:nvSpPr>
        <p:spPr>
          <a:xfrm rot="16506575">
            <a:off x="3947432" y="5502902"/>
            <a:ext cx="777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Limerick-BOLD"/>
              </a:rPr>
              <a:t>82.6%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DC09307-CA8E-4A0A-B404-F98B54EB598C}"/>
              </a:ext>
            </a:extLst>
          </p:cNvPr>
          <p:cNvSpPr txBox="1"/>
          <p:nvPr/>
        </p:nvSpPr>
        <p:spPr>
          <a:xfrm rot="16442548">
            <a:off x="3340512" y="5497287"/>
            <a:ext cx="76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Limerick-BOLD"/>
              </a:rPr>
              <a:t>80.2%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51A07780-4467-43CD-BBBE-88CE42E52AA6}"/>
              </a:ext>
            </a:extLst>
          </p:cNvPr>
          <p:cNvSpPr txBox="1"/>
          <p:nvPr/>
        </p:nvSpPr>
        <p:spPr>
          <a:xfrm rot="20338870">
            <a:off x="4141820" y="2911548"/>
            <a:ext cx="1207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Limerick-BOLD"/>
              </a:rPr>
              <a:t>74.1%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15A51C5E-BF43-4433-9E7D-C57F82C3B0BA}"/>
              </a:ext>
            </a:extLst>
          </p:cNvPr>
          <p:cNvSpPr txBox="1"/>
          <p:nvPr/>
        </p:nvSpPr>
        <p:spPr>
          <a:xfrm rot="20471808">
            <a:off x="4696105" y="4053846"/>
            <a:ext cx="893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Limerick-BOLD"/>
              </a:rPr>
              <a:t>82.3%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4B70531-70D5-4F00-92DA-D2CA5A002A37}"/>
              </a:ext>
            </a:extLst>
          </p:cNvPr>
          <p:cNvSpPr txBox="1"/>
          <p:nvPr/>
        </p:nvSpPr>
        <p:spPr>
          <a:xfrm rot="3094951">
            <a:off x="7418738" y="4345482"/>
            <a:ext cx="8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Limerick-BOLD"/>
              </a:rPr>
              <a:t>80.2%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DFA0243-AF67-46C7-8681-FC7725BF3187}"/>
              </a:ext>
            </a:extLst>
          </p:cNvPr>
          <p:cNvSpPr txBox="1"/>
          <p:nvPr/>
        </p:nvSpPr>
        <p:spPr>
          <a:xfrm rot="3041522">
            <a:off x="6693252" y="4923914"/>
            <a:ext cx="992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Limerick-BOLD"/>
              </a:rPr>
              <a:t>82.3%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76E6D7E0-F69B-4894-873A-5BDB7441D18C}"/>
              </a:ext>
            </a:extLst>
          </p:cNvPr>
          <p:cNvSpPr txBox="1"/>
          <p:nvPr/>
        </p:nvSpPr>
        <p:spPr>
          <a:xfrm rot="4915229">
            <a:off x="9012150" y="5387188"/>
            <a:ext cx="66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Limerick-BOLD"/>
              </a:rPr>
              <a:t>MCC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2FDC02EA-0488-4FB6-9B8A-F7EAE9565255}"/>
              </a:ext>
            </a:extLst>
          </p:cNvPr>
          <p:cNvSpPr txBox="1"/>
          <p:nvPr/>
        </p:nvSpPr>
        <p:spPr>
          <a:xfrm rot="4869543">
            <a:off x="7283783" y="5462359"/>
            <a:ext cx="1217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Limerick-Regular"/>
              </a:rPr>
              <a:t>TRAIN</a:t>
            </a:r>
          </a:p>
          <a:p>
            <a:pPr algn="ctr"/>
            <a:r>
              <a:rPr lang="en-IN" sz="1200" dirty="0">
                <a:solidFill>
                  <a:schemeClr val="bg1"/>
                </a:solidFill>
                <a:latin typeface="Limerick-Regular"/>
              </a:rPr>
              <a:t> ACC.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36903FA9-2322-4486-9277-6D01C4B4BA02}"/>
              </a:ext>
            </a:extLst>
          </p:cNvPr>
          <p:cNvSpPr txBox="1"/>
          <p:nvPr/>
        </p:nvSpPr>
        <p:spPr>
          <a:xfrm rot="4852962">
            <a:off x="7078227" y="5657221"/>
            <a:ext cx="93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Limerick-BOLD"/>
              </a:rPr>
              <a:t>82.3%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DE9BBDD4-968A-4B82-86BF-E7CE10179865}"/>
              </a:ext>
            </a:extLst>
          </p:cNvPr>
          <p:cNvSpPr txBox="1"/>
          <p:nvPr/>
        </p:nvSpPr>
        <p:spPr>
          <a:xfrm rot="4863849">
            <a:off x="8022484" y="5393581"/>
            <a:ext cx="12493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Limerick-Regular"/>
              </a:rPr>
              <a:t>TEST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  <a:latin typeface="Limerick-Regular"/>
              </a:rPr>
              <a:t> ACC.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7D54BD86-97B0-461C-90D5-72B580243C44}"/>
              </a:ext>
            </a:extLst>
          </p:cNvPr>
          <p:cNvSpPr txBox="1"/>
          <p:nvPr/>
        </p:nvSpPr>
        <p:spPr>
          <a:xfrm rot="4883572">
            <a:off x="7817080" y="5536096"/>
            <a:ext cx="895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Limerick-BOLD"/>
              </a:rPr>
              <a:t>81.3%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4D0F8479-4FB1-4477-9C72-F68479ADFA9C}"/>
              </a:ext>
            </a:extLst>
          </p:cNvPr>
          <p:cNvGrpSpPr/>
          <p:nvPr/>
        </p:nvGrpSpPr>
        <p:grpSpPr>
          <a:xfrm>
            <a:off x="2013589" y="1176666"/>
            <a:ext cx="3246795" cy="5517584"/>
            <a:chOff x="2327355" y="1176666"/>
            <a:chExt cx="3246795" cy="551758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D7163E36-50D6-4E8B-84E1-FD61208C7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7355" y="1176666"/>
              <a:ext cx="2796540" cy="257556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xmlns="" id="{6ECF090C-8AF6-4BE5-B2D5-2E4D239648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5"/>
            <a:stretch/>
          </p:blipFill>
          <p:spPr>
            <a:xfrm>
              <a:off x="2745214" y="4272675"/>
              <a:ext cx="2828936" cy="2421575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66A18E2B-0BF9-4E07-9680-FC8384E02C4F}"/>
              </a:ext>
            </a:extLst>
          </p:cNvPr>
          <p:cNvGrpSpPr/>
          <p:nvPr/>
        </p:nvGrpSpPr>
        <p:grpSpPr>
          <a:xfrm>
            <a:off x="7260489" y="980384"/>
            <a:ext cx="3238781" cy="5706318"/>
            <a:chOff x="7574255" y="980384"/>
            <a:chExt cx="3238781" cy="570631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0BB6F610-FC7C-4A25-B464-680CB01B6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4255" y="980384"/>
              <a:ext cx="3238781" cy="2575783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xmlns="" id="{29EBA53F-2820-41C7-BE85-AD1EEDC20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049" y="3852775"/>
              <a:ext cx="3105848" cy="2833927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0B23E1A5-D10B-4F67-9006-42D65DADDD31}"/>
              </a:ext>
            </a:extLst>
          </p:cNvPr>
          <p:cNvGrpSpPr/>
          <p:nvPr/>
        </p:nvGrpSpPr>
        <p:grpSpPr>
          <a:xfrm>
            <a:off x="5256887" y="3365023"/>
            <a:ext cx="1686874" cy="734360"/>
            <a:chOff x="5570653" y="3365023"/>
            <a:chExt cx="1686874" cy="734360"/>
          </a:xfrm>
        </p:grpSpPr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xmlns="" id="{2A656FBE-0A1B-401D-81A7-A5344B497355}"/>
                </a:ext>
              </a:extLst>
            </p:cNvPr>
            <p:cNvSpPr/>
            <p:nvPr/>
          </p:nvSpPr>
          <p:spPr>
            <a:xfrm>
              <a:off x="5670539" y="3998177"/>
              <a:ext cx="1518574" cy="101206"/>
            </a:xfrm>
            <a:prstGeom prst="rightArrow">
              <a:avLst/>
            </a:prstGeom>
            <a:solidFill>
              <a:srgbClr val="FF57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CA6EB130-D1F4-4738-9398-B912F8CDC704}"/>
                </a:ext>
              </a:extLst>
            </p:cNvPr>
            <p:cNvSpPr txBox="1"/>
            <p:nvPr/>
          </p:nvSpPr>
          <p:spPr>
            <a:xfrm>
              <a:off x="5570653" y="3365023"/>
              <a:ext cx="1686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Logarithmic </a:t>
              </a:r>
            </a:p>
            <a:p>
              <a:pPr algn="ctr"/>
              <a:r>
                <a:rPr lang="en-IN" dirty="0"/>
                <a:t>Transformation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92AEA8FE-2D3E-F24F-A630-1FD7A83F41B6}"/>
              </a:ext>
            </a:extLst>
          </p:cNvPr>
          <p:cNvGrpSpPr/>
          <p:nvPr/>
        </p:nvGrpSpPr>
        <p:grpSpPr>
          <a:xfrm>
            <a:off x="-105533" y="195981"/>
            <a:ext cx="12723140" cy="370336"/>
            <a:chOff x="-105533" y="195981"/>
            <a:chExt cx="12723140" cy="370336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58B7D5B3-83EB-7544-9C83-EF69406BC54C}"/>
                </a:ext>
              </a:extLst>
            </p:cNvPr>
            <p:cNvCxnSpPr/>
            <p:nvPr/>
          </p:nvCxnSpPr>
          <p:spPr>
            <a:xfrm>
              <a:off x="-62641" y="548387"/>
              <a:ext cx="3828883" cy="0"/>
            </a:xfrm>
            <a:prstGeom prst="line">
              <a:avLst/>
            </a:prstGeom>
            <a:ln w="28575">
              <a:solidFill>
                <a:srgbClr val="3D42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F944B46D-38F5-014C-9166-CF6D00624974}"/>
                </a:ext>
              </a:extLst>
            </p:cNvPr>
            <p:cNvCxnSpPr/>
            <p:nvPr/>
          </p:nvCxnSpPr>
          <p:spPr>
            <a:xfrm>
              <a:off x="3667807" y="530559"/>
              <a:ext cx="8949800" cy="0"/>
            </a:xfrm>
            <a:prstGeom prst="line">
              <a:avLst/>
            </a:prstGeom>
            <a:ln w="63500">
              <a:solidFill>
                <a:srgbClr val="3D42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xmlns="" id="{1B0A7395-1223-EB44-AEC1-C624789CFC3A}"/>
                </a:ext>
              </a:extLst>
            </p:cNvPr>
            <p:cNvSpPr/>
            <p:nvPr/>
          </p:nvSpPr>
          <p:spPr>
            <a:xfrm>
              <a:off x="-105533" y="195981"/>
              <a:ext cx="271026" cy="370336"/>
            </a:xfrm>
            <a:prstGeom prst="rect">
              <a:avLst/>
            </a:prstGeom>
            <a:solidFill>
              <a:srgbClr val="3D42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927E4AC8-D1D6-D44D-A59D-28685EA87FDA}"/>
              </a:ext>
            </a:extLst>
          </p:cNvPr>
          <p:cNvSpPr txBox="1"/>
          <p:nvPr/>
        </p:nvSpPr>
        <p:spPr>
          <a:xfrm>
            <a:off x="158286" y="104860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5756"/>
                </a:solidFill>
                <a:latin typeface="Limerick-Regular" pitchFamily="2" charset="0"/>
              </a:rPr>
              <a:t>Pre-Processing</a:t>
            </a:r>
            <a:endParaRPr lang="en-US" dirty="0">
              <a:solidFill>
                <a:srgbClr val="FF5756"/>
              </a:solidFill>
              <a:latin typeface="Limerick-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30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B4B47F0F-1ED7-9144-BD5C-9CA35B902968}"/>
              </a:ext>
            </a:extLst>
          </p:cNvPr>
          <p:cNvGrpSpPr/>
          <p:nvPr/>
        </p:nvGrpSpPr>
        <p:grpSpPr>
          <a:xfrm>
            <a:off x="-105533" y="195981"/>
            <a:ext cx="12723140" cy="370336"/>
            <a:chOff x="-105533" y="195981"/>
            <a:chExt cx="12723140" cy="370336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958A7074-4573-2548-94F4-23CA6B913479}"/>
                </a:ext>
              </a:extLst>
            </p:cNvPr>
            <p:cNvCxnSpPr/>
            <p:nvPr/>
          </p:nvCxnSpPr>
          <p:spPr>
            <a:xfrm>
              <a:off x="-62641" y="548387"/>
              <a:ext cx="3828883" cy="0"/>
            </a:xfrm>
            <a:prstGeom prst="line">
              <a:avLst/>
            </a:prstGeom>
            <a:ln w="28575">
              <a:solidFill>
                <a:srgbClr val="3D42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7482E056-408C-A944-BC1B-FC0E42F9D21E}"/>
                </a:ext>
              </a:extLst>
            </p:cNvPr>
            <p:cNvCxnSpPr/>
            <p:nvPr/>
          </p:nvCxnSpPr>
          <p:spPr>
            <a:xfrm>
              <a:off x="3667807" y="530559"/>
              <a:ext cx="8949800" cy="0"/>
            </a:xfrm>
            <a:prstGeom prst="line">
              <a:avLst/>
            </a:prstGeom>
            <a:ln w="63500">
              <a:solidFill>
                <a:srgbClr val="3D42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3FF6EFC6-254E-EA4E-9124-2FF4D1E4F5FF}"/>
                </a:ext>
              </a:extLst>
            </p:cNvPr>
            <p:cNvSpPr/>
            <p:nvPr/>
          </p:nvSpPr>
          <p:spPr>
            <a:xfrm>
              <a:off x="-105533" y="195981"/>
              <a:ext cx="271026" cy="370336"/>
            </a:xfrm>
            <a:prstGeom prst="rect">
              <a:avLst/>
            </a:prstGeom>
            <a:solidFill>
              <a:srgbClr val="3D42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423212E-22FD-C441-87B1-99FE1043DEEB}"/>
              </a:ext>
            </a:extLst>
          </p:cNvPr>
          <p:cNvSpPr txBox="1"/>
          <p:nvPr/>
        </p:nvSpPr>
        <p:spPr>
          <a:xfrm>
            <a:off x="158286" y="104860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5756"/>
                </a:solidFill>
                <a:latin typeface="Limerick-Regular" pitchFamily="2" charset="0"/>
              </a:rPr>
              <a:t>Basic Models</a:t>
            </a:r>
            <a:endParaRPr lang="en-US" dirty="0">
              <a:solidFill>
                <a:srgbClr val="FF5756"/>
              </a:solidFill>
              <a:latin typeface="Limerick-Regular" pitchFamily="2" charset="0"/>
            </a:endParaRPr>
          </a:p>
        </p:txBody>
      </p:sp>
      <p:sp>
        <p:nvSpPr>
          <p:cNvPr id="5" name="Block Arc 4"/>
          <p:cNvSpPr/>
          <p:nvPr/>
        </p:nvSpPr>
        <p:spPr>
          <a:xfrm rot="16200000">
            <a:off x="9263160" y="880530"/>
            <a:ext cx="6857998" cy="5096936"/>
          </a:xfrm>
          <a:prstGeom prst="blockArc">
            <a:avLst>
              <a:gd name="adj1" fmla="val 10800000"/>
              <a:gd name="adj2" fmla="val 21395860"/>
              <a:gd name="adj3" fmla="val 25709"/>
            </a:avLst>
          </a:prstGeom>
          <a:solidFill>
            <a:srgbClr val="FF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Block Arc 5"/>
          <p:cNvSpPr/>
          <p:nvPr/>
        </p:nvSpPr>
        <p:spPr>
          <a:xfrm rot="16200000">
            <a:off x="9269837" y="880527"/>
            <a:ext cx="6857998" cy="5096936"/>
          </a:xfrm>
          <a:prstGeom prst="blockArc">
            <a:avLst>
              <a:gd name="adj1" fmla="val 18204623"/>
              <a:gd name="adj2" fmla="val 21395860"/>
              <a:gd name="adj3" fmla="val 25709"/>
            </a:avLst>
          </a:prstGeom>
          <a:solidFill>
            <a:srgbClr val="FF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Block Arc 6"/>
          <p:cNvSpPr/>
          <p:nvPr/>
        </p:nvSpPr>
        <p:spPr>
          <a:xfrm rot="16200000">
            <a:off x="9271639" y="880527"/>
            <a:ext cx="6857998" cy="5096936"/>
          </a:xfrm>
          <a:prstGeom prst="blockArc">
            <a:avLst>
              <a:gd name="adj1" fmla="val 18204623"/>
              <a:gd name="adj2" fmla="val 21395860"/>
              <a:gd name="adj3" fmla="val 25709"/>
            </a:avLst>
          </a:prstGeom>
          <a:solidFill>
            <a:srgbClr val="FF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Block Arc 8"/>
          <p:cNvSpPr/>
          <p:nvPr/>
        </p:nvSpPr>
        <p:spPr>
          <a:xfrm rot="16200000">
            <a:off x="9269837" y="869239"/>
            <a:ext cx="6857998" cy="5096936"/>
          </a:xfrm>
          <a:prstGeom prst="blockArc">
            <a:avLst>
              <a:gd name="adj1" fmla="val 10786751"/>
              <a:gd name="adj2" fmla="val 14600557"/>
              <a:gd name="adj3" fmla="val 25718"/>
            </a:avLst>
          </a:prstGeom>
          <a:solidFill>
            <a:srgbClr val="FF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Block Arc 9"/>
          <p:cNvSpPr/>
          <p:nvPr/>
        </p:nvSpPr>
        <p:spPr>
          <a:xfrm rot="16200000">
            <a:off x="9263160" y="869240"/>
            <a:ext cx="6857998" cy="5096936"/>
          </a:xfrm>
          <a:prstGeom prst="blockArc">
            <a:avLst>
              <a:gd name="adj1" fmla="val 13855203"/>
              <a:gd name="adj2" fmla="val 18496250"/>
              <a:gd name="adj3" fmla="val 25762"/>
            </a:avLst>
          </a:prstGeom>
          <a:solidFill>
            <a:srgbClr val="FF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030443" y="1451757"/>
            <a:ext cx="223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66823" y="3586473"/>
            <a:ext cx="134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/>
                <a:ea typeface="+mn-ea"/>
                <a:cs typeface="+mn-cs"/>
              </a:rPr>
              <a:t>CART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merick-Regular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72754" y="6092104"/>
            <a:ext cx="134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/>
                <a:ea typeface="+mn-ea"/>
                <a:cs typeface="+mn-cs"/>
              </a:rPr>
              <a:t>SVM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merick-Regular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40429" y="1137776"/>
            <a:ext cx="2239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/>
                <a:ea typeface="+mn-ea"/>
                <a:cs typeface="+mn-cs"/>
              </a:rPr>
              <a:t>Logistic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merick-Regular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/>
                <a:ea typeface="+mn-ea"/>
                <a:cs typeface="+mn-cs"/>
              </a:rPr>
              <a:t>Regression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merick-Regular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503640A1-A2BB-4D36-9BC3-8141246E37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1469"/>
          <a:stretch/>
        </p:blipFill>
        <p:spPr>
          <a:xfrm>
            <a:off x="10202579" y="2637003"/>
            <a:ext cx="1104210" cy="8509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6BA9A03-736C-411A-84D8-694EFDB606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20833">
            <a:off x="11386320" y="5305563"/>
            <a:ext cx="647138" cy="67823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BEA53449-D8D6-431C-BD0E-EC76075650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789" y="420768"/>
            <a:ext cx="889029" cy="88902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5ED8A9DB-2BF6-4600-AAD6-3C9664BAD1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0" y="1315150"/>
            <a:ext cx="889029" cy="88902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C6B7E69-063A-4FFF-94A4-E4973B9B0301}"/>
              </a:ext>
            </a:extLst>
          </p:cNvPr>
          <p:cNvSpPr/>
          <p:nvPr/>
        </p:nvSpPr>
        <p:spPr>
          <a:xfrm>
            <a:off x="1420832" y="1340393"/>
            <a:ext cx="90177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93E44"/>
                </a:solidFill>
                <a:effectLst/>
                <a:uLnTx/>
                <a:uFillTx/>
                <a:latin typeface="Limerick-Regular"/>
                <a:ea typeface="+mn-ea"/>
                <a:cs typeface="+mn-cs"/>
              </a:rPr>
              <a:t>Statistical analysis used to predict the outcome of a dependent variable based on prior observations using sigmoid function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393E44"/>
              </a:solidFill>
              <a:effectLst/>
              <a:uLnTx/>
              <a:uFillTx/>
              <a:latin typeface="Limerick-Regular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8B136A7E-209C-49C3-80E0-D2A447736DD0}"/>
              </a:ext>
            </a:extLst>
          </p:cNvPr>
          <p:cNvGrpSpPr/>
          <p:nvPr/>
        </p:nvGrpSpPr>
        <p:grpSpPr>
          <a:xfrm>
            <a:off x="1420831" y="4454680"/>
            <a:ext cx="1688840" cy="1698171"/>
            <a:chOff x="1390415" y="4342467"/>
            <a:chExt cx="1688840" cy="1698171"/>
          </a:xfrm>
        </p:grpSpPr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xmlns="" id="{816893E6-2552-4887-842E-03D816E507F2}"/>
                </a:ext>
              </a:extLst>
            </p:cNvPr>
            <p:cNvSpPr/>
            <p:nvPr/>
          </p:nvSpPr>
          <p:spPr>
            <a:xfrm>
              <a:off x="1390415" y="4342467"/>
              <a:ext cx="1688840" cy="1698171"/>
            </a:xfrm>
            <a:prstGeom prst="flowChartConnector">
              <a:avLst/>
            </a:prstGeom>
            <a:solidFill>
              <a:srgbClr val="FF57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CA3221EB-9FDD-48C3-ADAC-429CE6053D80}"/>
                </a:ext>
              </a:extLst>
            </p:cNvPr>
            <p:cNvSpPr txBox="1"/>
            <p:nvPr/>
          </p:nvSpPr>
          <p:spPr>
            <a:xfrm>
              <a:off x="1782147" y="4795935"/>
              <a:ext cx="9630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MCC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0.688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/>
                <a:ea typeface="+mn-ea"/>
                <a:cs typeface="+mn-cs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2EF0AC9D-FC7F-4A09-BD8D-D2028CFA70A1}"/>
              </a:ext>
            </a:extLst>
          </p:cNvPr>
          <p:cNvGrpSpPr/>
          <p:nvPr/>
        </p:nvGrpSpPr>
        <p:grpSpPr>
          <a:xfrm>
            <a:off x="4242271" y="4454680"/>
            <a:ext cx="1688840" cy="1698171"/>
            <a:chOff x="4242271" y="4454680"/>
            <a:chExt cx="1688840" cy="1698171"/>
          </a:xfrm>
        </p:grpSpPr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xmlns="" id="{01C33516-536D-4079-876E-23D9A8DB5BAF}"/>
                </a:ext>
              </a:extLst>
            </p:cNvPr>
            <p:cNvSpPr/>
            <p:nvPr/>
          </p:nvSpPr>
          <p:spPr>
            <a:xfrm>
              <a:off x="4242271" y="4454680"/>
              <a:ext cx="1688840" cy="1698171"/>
            </a:xfrm>
            <a:prstGeom prst="flowChartConnector">
              <a:avLst/>
            </a:prstGeom>
            <a:solidFill>
              <a:srgbClr val="FF57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E1CDF36B-1751-48F0-A6D6-93269D4B8557}"/>
                </a:ext>
              </a:extLst>
            </p:cNvPr>
            <p:cNvSpPr txBox="1"/>
            <p:nvPr/>
          </p:nvSpPr>
          <p:spPr>
            <a:xfrm>
              <a:off x="4436839" y="4795933"/>
              <a:ext cx="13095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Validation Accuracy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76.10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2F8E1EE1-2DAE-44C5-85DF-7CEC8F318FD5}"/>
              </a:ext>
            </a:extLst>
          </p:cNvPr>
          <p:cNvGrpSpPr/>
          <p:nvPr/>
        </p:nvGrpSpPr>
        <p:grpSpPr>
          <a:xfrm>
            <a:off x="6889786" y="4454680"/>
            <a:ext cx="1688840" cy="1698171"/>
            <a:chOff x="6949167" y="4309489"/>
            <a:chExt cx="1688840" cy="1698171"/>
          </a:xfrm>
        </p:grpSpPr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xmlns="" id="{EA0C4D54-11DC-41D1-BA54-6DB1DF64B96D}"/>
                </a:ext>
              </a:extLst>
            </p:cNvPr>
            <p:cNvSpPr/>
            <p:nvPr/>
          </p:nvSpPr>
          <p:spPr>
            <a:xfrm>
              <a:off x="6949167" y="4309489"/>
              <a:ext cx="1688840" cy="1698171"/>
            </a:xfrm>
            <a:prstGeom prst="flowChartConnector">
              <a:avLst/>
            </a:prstGeom>
            <a:solidFill>
              <a:srgbClr val="FF57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765EB495-C5C6-4E2B-92E6-84C3CBF92361}"/>
                </a:ext>
              </a:extLst>
            </p:cNvPr>
            <p:cNvSpPr txBox="1"/>
            <p:nvPr/>
          </p:nvSpPr>
          <p:spPr>
            <a:xfrm>
              <a:off x="7159378" y="4650742"/>
              <a:ext cx="126841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Train Accuracy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76.50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927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75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C4147"/>
                                      </p:to>
                                    </p:animClr>
                                    <p:animClr clrSpc="rgb" dir="cw">
                                      <p:cBhvr>
                                        <p:cTn id="7" dur="175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4147"/>
                                      </p:to>
                                    </p:animClr>
                                    <p:set>
                                      <p:cBhvr>
                                        <p:cTn id="8" dur="175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75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50"/>
                            </p:stCondLst>
                            <p:childTnLst>
                              <p:par>
                                <p:cTn id="1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  <p:set>
                                      <p:cBhvr>
                                        <p:cTn id="13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"/>
                            </p:stCondLst>
                            <p:childTnLst>
                              <p:par>
                                <p:cTn id="2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C4147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4147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00"/>
                            </p:stCondLst>
                            <p:childTnLst>
                              <p:par>
                                <p:cTn id="2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/>
      <p:bldP spid="15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1126</Words>
  <Application>Microsoft Office PowerPoint</Application>
  <PresentationFormat>Widescreen</PresentationFormat>
  <Paragraphs>528</Paragraphs>
  <Slides>34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Light</vt:lpstr>
      <vt:lpstr>Limerick-BOLD</vt:lpstr>
      <vt:lpstr>Limerick-Light</vt:lpstr>
      <vt:lpstr>Limerick-Regular</vt:lpstr>
      <vt:lpstr>Staatliches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Kalpit Chittora</dc:creator>
  <cp:lastModifiedBy>saransh gupta</cp:lastModifiedBy>
  <cp:revision>75</cp:revision>
  <dcterms:created xsi:type="dcterms:W3CDTF">2019-02-09T05:53:46Z</dcterms:created>
  <dcterms:modified xsi:type="dcterms:W3CDTF">2019-02-12T13:49:52Z</dcterms:modified>
</cp:coreProperties>
</file>