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7" r:id="rId6"/>
    <p:sldId id="260" r:id="rId7"/>
    <p:sldId id="261" r:id="rId8"/>
    <p:sldId id="263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67EBE-607A-4C0B-9F6F-D4549D926612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9DC3E70F-3D59-4A33-84F4-E45B9D6F92C0}">
      <dgm:prSet phldrT="[Text]"/>
      <dgm:spPr/>
      <dgm:t>
        <a:bodyPr/>
        <a:lstStyle/>
        <a:p>
          <a:r>
            <a:rPr lang="en-US" dirty="0" smtClean="0"/>
            <a:t>fatalities</a:t>
          </a:r>
          <a:endParaRPr lang="en-IN" dirty="0"/>
        </a:p>
      </dgm:t>
    </dgm:pt>
    <dgm:pt modelId="{B7EA2A57-E8AB-47F1-B757-BBE9604E5B2E}" type="parTrans" cxnId="{7E3D943A-FBDD-4F23-B094-3821F5EE54D1}">
      <dgm:prSet/>
      <dgm:spPr/>
      <dgm:t>
        <a:bodyPr/>
        <a:lstStyle/>
        <a:p>
          <a:endParaRPr lang="en-IN"/>
        </a:p>
      </dgm:t>
    </dgm:pt>
    <dgm:pt modelId="{A296FEE0-2FE6-4E6F-BE72-6C22D9F34E39}" type="sibTrans" cxnId="{7E3D943A-FBDD-4F23-B094-3821F5EE54D1}">
      <dgm:prSet/>
      <dgm:spPr/>
      <dgm:t>
        <a:bodyPr/>
        <a:lstStyle/>
        <a:p>
          <a:endParaRPr lang="en-IN"/>
        </a:p>
      </dgm:t>
    </dgm:pt>
    <dgm:pt modelId="{12881DE8-2C9F-4196-93D9-C545F3EA9BD7}">
      <dgm:prSet phldrT="[Text]"/>
      <dgm:spPr/>
      <dgm:t>
        <a:bodyPr/>
        <a:lstStyle/>
        <a:p>
          <a:r>
            <a:rPr lang="en-US" dirty="0" smtClean="0"/>
            <a:t>hospitalized</a:t>
          </a:r>
          <a:endParaRPr lang="en-IN" dirty="0"/>
        </a:p>
      </dgm:t>
    </dgm:pt>
    <dgm:pt modelId="{DFF417E2-1857-4018-A527-7E7AE46A453A}" type="parTrans" cxnId="{829B6F9B-8DFF-42AA-A34C-FE3DE5743CE2}">
      <dgm:prSet/>
      <dgm:spPr/>
      <dgm:t>
        <a:bodyPr/>
        <a:lstStyle/>
        <a:p>
          <a:endParaRPr lang="en-IN"/>
        </a:p>
      </dgm:t>
    </dgm:pt>
    <dgm:pt modelId="{1AC586F6-6C98-4ACF-85AA-1CB3F4668734}" type="sibTrans" cxnId="{829B6F9B-8DFF-42AA-A34C-FE3DE5743CE2}">
      <dgm:prSet/>
      <dgm:spPr/>
      <dgm:t>
        <a:bodyPr/>
        <a:lstStyle/>
        <a:p>
          <a:endParaRPr lang="en-IN"/>
        </a:p>
      </dgm:t>
    </dgm:pt>
    <dgm:pt modelId="{2770C18D-3192-460C-B9D8-7DAA219E5D41}">
      <dgm:prSet phldrT="[Text]"/>
      <dgm:spPr/>
      <dgm:t>
        <a:bodyPr/>
        <a:lstStyle/>
        <a:p>
          <a:r>
            <a:rPr lang="en-US" dirty="0" smtClean="0"/>
            <a:t>illness</a:t>
          </a:r>
          <a:endParaRPr lang="en-IN" dirty="0"/>
        </a:p>
      </dgm:t>
    </dgm:pt>
    <dgm:pt modelId="{4914B0FC-A805-4F74-895F-7C22B36F72A3}" type="parTrans" cxnId="{D3E392AC-6EAF-4277-B38F-49D1F43E6074}">
      <dgm:prSet/>
      <dgm:spPr/>
      <dgm:t>
        <a:bodyPr/>
        <a:lstStyle/>
        <a:p>
          <a:endParaRPr lang="en-IN"/>
        </a:p>
      </dgm:t>
    </dgm:pt>
    <dgm:pt modelId="{8F0189D3-717D-4B9B-9607-ADD96E06FD62}" type="sibTrans" cxnId="{D3E392AC-6EAF-4277-B38F-49D1F43E6074}">
      <dgm:prSet/>
      <dgm:spPr/>
      <dgm:t>
        <a:bodyPr/>
        <a:lstStyle/>
        <a:p>
          <a:endParaRPr lang="en-IN"/>
        </a:p>
      </dgm:t>
    </dgm:pt>
    <dgm:pt modelId="{A4BF2547-99E3-4283-B60E-5AD6CDDC6DC2}" type="pres">
      <dgm:prSet presAssocID="{15E67EBE-607A-4C0B-9F6F-D4549D92661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CECFDA8-6A13-4FE7-B22D-E4D3405DFF43}" type="pres">
      <dgm:prSet presAssocID="{9DC3E70F-3D59-4A33-84F4-E45B9D6F92C0}" presName="gear1" presStyleLbl="node1" presStyleIdx="0" presStyleCnt="3" custLinFactNeighborX="-2497" custLinFactNeighborY="-20559">
        <dgm:presLayoutVars>
          <dgm:chMax val="1"/>
          <dgm:bulletEnabled val="1"/>
        </dgm:presLayoutVars>
      </dgm:prSet>
      <dgm:spPr/>
    </dgm:pt>
    <dgm:pt modelId="{636867B0-E320-4D49-96D4-50C8800F264E}" type="pres">
      <dgm:prSet presAssocID="{9DC3E70F-3D59-4A33-84F4-E45B9D6F92C0}" presName="gear1srcNode" presStyleLbl="node1" presStyleIdx="0" presStyleCnt="3"/>
      <dgm:spPr/>
    </dgm:pt>
    <dgm:pt modelId="{4D683DAC-4483-4D17-A9A1-6EEB6E32F6C6}" type="pres">
      <dgm:prSet presAssocID="{9DC3E70F-3D59-4A33-84F4-E45B9D6F92C0}" presName="gear1dstNode" presStyleLbl="node1" presStyleIdx="0" presStyleCnt="3"/>
      <dgm:spPr/>
    </dgm:pt>
    <dgm:pt modelId="{F4496C34-079C-4010-9B51-15C8337E1D24}" type="pres">
      <dgm:prSet presAssocID="{12881DE8-2C9F-4196-93D9-C545F3EA9BD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080B4C-018C-4665-9B53-63EAA02E9F06}" type="pres">
      <dgm:prSet presAssocID="{12881DE8-2C9F-4196-93D9-C545F3EA9BD7}" presName="gear2srcNode" presStyleLbl="node1" presStyleIdx="1" presStyleCnt="3"/>
      <dgm:spPr/>
    </dgm:pt>
    <dgm:pt modelId="{A0ABA95E-50D4-4661-851C-23B6C3238234}" type="pres">
      <dgm:prSet presAssocID="{12881DE8-2C9F-4196-93D9-C545F3EA9BD7}" presName="gear2dstNode" presStyleLbl="node1" presStyleIdx="1" presStyleCnt="3"/>
      <dgm:spPr/>
    </dgm:pt>
    <dgm:pt modelId="{F0955D98-41C4-4026-A907-72826D0B818E}" type="pres">
      <dgm:prSet presAssocID="{2770C18D-3192-460C-B9D8-7DAA219E5D41}" presName="gear3" presStyleLbl="node1" presStyleIdx="2" presStyleCnt="3"/>
      <dgm:spPr/>
    </dgm:pt>
    <dgm:pt modelId="{05DA549B-DCD5-488D-B3A4-33EC7152DF65}" type="pres">
      <dgm:prSet presAssocID="{2770C18D-3192-460C-B9D8-7DAA219E5D4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505281E-5784-4B23-B53A-14245C343005}" type="pres">
      <dgm:prSet presAssocID="{2770C18D-3192-460C-B9D8-7DAA219E5D41}" presName="gear3srcNode" presStyleLbl="node1" presStyleIdx="2" presStyleCnt="3"/>
      <dgm:spPr/>
    </dgm:pt>
    <dgm:pt modelId="{86A9794B-97FD-4210-B984-E228147E1880}" type="pres">
      <dgm:prSet presAssocID="{2770C18D-3192-460C-B9D8-7DAA219E5D41}" presName="gear3dstNode" presStyleLbl="node1" presStyleIdx="2" presStyleCnt="3"/>
      <dgm:spPr/>
    </dgm:pt>
    <dgm:pt modelId="{26EF6A07-AC99-463D-A432-F8F3FD5FAFBB}" type="pres">
      <dgm:prSet presAssocID="{A296FEE0-2FE6-4E6F-BE72-6C22D9F34E39}" presName="connector1" presStyleLbl="sibTrans2D1" presStyleIdx="0" presStyleCnt="3"/>
      <dgm:spPr/>
    </dgm:pt>
    <dgm:pt modelId="{09AF966D-571F-40AD-8F7E-7DB3AF88F813}" type="pres">
      <dgm:prSet presAssocID="{1AC586F6-6C98-4ACF-85AA-1CB3F4668734}" presName="connector2" presStyleLbl="sibTrans2D1" presStyleIdx="1" presStyleCnt="3"/>
      <dgm:spPr/>
    </dgm:pt>
    <dgm:pt modelId="{4FEC4C51-C096-4E20-AAB5-01625D87A04C}" type="pres">
      <dgm:prSet presAssocID="{8F0189D3-717D-4B9B-9607-ADD96E06FD62}" presName="connector3" presStyleLbl="sibTrans2D1" presStyleIdx="2" presStyleCnt="3"/>
      <dgm:spPr/>
    </dgm:pt>
  </dgm:ptLst>
  <dgm:cxnLst>
    <dgm:cxn modelId="{823FAE21-EE4E-4B8C-82EA-4B13092A86A7}" type="presOf" srcId="{9DC3E70F-3D59-4A33-84F4-E45B9D6F92C0}" destId="{4D683DAC-4483-4D17-A9A1-6EEB6E32F6C6}" srcOrd="2" destOrd="0" presId="urn:microsoft.com/office/officeart/2005/8/layout/gear1"/>
    <dgm:cxn modelId="{DD8BD143-E95B-4C7A-A708-AC53DADFB27B}" type="presOf" srcId="{15E67EBE-607A-4C0B-9F6F-D4549D926612}" destId="{A4BF2547-99E3-4283-B60E-5AD6CDDC6DC2}" srcOrd="0" destOrd="0" presId="urn:microsoft.com/office/officeart/2005/8/layout/gear1"/>
    <dgm:cxn modelId="{C50CF115-44FC-4598-96BE-06D1CC167D21}" type="presOf" srcId="{A296FEE0-2FE6-4E6F-BE72-6C22D9F34E39}" destId="{26EF6A07-AC99-463D-A432-F8F3FD5FAFBB}" srcOrd="0" destOrd="0" presId="urn:microsoft.com/office/officeart/2005/8/layout/gear1"/>
    <dgm:cxn modelId="{D3E392AC-6EAF-4277-B38F-49D1F43E6074}" srcId="{15E67EBE-607A-4C0B-9F6F-D4549D926612}" destId="{2770C18D-3192-460C-B9D8-7DAA219E5D41}" srcOrd="2" destOrd="0" parTransId="{4914B0FC-A805-4F74-895F-7C22B36F72A3}" sibTransId="{8F0189D3-717D-4B9B-9607-ADD96E06FD62}"/>
    <dgm:cxn modelId="{DD6DF970-4658-45C0-8BA8-5DC7E07259E6}" type="presOf" srcId="{12881DE8-2C9F-4196-93D9-C545F3EA9BD7}" destId="{A0ABA95E-50D4-4661-851C-23B6C3238234}" srcOrd="2" destOrd="0" presId="urn:microsoft.com/office/officeart/2005/8/layout/gear1"/>
    <dgm:cxn modelId="{05334E3B-B9FA-4CE3-8176-450537CE2791}" type="presOf" srcId="{9DC3E70F-3D59-4A33-84F4-E45B9D6F92C0}" destId="{3CECFDA8-6A13-4FE7-B22D-E4D3405DFF43}" srcOrd="0" destOrd="0" presId="urn:microsoft.com/office/officeart/2005/8/layout/gear1"/>
    <dgm:cxn modelId="{6EF3AC1F-DCA1-4D19-B8F4-DF811779E9FD}" type="presOf" srcId="{9DC3E70F-3D59-4A33-84F4-E45B9D6F92C0}" destId="{636867B0-E320-4D49-96D4-50C8800F264E}" srcOrd="1" destOrd="0" presId="urn:microsoft.com/office/officeart/2005/8/layout/gear1"/>
    <dgm:cxn modelId="{B0A7C796-65C6-49BC-8FFA-B553BFBE08AF}" type="presOf" srcId="{12881DE8-2C9F-4196-93D9-C545F3EA9BD7}" destId="{FC080B4C-018C-4665-9B53-63EAA02E9F06}" srcOrd="1" destOrd="0" presId="urn:microsoft.com/office/officeart/2005/8/layout/gear1"/>
    <dgm:cxn modelId="{80BFCE53-2F44-40C4-93CA-ECD979D5B247}" type="presOf" srcId="{2770C18D-3192-460C-B9D8-7DAA219E5D41}" destId="{D505281E-5784-4B23-B53A-14245C343005}" srcOrd="2" destOrd="0" presId="urn:microsoft.com/office/officeart/2005/8/layout/gear1"/>
    <dgm:cxn modelId="{7E3D943A-FBDD-4F23-B094-3821F5EE54D1}" srcId="{15E67EBE-607A-4C0B-9F6F-D4549D926612}" destId="{9DC3E70F-3D59-4A33-84F4-E45B9D6F92C0}" srcOrd="0" destOrd="0" parTransId="{B7EA2A57-E8AB-47F1-B757-BBE9604E5B2E}" sibTransId="{A296FEE0-2FE6-4E6F-BE72-6C22D9F34E39}"/>
    <dgm:cxn modelId="{7CD18449-5300-410F-AC22-C22E8CD3DFDA}" type="presOf" srcId="{2770C18D-3192-460C-B9D8-7DAA219E5D41}" destId="{86A9794B-97FD-4210-B984-E228147E1880}" srcOrd="3" destOrd="0" presId="urn:microsoft.com/office/officeart/2005/8/layout/gear1"/>
    <dgm:cxn modelId="{DFA92FD6-9FE8-4704-91F0-EF614691445A}" type="presOf" srcId="{12881DE8-2C9F-4196-93D9-C545F3EA9BD7}" destId="{F4496C34-079C-4010-9B51-15C8337E1D24}" srcOrd="0" destOrd="0" presId="urn:microsoft.com/office/officeart/2005/8/layout/gear1"/>
    <dgm:cxn modelId="{D3499FB8-5221-4D62-AE3D-4B2D19CCC1B2}" type="presOf" srcId="{8F0189D3-717D-4B9B-9607-ADD96E06FD62}" destId="{4FEC4C51-C096-4E20-AAB5-01625D87A04C}" srcOrd="0" destOrd="0" presId="urn:microsoft.com/office/officeart/2005/8/layout/gear1"/>
    <dgm:cxn modelId="{5A72E802-9D7E-4BA3-AF57-D7DF09461E0E}" type="presOf" srcId="{1AC586F6-6C98-4ACF-85AA-1CB3F4668734}" destId="{09AF966D-571F-40AD-8F7E-7DB3AF88F813}" srcOrd="0" destOrd="0" presId="urn:microsoft.com/office/officeart/2005/8/layout/gear1"/>
    <dgm:cxn modelId="{0954C7D7-3628-4583-A0A9-9B19C315AA35}" type="presOf" srcId="{2770C18D-3192-460C-B9D8-7DAA219E5D41}" destId="{05DA549B-DCD5-488D-B3A4-33EC7152DF65}" srcOrd="1" destOrd="0" presId="urn:microsoft.com/office/officeart/2005/8/layout/gear1"/>
    <dgm:cxn modelId="{829B6F9B-8DFF-42AA-A34C-FE3DE5743CE2}" srcId="{15E67EBE-607A-4C0B-9F6F-D4549D926612}" destId="{12881DE8-2C9F-4196-93D9-C545F3EA9BD7}" srcOrd="1" destOrd="0" parTransId="{DFF417E2-1857-4018-A527-7E7AE46A453A}" sibTransId="{1AC586F6-6C98-4ACF-85AA-1CB3F4668734}"/>
    <dgm:cxn modelId="{956FA9C3-2AA4-46B9-B7AB-CFDE378DDA16}" type="presOf" srcId="{2770C18D-3192-460C-B9D8-7DAA219E5D41}" destId="{F0955D98-41C4-4026-A907-72826D0B818E}" srcOrd="0" destOrd="0" presId="urn:microsoft.com/office/officeart/2005/8/layout/gear1"/>
    <dgm:cxn modelId="{B37BB1AC-9955-415D-BBCD-CF62D8B06FA1}" type="presParOf" srcId="{A4BF2547-99E3-4283-B60E-5AD6CDDC6DC2}" destId="{3CECFDA8-6A13-4FE7-B22D-E4D3405DFF43}" srcOrd="0" destOrd="0" presId="urn:microsoft.com/office/officeart/2005/8/layout/gear1"/>
    <dgm:cxn modelId="{9553878C-B3C7-438F-B73E-F35E4F0DDBD6}" type="presParOf" srcId="{A4BF2547-99E3-4283-B60E-5AD6CDDC6DC2}" destId="{636867B0-E320-4D49-96D4-50C8800F264E}" srcOrd="1" destOrd="0" presId="urn:microsoft.com/office/officeart/2005/8/layout/gear1"/>
    <dgm:cxn modelId="{21399236-1C3E-4DD1-884A-D9F81817DD76}" type="presParOf" srcId="{A4BF2547-99E3-4283-B60E-5AD6CDDC6DC2}" destId="{4D683DAC-4483-4D17-A9A1-6EEB6E32F6C6}" srcOrd="2" destOrd="0" presId="urn:microsoft.com/office/officeart/2005/8/layout/gear1"/>
    <dgm:cxn modelId="{1EB7337A-E501-4F09-A18B-7ACC4E044A55}" type="presParOf" srcId="{A4BF2547-99E3-4283-B60E-5AD6CDDC6DC2}" destId="{F4496C34-079C-4010-9B51-15C8337E1D24}" srcOrd="3" destOrd="0" presId="urn:microsoft.com/office/officeart/2005/8/layout/gear1"/>
    <dgm:cxn modelId="{64171051-A066-481D-8BEB-66EB48EC6DE8}" type="presParOf" srcId="{A4BF2547-99E3-4283-B60E-5AD6CDDC6DC2}" destId="{FC080B4C-018C-4665-9B53-63EAA02E9F06}" srcOrd="4" destOrd="0" presId="urn:microsoft.com/office/officeart/2005/8/layout/gear1"/>
    <dgm:cxn modelId="{928E7102-8FE2-4914-BE08-B26214DACCD5}" type="presParOf" srcId="{A4BF2547-99E3-4283-B60E-5AD6CDDC6DC2}" destId="{A0ABA95E-50D4-4661-851C-23B6C3238234}" srcOrd="5" destOrd="0" presId="urn:microsoft.com/office/officeart/2005/8/layout/gear1"/>
    <dgm:cxn modelId="{96B5AAF9-225A-4EE9-8759-169E76EB240C}" type="presParOf" srcId="{A4BF2547-99E3-4283-B60E-5AD6CDDC6DC2}" destId="{F0955D98-41C4-4026-A907-72826D0B818E}" srcOrd="6" destOrd="0" presId="urn:microsoft.com/office/officeart/2005/8/layout/gear1"/>
    <dgm:cxn modelId="{5FE2566A-017B-41BD-AAB8-EC30ECAFE1E9}" type="presParOf" srcId="{A4BF2547-99E3-4283-B60E-5AD6CDDC6DC2}" destId="{05DA549B-DCD5-488D-B3A4-33EC7152DF65}" srcOrd="7" destOrd="0" presId="urn:microsoft.com/office/officeart/2005/8/layout/gear1"/>
    <dgm:cxn modelId="{93623B62-62E1-43C2-83D1-6B2F6B3E64E4}" type="presParOf" srcId="{A4BF2547-99E3-4283-B60E-5AD6CDDC6DC2}" destId="{D505281E-5784-4B23-B53A-14245C343005}" srcOrd="8" destOrd="0" presId="urn:microsoft.com/office/officeart/2005/8/layout/gear1"/>
    <dgm:cxn modelId="{679D46C5-8D7F-475E-AAC7-B184B9ED7E4F}" type="presParOf" srcId="{A4BF2547-99E3-4283-B60E-5AD6CDDC6DC2}" destId="{86A9794B-97FD-4210-B984-E228147E1880}" srcOrd="9" destOrd="0" presId="urn:microsoft.com/office/officeart/2005/8/layout/gear1"/>
    <dgm:cxn modelId="{22175776-7E8D-404A-897C-7E509019E454}" type="presParOf" srcId="{A4BF2547-99E3-4283-B60E-5AD6CDDC6DC2}" destId="{26EF6A07-AC99-463D-A432-F8F3FD5FAFBB}" srcOrd="10" destOrd="0" presId="urn:microsoft.com/office/officeart/2005/8/layout/gear1"/>
    <dgm:cxn modelId="{3CD2722A-B198-4B6B-BE1F-1CBB60F93BDB}" type="presParOf" srcId="{A4BF2547-99E3-4283-B60E-5AD6CDDC6DC2}" destId="{09AF966D-571F-40AD-8F7E-7DB3AF88F813}" srcOrd="11" destOrd="0" presId="urn:microsoft.com/office/officeart/2005/8/layout/gear1"/>
    <dgm:cxn modelId="{CF2A3F08-33D1-4576-9A62-43E664EBA9AA}" type="presParOf" srcId="{A4BF2547-99E3-4283-B60E-5AD6CDDC6DC2}" destId="{4FEC4C51-C096-4E20-AAB5-01625D87A04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F28D7-6C93-4B06-9E46-2D7326B15432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685FA7-A5D2-4F4F-9F7B-4734CFC346F7}">
      <dgm:prSet phldrT="[Text]"/>
      <dgm:spPr/>
      <dgm:t>
        <a:bodyPr/>
        <a:lstStyle/>
        <a:p>
          <a:r>
            <a:rPr lang="en-US" dirty="0" smtClean="0"/>
            <a:t>country</a:t>
          </a:r>
          <a:endParaRPr lang="en-IN" dirty="0"/>
        </a:p>
      </dgm:t>
    </dgm:pt>
    <dgm:pt modelId="{901AB0D7-6157-40C8-A0FD-A4C6FD2091E5}" type="parTrans" cxnId="{64837E5B-B64E-4B28-8D67-1DC6E8CC4500}">
      <dgm:prSet/>
      <dgm:spPr/>
      <dgm:t>
        <a:bodyPr/>
        <a:lstStyle/>
        <a:p>
          <a:endParaRPr lang="en-IN"/>
        </a:p>
      </dgm:t>
    </dgm:pt>
    <dgm:pt modelId="{1A82744C-954C-4973-A169-2F45E3FAF0F9}" type="sibTrans" cxnId="{64837E5B-B64E-4B28-8D67-1DC6E8CC4500}">
      <dgm:prSet/>
      <dgm:spPr/>
      <dgm:t>
        <a:bodyPr/>
        <a:lstStyle/>
        <a:p>
          <a:endParaRPr lang="en-IN"/>
        </a:p>
      </dgm:t>
    </dgm:pt>
    <dgm:pt modelId="{B49A64DC-FDE0-4AF9-8413-65FEA6CF47C8}">
      <dgm:prSet phldrT="[Text]"/>
      <dgm:spPr/>
      <dgm:t>
        <a:bodyPr/>
        <a:lstStyle/>
        <a:p>
          <a:r>
            <a:rPr lang="en-US" dirty="0" smtClean="0"/>
            <a:t>USA</a:t>
          </a:r>
          <a:endParaRPr lang="en-IN" dirty="0"/>
        </a:p>
      </dgm:t>
    </dgm:pt>
    <dgm:pt modelId="{5F67F386-B078-4B85-81A4-46A7B7AB3380}" type="parTrans" cxnId="{73743426-589A-440E-A185-4948DA09429B}">
      <dgm:prSet/>
      <dgm:spPr/>
      <dgm:t>
        <a:bodyPr/>
        <a:lstStyle/>
        <a:p>
          <a:endParaRPr lang="en-IN"/>
        </a:p>
      </dgm:t>
    </dgm:pt>
    <dgm:pt modelId="{6929A1FC-2CDA-4DC0-8D92-49845A24947B}" type="sibTrans" cxnId="{73743426-589A-440E-A185-4948DA09429B}">
      <dgm:prSet/>
      <dgm:spPr/>
      <dgm:t>
        <a:bodyPr/>
        <a:lstStyle/>
        <a:p>
          <a:endParaRPr lang="en-IN"/>
        </a:p>
      </dgm:t>
    </dgm:pt>
    <dgm:pt modelId="{F81AD62F-B151-4B05-9BB6-9026C6276534}">
      <dgm:prSet phldrT="[Text]"/>
      <dgm:spPr/>
      <dgm:t>
        <a:bodyPr/>
        <a:lstStyle/>
        <a:p>
          <a:r>
            <a:rPr lang="en-US" dirty="0" smtClean="0"/>
            <a:t>state</a:t>
          </a:r>
          <a:endParaRPr lang="en-IN" dirty="0"/>
        </a:p>
      </dgm:t>
    </dgm:pt>
    <dgm:pt modelId="{58303453-1FD6-4C32-B245-EE56FFCDBEA8}" type="parTrans" cxnId="{5A3A3F8A-AE60-454D-99E9-AC4325BD5706}">
      <dgm:prSet/>
      <dgm:spPr/>
      <dgm:t>
        <a:bodyPr/>
        <a:lstStyle/>
        <a:p>
          <a:endParaRPr lang="en-IN"/>
        </a:p>
      </dgm:t>
    </dgm:pt>
    <dgm:pt modelId="{EB49B4DB-4FFF-46A1-B3D0-168CD2580406}" type="sibTrans" cxnId="{5A3A3F8A-AE60-454D-99E9-AC4325BD5706}">
      <dgm:prSet/>
      <dgm:spPr/>
      <dgm:t>
        <a:bodyPr/>
        <a:lstStyle/>
        <a:p>
          <a:endParaRPr lang="en-IN"/>
        </a:p>
      </dgm:t>
    </dgm:pt>
    <dgm:pt modelId="{FC7837E2-50AA-4AEE-9571-B5507B8DF51C}">
      <dgm:prSet phldrT="[Text]"/>
      <dgm:spPr/>
      <dgm:t>
        <a:bodyPr/>
        <a:lstStyle/>
        <a:p>
          <a:r>
            <a:rPr lang="en-US" dirty="0" smtClean="0"/>
            <a:t>CALIFORNIA</a:t>
          </a:r>
          <a:endParaRPr lang="en-IN" dirty="0"/>
        </a:p>
      </dgm:t>
    </dgm:pt>
    <dgm:pt modelId="{8D9B2BC4-DDC1-4549-8E94-199BD3F19BFD}" type="parTrans" cxnId="{5D2C62C8-2DC9-48F3-BB17-64DC3537B7A6}">
      <dgm:prSet/>
      <dgm:spPr/>
      <dgm:t>
        <a:bodyPr/>
        <a:lstStyle/>
        <a:p>
          <a:endParaRPr lang="en-IN"/>
        </a:p>
      </dgm:t>
    </dgm:pt>
    <dgm:pt modelId="{AFDA86F9-3027-4FC5-9539-A018ED554520}" type="sibTrans" cxnId="{5D2C62C8-2DC9-48F3-BB17-64DC3537B7A6}">
      <dgm:prSet/>
      <dgm:spPr/>
      <dgm:t>
        <a:bodyPr/>
        <a:lstStyle/>
        <a:p>
          <a:endParaRPr lang="en-IN"/>
        </a:p>
      </dgm:t>
    </dgm:pt>
    <dgm:pt modelId="{4DE9161A-EE5E-4992-B86D-722C60161004}">
      <dgm:prSet phldrT="[Text]"/>
      <dgm:spPr/>
      <dgm:t>
        <a:bodyPr/>
        <a:lstStyle/>
        <a:p>
          <a:r>
            <a:rPr lang="en-US" dirty="0" smtClean="0"/>
            <a:t>month</a:t>
          </a:r>
          <a:endParaRPr lang="en-IN" dirty="0"/>
        </a:p>
      </dgm:t>
    </dgm:pt>
    <dgm:pt modelId="{10597D4F-2942-4C6A-B6FC-BCD9A7B7C9FC}" type="parTrans" cxnId="{33A41845-4AC4-4422-8696-BC5B240AB067}">
      <dgm:prSet/>
      <dgm:spPr/>
      <dgm:t>
        <a:bodyPr/>
        <a:lstStyle/>
        <a:p>
          <a:endParaRPr lang="en-IN"/>
        </a:p>
      </dgm:t>
    </dgm:pt>
    <dgm:pt modelId="{B64AB964-50DA-4969-8E8C-5AF477686C19}" type="sibTrans" cxnId="{33A41845-4AC4-4422-8696-BC5B240AB067}">
      <dgm:prSet/>
      <dgm:spPr/>
      <dgm:t>
        <a:bodyPr/>
        <a:lstStyle/>
        <a:p>
          <a:endParaRPr lang="en-IN"/>
        </a:p>
      </dgm:t>
    </dgm:pt>
    <dgm:pt modelId="{94D4305E-6925-43A1-BDC1-C687181FB694}">
      <dgm:prSet phldrT="[Text]"/>
      <dgm:spPr/>
      <dgm:t>
        <a:bodyPr/>
        <a:lstStyle/>
        <a:p>
          <a:r>
            <a:rPr lang="en-US" dirty="0" smtClean="0"/>
            <a:t>-JULY</a:t>
          </a:r>
          <a:endParaRPr lang="en-IN" dirty="0"/>
        </a:p>
      </dgm:t>
    </dgm:pt>
    <dgm:pt modelId="{2850C316-AD84-4135-92AF-D2B372E5BBF9}" type="parTrans" cxnId="{10E18BE1-3469-40C6-B206-97185AEAE92D}">
      <dgm:prSet/>
      <dgm:spPr/>
      <dgm:t>
        <a:bodyPr/>
        <a:lstStyle/>
        <a:p>
          <a:endParaRPr lang="en-IN"/>
        </a:p>
      </dgm:t>
    </dgm:pt>
    <dgm:pt modelId="{313BCEC1-E1CD-456A-8A3B-110BE2D919D8}" type="sibTrans" cxnId="{10E18BE1-3469-40C6-B206-97185AEAE92D}">
      <dgm:prSet/>
      <dgm:spPr/>
      <dgm:t>
        <a:bodyPr/>
        <a:lstStyle/>
        <a:p>
          <a:endParaRPr lang="en-IN"/>
        </a:p>
      </dgm:t>
    </dgm:pt>
    <dgm:pt modelId="{11A3C9CC-6362-4751-955A-BC9011914757}">
      <dgm:prSet phldrT="[Text]"/>
      <dgm:spPr/>
      <dgm:t>
        <a:bodyPr/>
        <a:lstStyle/>
        <a:p>
          <a:r>
            <a:rPr lang="en-US" dirty="0" smtClean="0"/>
            <a:t>zone</a:t>
          </a:r>
          <a:endParaRPr lang="en-IN" dirty="0"/>
        </a:p>
      </dgm:t>
    </dgm:pt>
    <dgm:pt modelId="{2A55020B-1E1F-4501-955B-9AB7C7887EA9}" type="parTrans" cxnId="{02A9EDE5-6E1E-474D-9847-B52B893119F8}">
      <dgm:prSet/>
      <dgm:spPr/>
      <dgm:t>
        <a:bodyPr/>
        <a:lstStyle/>
        <a:p>
          <a:endParaRPr lang="en-IN"/>
        </a:p>
      </dgm:t>
    </dgm:pt>
    <dgm:pt modelId="{0F42BB3F-894A-49D8-A3E4-2DC6E07F1928}" type="sibTrans" cxnId="{02A9EDE5-6E1E-474D-9847-B52B893119F8}">
      <dgm:prSet/>
      <dgm:spPr/>
      <dgm:t>
        <a:bodyPr/>
        <a:lstStyle/>
        <a:p>
          <a:endParaRPr lang="en-IN"/>
        </a:p>
      </dgm:t>
    </dgm:pt>
    <dgm:pt modelId="{9ACD9D2E-058B-4DC0-AD30-279376BC8492}">
      <dgm:prSet phldrT="[Text]"/>
      <dgm:spPr/>
      <dgm:t>
        <a:bodyPr/>
        <a:lstStyle/>
        <a:p>
          <a:r>
            <a:rPr lang="en-US" dirty="0" smtClean="0"/>
            <a:t>RESTAURANT</a:t>
          </a:r>
          <a:endParaRPr lang="en-IN" dirty="0"/>
        </a:p>
      </dgm:t>
    </dgm:pt>
    <dgm:pt modelId="{0459BFF5-D196-4612-9EAE-F9874E06E5D3}" type="parTrans" cxnId="{9CF44ADC-EACF-4F07-B597-1D9190B03514}">
      <dgm:prSet/>
      <dgm:spPr/>
      <dgm:t>
        <a:bodyPr/>
        <a:lstStyle/>
        <a:p>
          <a:endParaRPr lang="en-IN"/>
        </a:p>
      </dgm:t>
    </dgm:pt>
    <dgm:pt modelId="{36AB8B02-9BEA-4AFA-BD50-A8B12F1EDEAA}" type="sibTrans" cxnId="{9CF44ADC-EACF-4F07-B597-1D9190B03514}">
      <dgm:prSet/>
      <dgm:spPr/>
      <dgm:t>
        <a:bodyPr/>
        <a:lstStyle/>
        <a:p>
          <a:endParaRPr lang="en-IN"/>
        </a:p>
      </dgm:t>
    </dgm:pt>
    <dgm:pt modelId="{A9E5A693-D1A3-4CD9-AE1C-B228598D19B1}" type="pres">
      <dgm:prSet presAssocID="{D2DF28D7-6C93-4B06-9E46-2D7326B1543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4EB7B8-0D7B-485D-95E4-2D2A2E5E3BFB}" type="pres">
      <dgm:prSet presAssocID="{D2DF28D7-6C93-4B06-9E46-2D7326B15432}" presName="children" presStyleCnt="0"/>
      <dgm:spPr/>
    </dgm:pt>
    <dgm:pt modelId="{5328AC44-431D-455D-9619-9EC0206908A3}" type="pres">
      <dgm:prSet presAssocID="{D2DF28D7-6C93-4B06-9E46-2D7326B15432}" presName="child1group" presStyleCnt="0"/>
      <dgm:spPr/>
    </dgm:pt>
    <dgm:pt modelId="{C4D21F04-3ECD-4ECB-A810-906ABD266195}" type="pres">
      <dgm:prSet presAssocID="{D2DF28D7-6C93-4B06-9E46-2D7326B15432}" presName="child1" presStyleLbl="bgAcc1" presStyleIdx="0" presStyleCnt="4"/>
      <dgm:spPr/>
    </dgm:pt>
    <dgm:pt modelId="{5F1F742B-6085-40D7-B478-155ACB3FE574}" type="pres">
      <dgm:prSet presAssocID="{D2DF28D7-6C93-4B06-9E46-2D7326B15432}" presName="child1Text" presStyleLbl="bgAcc1" presStyleIdx="0" presStyleCnt="4">
        <dgm:presLayoutVars>
          <dgm:bulletEnabled val="1"/>
        </dgm:presLayoutVars>
      </dgm:prSet>
      <dgm:spPr/>
    </dgm:pt>
    <dgm:pt modelId="{D6184632-3149-4FD7-8BF7-0CA6C8B039BF}" type="pres">
      <dgm:prSet presAssocID="{D2DF28D7-6C93-4B06-9E46-2D7326B15432}" presName="child2group" presStyleCnt="0"/>
      <dgm:spPr/>
    </dgm:pt>
    <dgm:pt modelId="{7CFC5AE6-90E3-43B6-AB06-C2AD4A8BD6F9}" type="pres">
      <dgm:prSet presAssocID="{D2DF28D7-6C93-4B06-9E46-2D7326B15432}" presName="child2" presStyleLbl="bgAcc1" presStyleIdx="1" presStyleCnt="4" custLinFactNeighborX="-1916"/>
      <dgm:spPr/>
    </dgm:pt>
    <dgm:pt modelId="{0C6C90D9-D30D-43EC-B86C-9118FFB76130}" type="pres">
      <dgm:prSet presAssocID="{D2DF28D7-6C93-4B06-9E46-2D7326B15432}" presName="child2Text" presStyleLbl="bgAcc1" presStyleIdx="1" presStyleCnt="4">
        <dgm:presLayoutVars>
          <dgm:bulletEnabled val="1"/>
        </dgm:presLayoutVars>
      </dgm:prSet>
      <dgm:spPr/>
    </dgm:pt>
    <dgm:pt modelId="{E3D7E47D-5562-480B-BEC1-7D9A48069F95}" type="pres">
      <dgm:prSet presAssocID="{D2DF28D7-6C93-4B06-9E46-2D7326B15432}" presName="child3group" presStyleCnt="0"/>
      <dgm:spPr/>
    </dgm:pt>
    <dgm:pt modelId="{2EFB945E-1DAA-44C1-8894-7A980FF34BB3}" type="pres">
      <dgm:prSet presAssocID="{D2DF28D7-6C93-4B06-9E46-2D7326B15432}" presName="child3" presStyleLbl="bgAcc1" presStyleIdx="2" presStyleCnt="4"/>
      <dgm:spPr/>
      <dgm:t>
        <a:bodyPr/>
        <a:lstStyle/>
        <a:p>
          <a:endParaRPr lang="en-IN"/>
        </a:p>
      </dgm:t>
    </dgm:pt>
    <dgm:pt modelId="{3B93D015-4159-4B0C-A953-318C329CC648}" type="pres">
      <dgm:prSet presAssocID="{D2DF28D7-6C93-4B06-9E46-2D7326B1543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E3DD-B2B3-42CC-8AB9-3601596BAE9A}" type="pres">
      <dgm:prSet presAssocID="{D2DF28D7-6C93-4B06-9E46-2D7326B15432}" presName="child4group" presStyleCnt="0"/>
      <dgm:spPr/>
    </dgm:pt>
    <dgm:pt modelId="{3E5A5DB7-8B7B-41EF-A4B0-056C9082772B}" type="pres">
      <dgm:prSet presAssocID="{D2DF28D7-6C93-4B06-9E46-2D7326B15432}" presName="child4" presStyleLbl="bgAcc1" presStyleIdx="3" presStyleCnt="4"/>
      <dgm:spPr/>
      <dgm:t>
        <a:bodyPr/>
        <a:lstStyle/>
        <a:p>
          <a:endParaRPr lang="en-IN"/>
        </a:p>
      </dgm:t>
    </dgm:pt>
    <dgm:pt modelId="{4AB1860B-7A12-4DF8-B970-4FA80910E305}" type="pres">
      <dgm:prSet presAssocID="{D2DF28D7-6C93-4B06-9E46-2D7326B1543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C60810-A31F-46D7-B0C6-A38002E19CBD}" type="pres">
      <dgm:prSet presAssocID="{D2DF28D7-6C93-4B06-9E46-2D7326B15432}" presName="childPlaceholder" presStyleCnt="0"/>
      <dgm:spPr/>
    </dgm:pt>
    <dgm:pt modelId="{848E2806-6BAB-4361-8822-A9F97879E3C0}" type="pres">
      <dgm:prSet presAssocID="{D2DF28D7-6C93-4B06-9E46-2D7326B15432}" presName="circle" presStyleCnt="0"/>
      <dgm:spPr/>
    </dgm:pt>
    <dgm:pt modelId="{B84EDBB6-F458-4CA3-A100-584614247EA1}" type="pres">
      <dgm:prSet presAssocID="{D2DF28D7-6C93-4B06-9E46-2D7326B1543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9E7EDD8-BA5E-41CE-8A67-82B5B2DA08D0}" type="pres">
      <dgm:prSet presAssocID="{D2DF28D7-6C93-4B06-9E46-2D7326B1543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18A8AB-9652-4373-AC35-735DCCB4E89F}" type="pres">
      <dgm:prSet presAssocID="{D2DF28D7-6C93-4B06-9E46-2D7326B1543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DA4237C-713D-44F4-BFBE-C0B1453BD933}" type="pres">
      <dgm:prSet presAssocID="{D2DF28D7-6C93-4B06-9E46-2D7326B15432}" presName="quadrant4" presStyleLbl="node1" presStyleIdx="3" presStyleCnt="4" custLinFactNeighborX="9" custLinFactNeighborY="1783">
        <dgm:presLayoutVars>
          <dgm:chMax val="1"/>
          <dgm:bulletEnabled val="1"/>
        </dgm:presLayoutVars>
      </dgm:prSet>
      <dgm:spPr/>
    </dgm:pt>
    <dgm:pt modelId="{BD7C7464-A478-4F98-8E6D-04011F594E0C}" type="pres">
      <dgm:prSet presAssocID="{D2DF28D7-6C93-4B06-9E46-2D7326B15432}" presName="quadrantPlaceholder" presStyleCnt="0"/>
      <dgm:spPr/>
    </dgm:pt>
    <dgm:pt modelId="{557AD993-2F69-417D-BCD1-93BD89E6D476}" type="pres">
      <dgm:prSet presAssocID="{D2DF28D7-6C93-4B06-9E46-2D7326B15432}" presName="center1" presStyleLbl="fgShp" presStyleIdx="0" presStyleCnt="2"/>
      <dgm:spPr/>
    </dgm:pt>
    <dgm:pt modelId="{CF1E4DC7-9F6D-42F8-B154-09D92422CEDD}" type="pres">
      <dgm:prSet presAssocID="{D2DF28D7-6C93-4B06-9E46-2D7326B15432}" presName="center2" presStyleLbl="fgShp" presStyleIdx="1" presStyleCnt="2"/>
      <dgm:spPr/>
    </dgm:pt>
  </dgm:ptLst>
  <dgm:cxnLst>
    <dgm:cxn modelId="{BF2C2E19-6DAD-4E88-9698-D4307AD494AC}" type="presOf" srcId="{FC7837E2-50AA-4AEE-9571-B5507B8DF51C}" destId="{7CFC5AE6-90E3-43B6-AB06-C2AD4A8BD6F9}" srcOrd="0" destOrd="0" presId="urn:microsoft.com/office/officeart/2005/8/layout/cycle4"/>
    <dgm:cxn modelId="{71B4AEE9-A6F8-4058-B697-6AF3505DE9C1}" type="presOf" srcId="{EA685FA7-A5D2-4F4F-9F7B-4734CFC346F7}" destId="{B84EDBB6-F458-4CA3-A100-584614247EA1}" srcOrd="0" destOrd="0" presId="urn:microsoft.com/office/officeart/2005/8/layout/cycle4"/>
    <dgm:cxn modelId="{6283E67A-BA33-4DD3-B6F4-34F8F64E5020}" type="presOf" srcId="{94D4305E-6925-43A1-BDC1-C687181FB694}" destId="{2EFB945E-1DAA-44C1-8894-7A980FF34BB3}" srcOrd="0" destOrd="0" presId="urn:microsoft.com/office/officeart/2005/8/layout/cycle4"/>
    <dgm:cxn modelId="{98074DEA-5E79-405D-B793-4E55C4670AE9}" type="presOf" srcId="{B49A64DC-FDE0-4AF9-8413-65FEA6CF47C8}" destId="{C4D21F04-3ECD-4ECB-A810-906ABD266195}" srcOrd="0" destOrd="0" presId="urn:microsoft.com/office/officeart/2005/8/layout/cycle4"/>
    <dgm:cxn modelId="{33A41845-4AC4-4422-8696-BC5B240AB067}" srcId="{D2DF28D7-6C93-4B06-9E46-2D7326B15432}" destId="{4DE9161A-EE5E-4992-B86D-722C60161004}" srcOrd="2" destOrd="0" parTransId="{10597D4F-2942-4C6A-B6FC-BCD9A7B7C9FC}" sibTransId="{B64AB964-50DA-4969-8E8C-5AF477686C19}"/>
    <dgm:cxn modelId="{0CF37AC5-48B5-4580-94D1-354C52CD3057}" type="presOf" srcId="{B49A64DC-FDE0-4AF9-8413-65FEA6CF47C8}" destId="{5F1F742B-6085-40D7-B478-155ACB3FE574}" srcOrd="1" destOrd="0" presId="urn:microsoft.com/office/officeart/2005/8/layout/cycle4"/>
    <dgm:cxn modelId="{E00CC658-42BE-46BA-BDF1-5E0388F195F4}" type="presOf" srcId="{4DE9161A-EE5E-4992-B86D-722C60161004}" destId="{4318A8AB-9652-4373-AC35-735DCCB4E89F}" srcOrd="0" destOrd="0" presId="urn:microsoft.com/office/officeart/2005/8/layout/cycle4"/>
    <dgm:cxn modelId="{23DA352A-CAB3-43DC-998E-FDCEF44ABAAD}" type="presOf" srcId="{94D4305E-6925-43A1-BDC1-C687181FB694}" destId="{3B93D015-4159-4B0C-A953-318C329CC648}" srcOrd="1" destOrd="0" presId="urn:microsoft.com/office/officeart/2005/8/layout/cycle4"/>
    <dgm:cxn modelId="{7573632A-9FC9-4909-A6CD-21625D2465AF}" type="presOf" srcId="{9ACD9D2E-058B-4DC0-AD30-279376BC8492}" destId="{4AB1860B-7A12-4DF8-B970-4FA80910E305}" srcOrd="1" destOrd="0" presId="urn:microsoft.com/office/officeart/2005/8/layout/cycle4"/>
    <dgm:cxn modelId="{D2C60C41-AE8C-481D-9860-9117FB5EB574}" type="presOf" srcId="{9ACD9D2E-058B-4DC0-AD30-279376BC8492}" destId="{3E5A5DB7-8B7B-41EF-A4B0-056C9082772B}" srcOrd="0" destOrd="0" presId="urn:microsoft.com/office/officeart/2005/8/layout/cycle4"/>
    <dgm:cxn modelId="{9CF44ADC-EACF-4F07-B597-1D9190B03514}" srcId="{11A3C9CC-6362-4751-955A-BC9011914757}" destId="{9ACD9D2E-058B-4DC0-AD30-279376BC8492}" srcOrd="0" destOrd="0" parTransId="{0459BFF5-D196-4612-9EAE-F9874E06E5D3}" sibTransId="{36AB8B02-9BEA-4AFA-BD50-A8B12F1EDEAA}"/>
    <dgm:cxn modelId="{0FAE9803-ECC6-4A4A-888B-61D867BE07FC}" type="presOf" srcId="{11A3C9CC-6362-4751-955A-BC9011914757}" destId="{8DA4237C-713D-44F4-BFBE-C0B1453BD933}" srcOrd="0" destOrd="0" presId="urn:microsoft.com/office/officeart/2005/8/layout/cycle4"/>
    <dgm:cxn modelId="{02A9EDE5-6E1E-474D-9847-B52B893119F8}" srcId="{D2DF28D7-6C93-4B06-9E46-2D7326B15432}" destId="{11A3C9CC-6362-4751-955A-BC9011914757}" srcOrd="3" destOrd="0" parTransId="{2A55020B-1E1F-4501-955B-9AB7C7887EA9}" sibTransId="{0F42BB3F-894A-49D8-A3E4-2DC6E07F1928}"/>
    <dgm:cxn modelId="{D3EBB698-6F01-45A3-BA0E-2F602EBDBDB6}" type="presOf" srcId="{FC7837E2-50AA-4AEE-9571-B5507B8DF51C}" destId="{0C6C90D9-D30D-43EC-B86C-9118FFB76130}" srcOrd="1" destOrd="0" presId="urn:microsoft.com/office/officeart/2005/8/layout/cycle4"/>
    <dgm:cxn modelId="{10E18BE1-3469-40C6-B206-97185AEAE92D}" srcId="{4DE9161A-EE5E-4992-B86D-722C60161004}" destId="{94D4305E-6925-43A1-BDC1-C687181FB694}" srcOrd="0" destOrd="0" parTransId="{2850C316-AD84-4135-92AF-D2B372E5BBF9}" sibTransId="{313BCEC1-E1CD-456A-8A3B-110BE2D919D8}"/>
    <dgm:cxn modelId="{F47C9E56-12F6-4A21-B894-5AC1D6771B0B}" type="presOf" srcId="{D2DF28D7-6C93-4B06-9E46-2D7326B15432}" destId="{A9E5A693-D1A3-4CD9-AE1C-B228598D19B1}" srcOrd="0" destOrd="0" presId="urn:microsoft.com/office/officeart/2005/8/layout/cycle4"/>
    <dgm:cxn modelId="{64837E5B-B64E-4B28-8D67-1DC6E8CC4500}" srcId="{D2DF28D7-6C93-4B06-9E46-2D7326B15432}" destId="{EA685FA7-A5D2-4F4F-9F7B-4734CFC346F7}" srcOrd="0" destOrd="0" parTransId="{901AB0D7-6157-40C8-A0FD-A4C6FD2091E5}" sibTransId="{1A82744C-954C-4973-A169-2F45E3FAF0F9}"/>
    <dgm:cxn modelId="{73743426-589A-440E-A185-4948DA09429B}" srcId="{EA685FA7-A5D2-4F4F-9F7B-4734CFC346F7}" destId="{B49A64DC-FDE0-4AF9-8413-65FEA6CF47C8}" srcOrd="0" destOrd="0" parTransId="{5F67F386-B078-4B85-81A4-46A7B7AB3380}" sibTransId="{6929A1FC-2CDA-4DC0-8D92-49845A24947B}"/>
    <dgm:cxn modelId="{5D2C62C8-2DC9-48F3-BB17-64DC3537B7A6}" srcId="{F81AD62F-B151-4B05-9BB6-9026C6276534}" destId="{FC7837E2-50AA-4AEE-9571-B5507B8DF51C}" srcOrd="0" destOrd="0" parTransId="{8D9B2BC4-DDC1-4549-8E94-199BD3F19BFD}" sibTransId="{AFDA86F9-3027-4FC5-9539-A018ED554520}"/>
    <dgm:cxn modelId="{400C095B-3832-4711-9FED-79D26AD0DDD5}" type="presOf" srcId="{F81AD62F-B151-4B05-9BB6-9026C6276534}" destId="{59E7EDD8-BA5E-41CE-8A67-82B5B2DA08D0}" srcOrd="0" destOrd="0" presId="urn:microsoft.com/office/officeart/2005/8/layout/cycle4"/>
    <dgm:cxn modelId="{5A3A3F8A-AE60-454D-99E9-AC4325BD5706}" srcId="{D2DF28D7-6C93-4B06-9E46-2D7326B15432}" destId="{F81AD62F-B151-4B05-9BB6-9026C6276534}" srcOrd="1" destOrd="0" parTransId="{58303453-1FD6-4C32-B245-EE56FFCDBEA8}" sibTransId="{EB49B4DB-4FFF-46A1-B3D0-168CD2580406}"/>
    <dgm:cxn modelId="{5CADBBD5-55B0-489C-86DB-C688D0C7A618}" type="presParOf" srcId="{A9E5A693-D1A3-4CD9-AE1C-B228598D19B1}" destId="{934EB7B8-0D7B-485D-95E4-2D2A2E5E3BFB}" srcOrd="0" destOrd="0" presId="urn:microsoft.com/office/officeart/2005/8/layout/cycle4"/>
    <dgm:cxn modelId="{7E9E5ED6-0C1C-40FE-BD62-3FBA6EF627B7}" type="presParOf" srcId="{934EB7B8-0D7B-485D-95E4-2D2A2E5E3BFB}" destId="{5328AC44-431D-455D-9619-9EC0206908A3}" srcOrd="0" destOrd="0" presId="urn:microsoft.com/office/officeart/2005/8/layout/cycle4"/>
    <dgm:cxn modelId="{1758B9B3-89A9-485E-8838-45A90CDDF522}" type="presParOf" srcId="{5328AC44-431D-455D-9619-9EC0206908A3}" destId="{C4D21F04-3ECD-4ECB-A810-906ABD266195}" srcOrd="0" destOrd="0" presId="urn:microsoft.com/office/officeart/2005/8/layout/cycle4"/>
    <dgm:cxn modelId="{82996AED-432B-47FF-B569-63724CC6DB43}" type="presParOf" srcId="{5328AC44-431D-455D-9619-9EC0206908A3}" destId="{5F1F742B-6085-40D7-B478-155ACB3FE574}" srcOrd="1" destOrd="0" presId="urn:microsoft.com/office/officeart/2005/8/layout/cycle4"/>
    <dgm:cxn modelId="{4579C91B-3BBC-42F9-86D7-5FD487F32D47}" type="presParOf" srcId="{934EB7B8-0D7B-485D-95E4-2D2A2E5E3BFB}" destId="{D6184632-3149-4FD7-8BF7-0CA6C8B039BF}" srcOrd="1" destOrd="0" presId="urn:microsoft.com/office/officeart/2005/8/layout/cycle4"/>
    <dgm:cxn modelId="{7165945D-3B49-424E-9272-D902BFB1F5DF}" type="presParOf" srcId="{D6184632-3149-4FD7-8BF7-0CA6C8B039BF}" destId="{7CFC5AE6-90E3-43B6-AB06-C2AD4A8BD6F9}" srcOrd="0" destOrd="0" presId="urn:microsoft.com/office/officeart/2005/8/layout/cycle4"/>
    <dgm:cxn modelId="{EB80F97F-F93E-4417-8926-AC77B2673E16}" type="presParOf" srcId="{D6184632-3149-4FD7-8BF7-0CA6C8B039BF}" destId="{0C6C90D9-D30D-43EC-B86C-9118FFB76130}" srcOrd="1" destOrd="0" presId="urn:microsoft.com/office/officeart/2005/8/layout/cycle4"/>
    <dgm:cxn modelId="{AD326F97-DA5E-44E3-B0A4-AA9069EC63CF}" type="presParOf" srcId="{934EB7B8-0D7B-485D-95E4-2D2A2E5E3BFB}" destId="{E3D7E47D-5562-480B-BEC1-7D9A48069F95}" srcOrd="2" destOrd="0" presId="urn:microsoft.com/office/officeart/2005/8/layout/cycle4"/>
    <dgm:cxn modelId="{563BF1A3-D302-4BB2-A5F4-64D3C11908FC}" type="presParOf" srcId="{E3D7E47D-5562-480B-BEC1-7D9A48069F95}" destId="{2EFB945E-1DAA-44C1-8894-7A980FF34BB3}" srcOrd="0" destOrd="0" presId="urn:microsoft.com/office/officeart/2005/8/layout/cycle4"/>
    <dgm:cxn modelId="{3E9F4CA7-1239-4309-A0A8-F74B0CB7B902}" type="presParOf" srcId="{E3D7E47D-5562-480B-BEC1-7D9A48069F95}" destId="{3B93D015-4159-4B0C-A953-318C329CC648}" srcOrd="1" destOrd="0" presId="urn:microsoft.com/office/officeart/2005/8/layout/cycle4"/>
    <dgm:cxn modelId="{729B1BCE-A5B4-40AD-80A6-E883676CF2FA}" type="presParOf" srcId="{934EB7B8-0D7B-485D-95E4-2D2A2E5E3BFB}" destId="{58C1E3DD-B2B3-42CC-8AB9-3601596BAE9A}" srcOrd="3" destOrd="0" presId="urn:microsoft.com/office/officeart/2005/8/layout/cycle4"/>
    <dgm:cxn modelId="{266BA708-7990-4416-98D0-1334BB7569F3}" type="presParOf" srcId="{58C1E3DD-B2B3-42CC-8AB9-3601596BAE9A}" destId="{3E5A5DB7-8B7B-41EF-A4B0-056C9082772B}" srcOrd="0" destOrd="0" presId="urn:microsoft.com/office/officeart/2005/8/layout/cycle4"/>
    <dgm:cxn modelId="{C28BDEA6-2225-4FF0-AD55-2042981D3B42}" type="presParOf" srcId="{58C1E3DD-B2B3-42CC-8AB9-3601596BAE9A}" destId="{4AB1860B-7A12-4DF8-B970-4FA80910E305}" srcOrd="1" destOrd="0" presId="urn:microsoft.com/office/officeart/2005/8/layout/cycle4"/>
    <dgm:cxn modelId="{ED3B8577-6FFF-45EB-8773-D3B8CDFEB649}" type="presParOf" srcId="{934EB7B8-0D7B-485D-95E4-2D2A2E5E3BFB}" destId="{A4C60810-A31F-46D7-B0C6-A38002E19CBD}" srcOrd="4" destOrd="0" presId="urn:microsoft.com/office/officeart/2005/8/layout/cycle4"/>
    <dgm:cxn modelId="{CA6F8010-3E14-4113-9CB0-48C6E0DD8CEB}" type="presParOf" srcId="{A9E5A693-D1A3-4CD9-AE1C-B228598D19B1}" destId="{848E2806-6BAB-4361-8822-A9F97879E3C0}" srcOrd="1" destOrd="0" presId="urn:microsoft.com/office/officeart/2005/8/layout/cycle4"/>
    <dgm:cxn modelId="{5BD9A2B8-1385-4D8C-82B1-F6DB3820A555}" type="presParOf" srcId="{848E2806-6BAB-4361-8822-A9F97879E3C0}" destId="{B84EDBB6-F458-4CA3-A100-584614247EA1}" srcOrd="0" destOrd="0" presId="urn:microsoft.com/office/officeart/2005/8/layout/cycle4"/>
    <dgm:cxn modelId="{6E266496-3DAA-4E9A-9B42-F3F0247403A8}" type="presParOf" srcId="{848E2806-6BAB-4361-8822-A9F97879E3C0}" destId="{59E7EDD8-BA5E-41CE-8A67-82B5B2DA08D0}" srcOrd="1" destOrd="0" presId="urn:microsoft.com/office/officeart/2005/8/layout/cycle4"/>
    <dgm:cxn modelId="{E20C3196-751A-4F29-B9C9-7076E4C102A0}" type="presParOf" srcId="{848E2806-6BAB-4361-8822-A9F97879E3C0}" destId="{4318A8AB-9652-4373-AC35-735DCCB4E89F}" srcOrd="2" destOrd="0" presId="urn:microsoft.com/office/officeart/2005/8/layout/cycle4"/>
    <dgm:cxn modelId="{CC5D4ECA-21E5-4C0E-9A57-5CB9ACADB5CD}" type="presParOf" srcId="{848E2806-6BAB-4361-8822-A9F97879E3C0}" destId="{8DA4237C-713D-44F4-BFBE-C0B1453BD933}" srcOrd="3" destOrd="0" presId="urn:microsoft.com/office/officeart/2005/8/layout/cycle4"/>
    <dgm:cxn modelId="{207DBF89-6781-4877-8FBE-BBE482237343}" type="presParOf" srcId="{848E2806-6BAB-4361-8822-A9F97879E3C0}" destId="{BD7C7464-A478-4F98-8E6D-04011F594E0C}" srcOrd="4" destOrd="0" presId="urn:microsoft.com/office/officeart/2005/8/layout/cycle4"/>
    <dgm:cxn modelId="{DAE84188-368D-4F7D-85F8-EEBCC08EF2F2}" type="presParOf" srcId="{A9E5A693-D1A3-4CD9-AE1C-B228598D19B1}" destId="{557AD993-2F69-417D-BCD1-93BD89E6D476}" srcOrd="2" destOrd="0" presId="urn:microsoft.com/office/officeart/2005/8/layout/cycle4"/>
    <dgm:cxn modelId="{486C9EBB-F585-4943-898F-0FB2D2063F45}" type="presParOf" srcId="{A9E5A693-D1A3-4CD9-AE1C-B228598D19B1}" destId="{CF1E4DC7-9F6D-42F8-B154-09D92422CED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0AA44-20AE-456C-B728-572EED33FD4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C80359-6FE4-4A3A-AEDB-D5CA42E46AF7}">
      <dgm:prSet phldrT="[Text]"/>
      <dgm:spPr/>
      <dgm:t>
        <a:bodyPr/>
        <a:lstStyle/>
        <a:p>
          <a:r>
            <a:rPr lang="en-US" dirty="0" smtClean="0"/>
            <a:t>Data source</a:t>
          </a:r>
          <a:endParaRPr lang="en-IN" dirty="0"/>
        </a:p>
      </dgm:t>
    </dgm:pt>
    <dgm:pt modelId="{F9F9A33A-B968-4B34-8C02-5453BD080BA1}" type="parTrans" cxnId="{77D27C8B-8D36-4517-A6F7-FD0B46B0F576}">
      <dgm:prSet/>
      <dgm:spPr/>
      <dgm:t>
        <a:bodyPr/>
        <a:lstStyle/>
        <a:p>
          <a:endParaRPr lang="en-IN"/>
        </a:p>
      </dgm:t>
    </dgm:pt>
    <dgm:pt modelId="{48B321DC-24ED-40D1-AE4A-A55BB2F400A6}" type="sibTrans" cxnId="{77D27C8B-8D36-4517-A6F7-FD0B46B0F576}">
      <dgm:prSet/>
      <dgm:spPr/>
      <dgm:t>
        <a:bodyPr/>
        <a:lstStyle/>
        <a:p>
          <a:endParaRPr lang="en-IN"/>
        </a:p>
      </dgm:t>
    </dgm:pt>
    <dgm:pt modelId="{4B6CDD5B-2353-4930-A194-0501BD823B65}">
      <dgm:prSet phldrT="[Text]"/>
      <dgm:spPr/>
      <dgm:t>
        <a:bodyPr/>
        <a:lstStyle/>
        <a:p>
          <a:r>
            <a:rPr lang="en-US" dirty="0" smtClean="0"/>
            <a:t>ingredient</a:t>
          </a:r>
          <a:endParaRPr lang="en-IN" dirty="0"/>
        </a:p>
      </dgm:t>
    </dgm:pt>
    <dgm:pt modelId="{2312B01F-1253-44CC-BF44-228675BAF18F}" type="parTrans" cxnId="{755B4B1F-8B23-49FE-AF11-1E684B7BFBD4}">
      <dgm:prSet/>
      <dgm:spPr/>
      <dgm:t>
        <a:bodyPr/>
        <a:lstStyle/>
        <a:p>
          <a:endParaRPr lang="en-IN"/>
        </a:p>
      </dgm:t>
    </dgm:pt>
    <dgm:pt modelId="{199EF4BC-359D-4FB2-9A1F-BB198C830769}" type="sibTrans" cxnId="{755B4B1F-8B23-49FE-AF11-1E684B7BFBD4}">
      <dgm:prSet/>
      <dgm:spPr/>
      <dgm:t>
        <a:bodyPr/>
        <a:lstStyle/>
        <a:p>
          <a:endParaRPr lang="en-IN"/>
        </a:p>
      </dgm:t>
    </dgm:pt>
    <dgm:pt modelId="{FD71C72F-12EB-4DC5-BEA1-FAC9AC23DEF6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IN" dirty="0"/>
        </a:p>
      </dgm:t>
    </dgm:pt>
    <dgm:pt modelId="{03A017EF-7A10-428E-A193-B4062EBB5C8F}" type="parTrans" cxnId="{57EBC7E4-0FB8-400E-8EDD-399E3FF599FB}">
      <dgm:prSet/>
      <dgm:spPr/>
      <dgm:t>
        <a:bodyPr/>
        <a:lstStyle/>
        <a:p>
          <a:endParaRPr lang="en-IN"/>
        </a:p>
      </dgm:t>
    </dgm:pt>
    <dgm:pt modelId="{974F7CA9-95DE-40EB-BA31-C9FAE8FFA9D7}" type="sibTrans" cxnId="{57EBC7E4-0FB8-400E-8EDD-399E3FF599FB}">
      <dgm:prSet/>
      <dgm:spPr/>
      <dgm:t>
        <a:bodyPr/>
        <a:lstStyle/>
        <a:p>
          <a:endParaRPr lang="en-IN"/>
        </a:p>
      </dgm:t>
    </dgm:pt>
    <dgm:pt modelId="{24F52B1B-8761-4A52-889B-25D4C0F168CF}">
      <dgm:prSet phldrT="[Text]"/>
      <dgm:spPr/>
      <dgm:t>
        <a:bodyPr/>
        <a:lstStyle/>
        <a:p>
          <a:r>
            <a:rPr lang="en-US" dirty="0" smtClean="0"/>
            <a:t>food</a:t>
          </a:r>
          <a:endParaRPr lang="en-IN" dirty="0"/>
        </a:p>
      </dgm:t>
    </dgm:pt>
    <dgm:pt modelId="{F98A75F9-1B06-4FCB-9CB9-5D20656AB860}" type="parTrans" cxnId="{48C7FE7B-4AAF-45E8-82C1-93C9653D709A}">
      <dgm:prSet/>
      <dgm:spPr/>
      <dgm:t>
        <a:bodyPr/>
        <a:lstStyle/>
        <a:p>
          <a:endParaRPr lang="en-IN"/>
        </a:p>
      </dgm:t>
    </dgm:pt>
    <dgm:pt modelId="{948D429D-B5E7-4A6F-8B09-01312166D204}" type="sibTrans" cxnId="{48C7FE7B-4AAF-45E8-82C1-93C9653D709A}">
      <dgm:prSet/>
      <dgm:spPr/>
      <dgm:t>
        <a:bodyPr/>
        <a:lstStyle/>
        <a:p>
          <a:endParaRPr lang="en-IN"/>
        </a:p>
      </dgm:t>
    </dgm:pt>
    <dgm:pt modelId="{C395C21B-AD22-408C-B275-8BFD50EE17FF}" type="pres">
      <dgm:prSet presAssocID="{5E00AA44-20AE-456C-B728-572EED33FD4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584C1D-3358-40F1-8589-7F1372A07E91}" type="pres">
      <dgm:prSet presAssocID="{E9C80359-6FE4-4A3A-AEDB-D5CA42E46AF7}" presName="root1" presStyleCnt="0"/>
      <dgm:spPr/>
    </dgm:pt>
    <dgm:pt modelId="{8E9E0DBA-C4B7-4E57-8987-E63D605EFDD1}" type="pres">
      <dgm:prSet presAssocID="{E9C80359-6FE4-4A3A-AEDB-D5CA42E46AF7}" presName="LevelOneTextNode" presStyleLbl="node0" presStyleIdx="0" presStyleCnt="1" custScaleY="88770">
        <dgm:presLayoutVars>
          <dgm:chPref val="3"/>
        </dgm:presLayoutVars>
      </dgm:prSet>
      <dgm:spPr/>
    </dgm:pt>
    <dgm:pt modelId="{8BE7B0AF-CC4C-4F1C-89E7-9B4B532EECC8}" type="pres">
      <dgm:prSet presAssocID="{E9C80359-6FE4-4A3A-AEDB-D5CA42E46AF7}" presName="level2hierChild" presStyleCnt="0"/>
      <dgm:spPr/>
    </dgm:pt>
    <dgm:pt modelId="{2F9268A6-2BC5-41B8-BEAD-0E448F5DE7BC}" type="pres">
      <dgm:prSet presAssocID="{2312B01F-1253-44CC-BF44-228675BAF18F}" presName="conn2-1" presStyleLbl="parChTrans1D2" presStyleIdx="0" presStyleCnt="3"/>
      <dgm:spPr/>
    </dgm:pt>
    <dgm:pt modelId="{D271B05A-3270-4526-8FFD-2D0D8FFB2BA1}" type="pres">
      <dgm:prSet presAssocID="{2312B01F-1253-44CC-BF44-228675BAF18F}" presName="connTx" presStyleLbl="parChTrans1D2" presStyleIdx="0" presStyleCnt="3"/>
      <dgm:spPr/>
    </dgm:pt>
    <dgm:pt modelId="{8E46D100-8DC5-4B5F-A728-A28659FC9D8D}" type="pres">
      <dgm:prSet presAssocID="{4B6CDD5B-2353-4930-A194-0501BD823B65}" presName="root2" presStyleCnt="0"/>
      <dgm:spPr/>
    </dgm:pt>
    <dgm:pt modelId="{46FDE84E-590F-49E5-A376-24369BD6AF37}" type="pres">
      <dgm:prSet presAssocID="{4B6CDD5B-2353-4930-A194-0501BD823B65}" presName="LevelTwoTextNode" presStyleLbl="node2" presStyleIdx="0" presStyleCnt="3">
        <dgm:presLayoutVars>
          <dgm:chPref val="3"/>
        </dgm:presLayoutVars>
      </dgm:prSet>
      <dgm:spPr/>
    </dgm:pt>
    <dgm:pt modelId="{43065088-0E9C-4F61-8BF4-A660328AD19F}" type="pres">
      <dgm:prSet presAssocID="{4B6CDD5B-2353-4930-A194-0501BD823B65}" presName="level3hierChild" presStyleCnt="0"/>
      <dgm:spPr/>
    </dgm:pt>
    <dgm:pt modelId="{46A5053E-1A5C-458A-A50F-878FAC8E99D7}" type="pres">
      <dgm:prSet presAssocID="{03A017EF-7A10-428E-A193-B4062EBB5C8F}" presName="conn2-1" presStyleLbl="parChTrans1D2" presStyleIdx="1" presStyleCnt="3"/>
      <dgm:spPr/>
    </dgm:pt>
    <dgm:pt modelId="{2B1D6E52-59A2-4807-96DF-796789F19466}" type="pres">
      <dgm:prSet presAssocID="{03A017EF-7A10-428E-A193-B4062EBB5C8F}" presName="connTx" presStyleLbl="parChTrans1D2" presStyleIdx="1" presStyleCnt="3"/>
      <dgm:spPr/>
    </dgm:pt>
    <dgm:pt modelId="{AB50B805-1EF8-43A4-89FC-5A9F160858D4}" type="pres">
      <dgm:prSet presAssocID="{FD71C72F-12EB-4DC5-BEA1-FAC9AC23DEF6}" presName="root2" presStyleCnt="0"/>
      <dgm:spPr/>
    </dgm:pt>
    <dgm:pt modelId="{D68217B2-4117-411A-BE04-9695E3BBB40B}" type="pres">
      <dgm:prSet presAssocID="{FD71C72F-12EB-4DC5-BEA1-FAC9AC23DEF6}" presName="LevelTwoTextNode" presStyleLbl="node2" presStyleIdx="1" presStyleCnt="3">
        <dgm:presLayoutVars>
          <dgm:chPref val="3"/>
        </dgm:presLayoutVars>
      </dgm:prSet>
      <dgm:spPr/>
    </dgm:pt>
    <dgm:pt modelId="{45C1DA90-3B4F-4D01-8262-2C106685417A}" type="pres">
      <dgm:prSet presAssocID="{FD71C72F-12EB-4DC5-BEA1-FAC9AC23DEF6}" presName="level3hierChild" presStyleCnt="0"/>
      <dgm:spPr/>
    </dgm:pt>
    <dgm:pt modelId="{BA0B0D89-432B-4370-AFA5-06BBFAACAFBD}" type="pres">
      <dgm:prSet presAssocID="{F98A75F9-1B06-4FCB-9CB9-5D20656AB860}" presName="conn2-1" presStyleLbl="parChTrans1D2" presStyleIdx="2" presStyleCnt="3"/>
      <dgm:spPr/>
    </dgm:pt>
    <dgm:pt modelId="{9BBA79E6-24B9-47F9-972B-BA0340928F18}" type="pres">
      <dgm:prSet presAssocID="{F98A75F9-1B06-4FCB-9CB9-5D20656AB860}" presName="connTx" presStyleLbl="parChTrans1D2" presStyleIdx="2" presStyleCnt="3"/>
      <dgm:spPr/>
    </dgm:pt>
    <dgm:pt modelId="{85E557C4-5958-4233-8386-725E0546EF73}" type="pres">
      <dgm:prSet presAssocID="{24F52B1B-8761-4A52-889B-25D4C0F168CF}" presName="root2" presStyleCnt="0"/>
      <dgm:spPr/>
    </dgm:pt>
    <dgm:pt modelId="{3CA74929-D8EA-4A81-819E-55977B195955}" type="pres">
      <dgm:prSet presAssocID="{24F52B1B-8761-4A52-889B-25D4C0F168CF}" presName="LevelTwoTextNode" presStyleLbl="node2" presStyleIdx="2" presStyleCnt="3">
        <dgm:presLayoutVars>
          <dgm:chPref val="3"/>
        </dgm:presLayoutVars>
      </dgm:prSet>
      <dgm:spPr/>
    </dgm:pt>
    <dgm:pt modelId="{0516C6CB-137D-4B42-B5AB-4459D020A268}" type="pres">
      <dgm:prSet presAssocID="{24F52B1B-8761-4A52-889B-25D4C0F168CF}" presName="level3hierChild" presStyleCnt="0"/>
      <dgm:spPr/>
    </dgm:pt>
  </dgm:ptLst>
  <dgm:cxnLst>
    <dgm:cxn modelId="{48C7FE7B-4AAF-45E8-82C1-93C9653D709A}" srcId="{E9C80359-6FE4-4A3A-AEDB-D5CA42E46AF7}" destId="{24F52B1B-8761-4A52-889B-25D4C0F168CF}" srcOrd="2" destOrd="0" parTransId="{F98A75F9-1B06-4FCB-9CB9-5D20656AB860}" sibTransId="{948D429D-B5E7-4A6F-8B09-01312166D204}"/>
    <dgm:cxn modelId="{2DC0C553-73E4-4421-A53E-07B54C4CBBD7}" type="presOf" srcId="{2312B01F-1253-44CC-BF44-228675BAF18F}" destId="{2F9268A6-2BC5-41B8-BEAD-0E448F5DE7BC}" srcOrd="0" destOrd="0" presId="urn:microsoft.com/office/officeart/2008/layout/HorizontalMultiLevelHierarchy"/>
    <dgm:cxn modelId="{8DC38E2A-B7B8-4956-93B3-61751974FF43}" type="presOf" srcId="{F98A75F9-1B06-4FCB-9CB9-5D20656AB860}" destId="{BA0B0D89-432B-4370-AFA5-06BBFAACAFBD}" srcOrd="0" destOrd="0" presId="urn:microsoft.com/office/officeart/2008/layout/HorizontalMultiLevelHierarchy"/>
    <dgm:cxn modelId="{F2F2A269-CB49-4DF9-8997-10BD81C9324F}" type="presOf" srcId="{F98A75F9-1B06-4FCB-9CB9-5D20656AB860}" destId="{9BBA79E6-24B9-47F9-972B-BA0340928F18}" srcOrd="1" destOrd="0" presId="urn:microsoft.com/office/officeart/2008/layout/HorizontalMultiLevelHierarchy"/>
    <dgm:cxn modelId="{1DFC5C1F-B26F-417F-8C04-4DCCD5DA2DB1}" type="presOf" srcId="{FD71C72F-12EB-4DC5-BEA1-FAC9AC23DEF6}" destId="{D68217B2-4117-411A-BE04-9695E3BBB40B}" srcOrd="0" destOrd="0" presId="urn:microsoft.com/office/officeart/2008/layout/HorizontalMultiLevelHierarchy"/>
    <dgm:cxn modelId="{AAFE7907-0628-495D-A8F3-6A549D9B9D5C}" type="presOf" srcId="{E9C80359-6FE4-4A3A-AEDB-D5CA42E46AF7}" destId="{8E9E0DBA-C4B7-4E57-8987-E63D605EFDD1}" srcOrd="0" destOrd="0" presId="urn:microsoft.com/office/officeart/2008/layout/HorizontalMultiLevelHierarchy"/>
    <dgm:cxn modelId="{1055BAB7-DF3D-464E-AB83-426C8283603C}" type="presOf" srcId="{5E00AA44-20AE-456C-B728-572EED33FD49}" destId="{C395C21B-AD22-408C-B275-8BFD50EE17FF}" srcOrd="0" destOrd="0" presId="urn:microsoft.com/office/officeart/2008/layout/HorizontalMultiLevelHierarchy"/>
    <dgm:cxn modelId="{E6AC816A-80D6-450D-A0EE-5457BBCFC83B}" type="presOf" srcId="{03A017EF-7A10-428E-A193-B4062EBB5C8F}" destId="{2B1D6E52-59A2-4807-96DF-796789F19466}" srcOrd="1" destOrd="0" presId="urn:microsoft.com/office/officeart/2008/layout/HorizontalMultiLevelHierarchy"/>
    <dgm:cxn modelId="{E7D6F201-94E5-4D95-99E2-4A5E557FEA93}" type="presOf" srcId="{4B6CDD5B-2353-4930-A194-0501BD823B65}" destId="{46FDE84E-590F-49E5-A376-24369BD6AF37}" srcOrd="0" destOrd="0" presId="urn:microsoft.com/office/officeart/2008/layout/HorizontalMultiLevelHierarchy"/>
    <dgm:cxn modelId="{57EBC7E4-0FB8-400E-8EDD-399E3FF599FB}" srcId="{E9C80359-6FE4-4A3A-AEDB-D5CA42E46AF7}" destId="{FD71C72F-12EB-4DC5-BEA1-FAC9AC23DEF6}" srcOrd="1" destOrd="0" parTransId="{03A017EF-7A10-428E-A193-B4062EBB5C8F}" sibTransId="{974F7CA9-95DE-40EB-BA31-C9FAE8FFA9D7}"/>
    <dgm:cxn modelId="{70CD5AF9-C8FD-49F7-8BC4-BC3E36F2B5ED}" type="presOf" srcId="{2312B01F-1253-44CC-BF44-228675BAF18F}" destId="{D271B05A-3270-4526-8FFD-2D0D8FFB2BA1}" srcOrd="1" destOrd="0" presId="urn:microsoft.com/office/officeart/2008/layout/HorizontalMultiLevelHierarchy"/>
    <dgm:cxn modelId="{EDF42C62-B28B-4AC0-8DAC-602FBFE546F8}" type="presOf" srcId="{24F52B1B-8761-4A52-889B-25D4C0F168CF}" destId="{3CA74929-D8EA-4A81-819E-55977B195955}" srcOrd="0" destOrd="0" presId="urn:microsoft.com/office/officeart/2008/layout/HorizontalMultiLevelHierarchy"/>
    <dgm:cxn modelId="{77D27C8B-8D36-4517-A6F7-FD0B46B0F576}" srcId="{5E00AA44-20AE-456C-B728-572EED33FD49}" destId="{E9C80359-6FE4-4A3A-AEDB-D5CA42E46AF7}" srcOrd="0" destOrd="0" parTransId="{F9F9A33A-B968-4B34-8C02-5453BD080BA1}" sibTransId="{48B321DC-24ED-40D1-AE4A-A55BB2F400A6}"/>
    <dgm:cxn modelId="{755B4B1F-8B23-49FE-AF11-1E684B7BFBD4}" srcId="{E9C80359-6FE4-4A3A-AEDB-D5CA42E46AF7}" destId="{4B6CDD5B-2353-4930-A194-0501BD823B65}" srcOrd="0" destOrd="0" parTransId="{2312B01F-1253-44CC-BF44-228675BAF18F}" sibTransId="{199EF4BC-359D-4FB2-9A1F-BB198C830769}"/>
    <dgm:cxn modelId="{D6717A7F-D7B8-4475-8C38-83625F250DDE}" type="presOf" srcId="{03A017EF-7A10-428E-A193-B4062EBB5C8F}" destId="{46A5053E-1A5C-458A-A50F-878FAC8E99D7}" srcOrd="0" destOrd="0" presId="urn:microsoft.com/office/officeart/2008/layout/HorizontalMultiLevelHierarchy"/>
    <dgm:cxn modelId="{490A6ACE-BF7B-437C-A3FC-26753C09ECB7}" type="presParOf" srcId="{C395C21B-AD22-408C-B275-8BFD50EE17FF}" destId="{B1584C1D-3358-40F1-8589-7F1372A07E91}" srcOrd="0" destOrd="0" presId="urn:microsoft.com/office/officeart/2008/layout/HorizontalMultiLevelHierarchy"/>
    <dgm:cxn modelId="{77E54641-D662-4FA0-86A8-26742E961C6B}" type="presParOf" srcId="{B1584C1D-3358-40F1-8589-7F1372A07E91}" destId="{8E9E0DBA-C4B7-4E57-8987-E63D605EFDD1}" srcOrd="0" destOrd="0" presId="urn:microsoft.com/office/officeart/2008/layout/HorizontalMultiLevelHierarchy"/>
    <dgm:cxn modelId="{6115EC59-0239-405A-BE31-0552C07F1EF5}" type="presParOf" srcId="{B1584C1D-3358-40F1-8589-7F1372A07E91}" destId="{8BE7B0AF-CC4C-4F1C-89E7-9B4B532EECC8}" srcOrd="1" destOrd="0" presId="urn:microsoft.com/office/officeart/2008/layout/HorizontalMultiLevelHierarchy"/>
    <dgm:cxn modelId="{2A05CBBF-E2C9-4CEF-8B46-8FAB0E4C7998}" type="presParOf" srcId="{8BE7B0AF-CC4C-4F1C-89E7-9B4B532EECC8}" destId="{2F9268A6-2BC5-41B8-BEAD-0E448F5DE7BC}" srcOrd="0" destOrd="0" presId="urn:microsoft.com/office/officeart/2008/layout/HorizontalMultiLevelHierarchy"/>
    <dgm:cxn modelId="{F8F0045B-EE96-4188-9C76-6EA2D46EBE7B}" type="presParOf" srcId="{2F9268A6-2BC5-41B8-BEAD-0E448F5DE7BC}" destId="{D271B05A-3270-4526-8FFD-2D0D8FFB2BA1}" srcOrd="0" destOrd="0" presId="urn:microsoft.com/office/officeart/2008/layout/HorizontalMultiLevelHierarchy"/>
    <dgm:cxn modelId="{935A08A6-9D11-4C9B-A5A7-9756BC18746E}" type="presParOf" srcId="{8BE7B0AF-CC4C-4F1C-89E7-9B4B532EECC8}" destId="{8E46D100-8DC5-4B5F-A728-A28659FC9D8D}" srcOrd="1" destOrd="0" presId="urn:microsoft.com/office/officeart/2008/layout/HorizontalMultiLevelHierarchy"/>
    <dgm:cxn modelId="{4BC837E0-F8D8-48AD-9408-838B708084D5}" type="presParOf" srcId="{8E46D100-8DC5-4B5F-A728-A28659FC9D8D}" destId="{46FDE84E-590F-49E5-A376-24369BD6AF37}" srcOrd="0" destOrd="0" presId="urn:microsoft.com/office/officeart/2008/layout/HorizontalMultiLevelHierarchy"/>
    <dgm:cxn modelId="{1F4A8B8E-C48A-48D3-B201-688599CCBCB5}" type="presParOf" srcId="{8E46D100-8DC5-4B5F-A728-A28659FC9D8D}" destId="{43065088-0E9C-4F61-8BF4-A660328AD19F}" srcOrd="1" destOrd="0" presId="urn:microsoft.com/office/officeart/2008/layout/HorizontalMultiLevelHierarchy"/>
    <dgm:cxn modelId="{2ABA3045-270C-4FA1-BC75-4EEB3E770E76}" type="presParOf" srcId="{8BE7B0AF-CC4C-4F1C-89E7-9B4B532EECC8}" destId="{46A5053E-1A5C-458A-A50F-878FAC8E99D7}" srcOrd="2" destOrd="0" presId="urn:microsoft.com/office/officeart/2008/layout/HorizontalMultiLevelHierarchy"/>
    <dgm:cxn modelId="{13655FF4-2D03-44D8-B73C-E1DE215D93CF}" type="presParOf" srcId="{46A5053E-1A5C-458A-A50F-878FAC8E99D7}" destId="{2B1D6E52-59A2-4807-96DF-796789F19466}" srcOrd="0" destOrd="0" presId="urn:microsoft.com/office/officeart/2008/layout/HorizontalMultiLevelHierarchy"/>
    <dgm:cxn modelId="{0DED7B20-CD7D-4320-B125-224FEDEAFF85}" type="presParOf" srcId="{8BE7B0AF-CC4C-4F1C-89E7-9B4B532EECC8}" destId="{AB50B805-1EF8-43A4-89FC-5A9F160858D4}" srcOrd="3" destOrd="0" presId="urn:microsoft.com/office/officeart/2008/layout/HorizontalMultiLevelHierarchy"/>
    <dgm:cxn modelId="{51DD56F4-5B7A-4338-A84E-2343FE5953BE}" type="presParOf" srcId="{AB50B805-1EF8-43A4-89FC-5A9F160858D4}" destId="{D68217B2-4117-411A-BE04-9695E3BBB40B}" srcOrd="0" destOrd="0" presId="urn:microsoft.com/office/officeart/2008/layout/HorizontalMultiLevelHierarchy"/>
    <dgm:cxn modelId="{ECC1DC4E-2532-4DE8-9B94-F783888F2A98}" type="presParOf" srcId="{AB50B805-1EF8-43A4-89FC-5A9F160858D4}" destId="{45C1DA90-3B4F-4D01-8262-2C106685417A}" srcOrd="1" destOrd="0" presId="urn:microsoft.com/office/officeart/2008/layout/HorizontalMultiLevelHierarchy"/>
    <dgm:cxn modelId="{E50FCF2D-4A69-4D21-9846-29ACDE0BC5E4}" type="presParOf" srcId="{8BE7B0AF-CC4C-4F1C-89E7-9B4B532EECC8}" destId="{BA0B0D89-432B-4370-AFA5-06BBFAACAFBD}" srcOrd="4" destOrd="0" presId="urn:microsoft.com/office/officeart/2008/layout/HorizontalMultiLevelHierarchy"/>
    <dgm:cxn modelId="{BA12DDCF-EFAA-4BB2-9C6C-355F8CD69152}" type="presParOf" srcId="{BA0B0D89-432B-4370-AFA5-06BBFAACAFBD}" destId="{9BBA79E6-24B9-47F9-972B-BA0340928F18}" srcOrd="0" destOrd="0" presId="urn:microsoft.com/office/officeart/2008/layout/HorizontalMultiLevelHierarchy"/>
    <dgm:cxn modelId="{BDF6FBCB-C86E-4541-828E-83E6AD6DA5A3}" type="presParOf" srcId="{8BE7B0AF-CC4C-4F1C-89E7-9B4B532EECC8}" destId="{85E557C4-5958-4233-8386-725E0546EF73}" srcOrd="5" destOrd="0" presId="urn:microsoft.com/office/officeart/2008/layout/HorizontalMultiLevelHierarchy"/>
    <dgm:cxn modelId="{F1970228-E65A-4D4A-882D-034783FA3F6E}" type="presParOf" srcId="{85E557C4-5958-4233-8386-725E0546EF73}" destId="{3CA74929-D8EA-4A81-819E-55977B195955}" srcOrd="0" destOrd="0" presId="urn:microsoft.com/office/officeart/2008/layout/HorizontalMultiLevelHierarchy"/>
    <dgm:cxn modelId="{70DA78E6-2814-4A69-A112-D9C1C34EFD9C}" type="presParOf" srcId="{85E557C4-5958-4233-8386-725E0546EF73}" destId="{0516C6CB-137D-4B42-B5AB-4459D020A26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CFDA8-6A13-4FE7-B22D-E4D3405DFF43}">
      <dsp:nvSpPr>
        <dsp:cNvPr id="0" name=""/>
        <dsp:cNvSpPr/>
      </dsp:nvSpPr>
      <dsp:spPr>
        <a:xfrm>
          <a:off x="1099513" y="1245190"/>
          <a:ext cx="1386154" cy="138615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fatalities</a:t>
          </a:r>
          <a:endParaRPr lang="en-IN" sz="700" kern="1200" dirty="0"/>
        </a:p>
      </dsp:txBody>
      <dsp:txXfrm>
        <a:off x="1378192" y="1569890"/>
        <a:ext cx="828796" cy="712512"/>
      </dsp:txXfrm>
    </dsp:sp>
    <dsp:sp modelId="{F4496C34-079C-4010-9B51-15C8337E1D24}">
      <dsp:nvSpPr>
        <dsp:cNvPr id="0" name=""/>
        <dsp:cNvSpPr/>
      </dsp:nvSpPr>
      <dsp:spPr>
        <a:xfrm>
          <a:off x="327636" y="1202533"/>
          <a:ext cx="1008112" cy="1008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hospitalized</a:t>
          </a:r>
          <a:endParaRPr lang="en-IN" sz="700" kern="1200" dirty="0"/>
        </a:p>
      </dsp:txBody>
      <dsp:txXfrm>
        <a:off x="581431" y="1457862"/>
        <a:ext cx="500522" cy="497454"/>
      </dsp:txXfrm>
    </dsp:sp>
    <dsp:sp modelId="{F0955D98-41C4-4026-A907-72826D0B818E}">
      <dsp:nvSpPr>
        <dsp:cNvPr id="0" name=""/>
        <dsp:cNvSpPr/>
      </dsp:nvSpPr>
      <dsp:spPr>
        <a:xfrm rot="20700000">
          <a:off x="892281" y="507039"/>
          <a:ext cx="987744" cy="987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illness</a:t>
          </a:r>
          <a:endParaRPr lang="en-IN" sz="700" kern="1200" dirty="0"/>
        </a:p>
      </dsp:txBody>
      <dsp:txXfrm rot="-20700000">
        <a:off x="1108923" y="723680"/>
        <a:ext cx="554461" cy="554461"/>
      </dsp:txXfrm>
    </dsp:sp>
    <dsp:sp modelId="{26EF6A07-AC99-463D-A432-F8F3FD5FAFBB}">
      <dsp:nvSpPr>
        <dsp:cNvPr id="0" name=""/>
        <dsp:cNvSpPr/>
      </dsp:nvSpPr>
      <dsp:spPr>
        <a:xfrm>
          <a:off x="1010181" y="1330685"/>
          <a:ext cx="1774277" cy="1774277"/>
        </a:xfrm>
        <a:prstGeom prst="circularArrow">
          <a:avLst>
            <a:gd name="adj1" fmla="val 4687"/>
            <a:gd name="adj2" fmla="val 299029"/>
            <a:gd name="adj3" fmla="val 2455662"/>
            <a:gd name="adj4" fmla="val 159983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F966D-571F-40AD-8F7E-7DB3AF88F813}">
      <dsp:nvSpPr>
        <dsp:cNvPr id="0" name=""/>
        <dsp:cNvSpPr/>
      </dsp:nvSpPr>
      <dsp:spPr>
        <a:xfrm>
          <a:off x="149101" y="986660"/>
          <a:ext cx="1289123" cy="12891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4C51-C096-4E20-AAB5-01625D87A04C}">
      <dsp:nvSpPr>
        <dsp:cNvPr id="0" name=""/>
        <dsp:cNvSpPr/>
      </dsp:nvSpPr>
      <dsp:spPr>
        <a:xfrm>
          <a:off x="663806" y="297870"/>
          <a:ext cx="1389934" cy="13899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B945E-1DAA-44C1-8894-7A980FF34BB3}">
      <dsp:nvSpPr>
        <dsp:cNvPr id="0" name=""/>
        <dsp:cNvSpPr/>
      </dsp:nvSpPr>
      <dsp:spPr>
        <a:xfrm>
          <a:off x="3418697" y="1615859"/>
          <a:ext cx="1173874" cy="760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-JULY</a:t>
          </a:r>
          <a:endParaRPr lang="en-IN" sz="800" kern="1200" dirty="0"/>
        </a:p>
      </dsp:txBody>
      <dsp:txXfrm>
        <a:off x="3787563" y="1822664"/>
        <a:ext cx="788304" cy="536895"/>
      </dsp:txXfrm>
    </dsp:sp>
    <dsp:sp modelId="{3E5A5DB7-8B7B-41EF-A4B0-056C9082772B}">
      <dsp:nvSpPr>
        <dsp:cNvPr id="0" name=""/>
        <dsp:cNvSpPr/>
      </dsp:nvSpPr>
      <dsp:spPr>
        <a:xfrm>
          <a:off x="1503428" y="1615859"/>
          <a:ext cx="1173874" cy="760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RESTAURANT</a:t>
          </a:r>
          <a:endParaRPr lang="en-IN" sz="800" kern="1200" dirty="0"/>
        </a:p>
      </dsp:txBody>
      <dsp:txXfrm>
        <a:off x="1520132" y="1822664"/>
        <a:ext cx="788304" cy="536895"/>
      </dsp:txXfrm>
    </dsp:sp>
    <dsp:sp modelId="{7CFC5AE6-90E3-43B6-AB06-C2AD4A8BD6F9}">
      <dsp:nvSpPr>
        <dsp:cNvPr id="0" name=""/>
        <dsp:cNvSpPr/>
      </dsp:nvSpPr>
      <dsp:spPr>
        <a:xfrm>
          <a:off x="3396205" y="0"/>
          <a:ext cx="1173874" cy="760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CALIFORNIA</a:t>
          </a:r>
          <a:endParaRPr lang="en-IN" sz="800" kern="1200" dirty="0"/>
        </a:p>
      </dsp:txBody>
      <dsp:txXfrm>
        <a:off x="3765072" y="16704"/>
        <a:ext cx="788304" cy="536895"/>
      </dsp:txXfrm>
    </dsp:sp>
    <dsp:sp modelId="{C4D21F04-3ECD-4ECB-A810-906ABD266195}">
      <dsp:nvSpPr>
        <dsp:cNvPr id="0" name=""/>
        <dsp:cNvSpPr/>
      </dsp:nvSpPr>
      <dsp:spPr>
        <a:xfrm>
          <a:off x="1503428" y="0"/>
          <a:ext cx="1173874" cy="760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USA</a:t>
          </a:r>
          <a:endParaRPr lang="en-IN" sz="800" kern="1200" dirty="0"/>
        </a:p>
      </dsp:txBody>
      <dsp:txXfrm>
        <a:off x="1520132" y="16704"/>
        <a:ext cx="788304" cy="536895"/>
      </dsp:txXfrm>
    </dsp:sp>
    <dsp:sp modelId="{B84EDBB6-F458-4CA3-A100-584614247EA1}">
      <dsp:nvSpPr>
        <dsp:cNvPr id="0" name=""/>
        <dsp:cNvSpPr/>
      </dsp:nvSpPr>
      <dsp:spPr>
        <a:xfrm>
          <a:off x="1995315" y="135447"/>
          <a:ext cx="1028922" cy="10289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country</a:t>
          </a:r>
          <a:endParaRPr lang="en-IN" sz="1200" kern="1200" dirty="0"/>
        </a:p>
      </dsp:txBody>
      <dsp:txXfrm>
        <a:off x="2296679" y="436811"/>
        <a:ext cx="727558" cy="727558"/>
      </dsp:txXfrm>
    </dsp:sp>
    <dsp:sp modelId="{59E7EDD8-BA5E-41CE-8A67-82B5B2DA08D0}">
      <dsp:nvSpPr>
        <dsp:cNvPr id="0" name=""/>
        <dsp:cNvSpPr/>
      </dsp:nvSpPr>
      <dsp:spPr>
        <a:xfrm rot="5400000">
          <a:off x="3071762" y="135447"/>
          <a:ext cx="1028922" cy="10289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</a:t>
          </a:r>
          <a:endParaRPr lang="en-IN" sz="1200" kern="1200" dirty="0"/>
        </a:p>
      </dsp:txBody>
      <dsp:txXfrm rot="-5400000">
        <a:off x="3071762" y="436811"/>
        <a:ext cx="727558" cy="727558"/>
      </dsp:txXfrm>
    </dsp:sp>
    <dsp:sp modelId="{4318A8AB-9652-4373-AC35-735DCCB4E89F}">
      <dsp:nvSpPr>
        <dsp:cNvPr id="0" name=""/>
        <dsp:cNvSpPr/>
      </dsp:nvSpPr>
      <dsp:spPr>
        <a:xfrm rot="10800000">
          <a:off x="3071762" y="1211894"/>
          <a:ext cx="1028922" cy="10289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month</a:t>
          </a:r>
          <a:endParaRPr lang="en-IN" sz="1200" kern="1200" dirty="0"/>
        </a:p>
      </dsp:txBody>
      <dsp:txXfrm rot="10800000">
        <a:off x="3071762" y="1211894"/>
        <a:ext cx="727558" cy="727558"/>
      </dsp:txXfrm>
    </dsp:sp>
    <dsp:sp modelId="{8DA4237C-713D-44F4-BFBE-C0B1453BD933}">
      <dsp:nvSpPr>
        <dsp:cNvPr id="0" name=""/>
        <dsp:cNvSpPr/>
      </dsp:nvSpPr>
      <dsp:spPr>
        <a:xfrm rot="16200000">
          <a:off x="1995407" y="1230240"/>
          <a:ext cx="1028922" cy="10289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zone</a:t>
          </a:r>
          <a:endParaRPr lang="en-IN" sz="1200" kern="1200" dirty="0"/>
        </a:p>
      </dsp:txBody>
      <dsp:txXfrm rot="5400000">
        <a:off x="2296771" y="1230240"/>
        <a:ext cx="727558" cy="727558"/>
      </dsp:txXfrm>
    </dsp:sp>
    <dsp:sp modelId="{557AD993-2F69-417D-BCD1-93BD89E6D476}">
      <dsp:nvSpPr>
        <dsp:cNvPr id="0" name=""/>
        <dsp:cNvSpPr/>
      </dsp:nvSpPr>
      <dsp:spPr>
        <a:xfrm>
          <a:off x="2870374" y="974268"/>
          <a:ext cx="355251" cy="30891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E4DC7-9F6D-42F8-B154-09D92422CEDD}">
      <dsp:nvSpPr>
        <dsp:cNvPr id="0" name=""/>
        <dsp:cNvSpPr/>
      </dsp:nvSpPr>
      <dsp:spPr>
        <a:xfrm rot="10800000">
          <a:off x="2870374" y="1093081"/>
          <a:ext cx="355251" cy="30891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B0D89-432B-4370-AFA5-06BBFAACAFBD}">
      <dsp:nvSpPr>
        <dsp:cNvPr id="0" name=""/>
        <dsp:cNvSpPr/>
      </dsp:nvSpPr>
      <dsp:spPr>
        <a:xfrm>
          <a:off x="1753831" y="1404156"/>
          <a:ext cx="350028" cy="66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014" y="0"/>
              </a:lnTo>
              <a:lnTo>
                <a:pt x="175014" y="666974"/>
              </a:lnTo>
              <a:lnTo>
                <a:pt x="350028" y="666974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10014" y="1718811"/>
        <a:ext cx="37662" cy="37662"/>
      </dsp:txXfrm>
    </dsp:sp>
    <dsp:sp modelId="{46A5053E-1A5C-458A-A50F-878FAC8E99D7}">
      <dsp:nvSpPr>
        <dsp:cNvPr id="0" name=""/>
        <dsp:cNvSpPr/>
      </dsp:nvSpPr>
      <dsp:spPr>
        <a:xfrm>
          <a:off x="1753831" y="1358435"/>
          <a:ext cx="35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028" y="4572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0094" y="1395405"/>
        <a:ext cx="17501" cy="17501"/>
      </dsp:txXfrm>
    </dsp:sp>
    <dsp:sp modelId="{2F9268A6-2BC5-41B8-BEAD-0E448F5DE7BC}">
      <dsp:nvSpPr>
        <dsp:cNvPr id="0" name=""/>
        <dsp:cNvSpPr/>
      </dsp:nvSpPr>
      <dsp:spPr>
        <a:xfrm>
          <a:off x="1753831" y="737181"/>
          <a:ext cx="350028" cy="666974"/>
        </a:xfrm>
        <a:custGeom>
          <a:avLst/>
          <a:gdLst/>
          <a:ahLst/>
          <a:cxnLst/>
          <a:rect l="0" t="0" r="0" b="0"/>
          <a:pathLst>
            <a:path>
              <a:moveTo>
                <a:pt x="0" y="666974"/>
              </a:moveTo>
              <a:lnTo>
                <a:pt x="175014" y="666974"/>
              </a:lnTo>
              <a:lnTo>
                <a:pt x="175014" y="0"/>
              </a:lnTo>
              <a:lnTo>
                <a:pt x="350028" y="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10014" y="1051837"/>
        <a:ext cx="37662" cy="37662"/>
      </dsp:txXfrm>
    </dsp:sp>
    <dsp:sp modelId="{8E9E0DBA-C4B7-4E57-8987-E63D605EFDD1}">
      <dsp:nvSpPr>
        <dsp:cNvPr id="0" name=""/>
        <dsp:cNvSpPr/>
      </dsp:nvSpPr>
      <dsp:spPr>
        <a:xfrm rot="16200000">
          <a:off x="240572" y="1137366"/>
          <a:ext cx="2492938" cy="53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Data source</a:t>
          </a:r>
          <a:endParaRPr lang="en-IN" sz="3500" kern="1200" dirty="0"/>
        </a:p>
      </dsp:txBody>
      <dsp:txXfrm>
        <a:off x="240572" y="1137366"/>
        <a:ext cx="2492938" cy="533579"/>
      </dsp:txXfrm>
    </dsp:sp>
    <dsp:sp modelId="{46FDE84E-590F-49E5-A376-24369BD6AF37}">
      <dsp:nvSpPr>
        <dsp:cNvPr id="0" name=""/>
        <dsp:cNvSpPr/>
      </dsp:nvSpPr>
      <dsp:spPr>
        <a:xfrm>
          <a:off x="2103859" y="470392"/>
          <a:ext cx="1750140" cy="53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ingredient</a:t>
          </a:r>
          <a:endParaRPr lang="en-IN" sz="3000" kern="1200" dirty="0"/>
        </a:p>
      </dsp:txBody>
      <dsp:txXfrm>
        <a:off x="2103859" y="470392"/>
        <a:ext cx="1750140" cy="533579"/>
      </dsp:txXfrm>
    </dsp:sp>
    <dsp:sp modelId="{D68217B2-4117-411A-BE04-9695E3BBB40B}">
      <dsp:nvSpPr>
        <dsp:cNvPr id="0" name=""/>
        <dsp:cNvSpPr/>
      </dsp:nvSpPr>
      <dsp:spPr>
        <a:xfrm>
          <a:off x="2103859" y="1137366"/>
          <a:ext cx="1750140" cy="53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status</a:t>
          </a:r>
          <a:endParaRPr lang="en-IN" sz="3000" kern="1200" dirty="0"/>
        </a:p>
      </dsp:txBody>
      <dsp:txXfrm>
        <a:off x="2103859" y="1137366"/>
        <a:ext cx="1750140" cy="533579"/>
      </dsp:txXfrm>
    </dsp:sp>
    <dsp:sp modelId="{3CA74929-D8EA-4A81-819E-55977B195955}">
      <dsp:nvSpPr>
        <dsp:cNvPr id="0" name=""/>
        <dsp:cNvSpPr/>
      </dsp:nvSpPr>
      <dsp:spPr>
        <a:xfrm>
          <a:off x="2103859" y="1804340"/>
          <a:ext cx="1750140" cy="53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food</a:t>
          </a:r>
          <a:endParaRPr lang="en-IN" sz="3000" kern="1200" dirty="0"/>
        </a:p>
      </dsp:txBody>
      <dsp:txXfrm>
        <a:off x="2103859" y="1804340"/>
        <a:ext cx="1750140" cy="533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5EE71-15A8-4550-A83D-6370570FA4C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0C31-8EAD-4064-A923-A7705FEA2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4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0C31-8EAD-4064-A923-A7705FEA264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D5C464-668C-47B2-AA21-0DA4F2E6829A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130472-FBD5-41A2-ADD6-A862F273732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borne disease outbreak (1998-2015)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Conclusion and next steps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5960479"/>
              </p:ext>
            </p:extLst>
          </p:nvPr>
        </p:nvGraphicFramePr>
        <p:xfrm>
          <a:off x="3074992" y="1196752"/>
          <a:ext cx="6096000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5979222"/>
              </p:ext>
            </p:extLst>
          </p:nvPr>
        </p:nvGraphicFramePr>
        <p:xfrm>
          <a:off x="3923928" y="3789040"/>
          <a:ext cx="507425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Cloud Callout 7"/>
          <p:cNvSpPr/>
          <p:nvPr/>
        </p:nvSpPr>
        <p:spPr>
          <a:xfrm>
            <a:off x="793892" y="1340768"/>
            <a:ext cx="2952328" cy="16561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11" name="Cloud Callout 10"/>
          <p:cNvSpPr/>
          <p:nvPr/>
        </p:nvSpPr>
        <p:spPr>
          <a:xfrm>
            <a:off x="1009916" y="4149080"/>
            <a:ext cx="2736304" cy="17281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2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7" grpId="0">
        <p:bldAsOne/>
      </p:bldGraphic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-Point Star 3"/>
          <p:cNvSpPr/>
          <p:nvPr/>
        </p:nvSpPr>
        <p:spPr>
          <a:xfrm>
            <a:off x="2483768" y="1196752"/>
            <a:ext cx="4104456" cy="367240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Global Outbreak map</a:t>
            </a:r>
          </a:p>
          <a:p>
            <a:r>
              <a:rPr lang="en-US" dirty="0" smtClean="0"/>
              <a:t>Outbreak forecast</a:t>
            </a:r>
          </a:p>
          <a:p>
            <a:r>
              <a:rPr lang="en-US" dirty="0" smtClean="0"/>
              <a:t>Fatalities rate</a:t>
            </a:r>
          </a:p>
          <a:p>
            <a:r>
              <a:rPr lang="en-US" dirty="0" smtClean="0"/>
              <a:t>Monthly analysis</a:t>
            </a:r>
          </a:p>
          <a:p>
            <a:r>
              <a:rPr lang="en-US" dirty="0" smtClean="0"/>
              <a:t>Containment zone analysis</a:t>
            </a:r>
          </a:p>
          <a:p>
            <a:r>
              <a:rPr lang="en-US" dirty="0" smtClean="0"/>
              <a:t>Conclusion and next steps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2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specific country suffer from food borne disease every year?</a:t>
            </a:r>
          </a:p>
          <a:p>
            <a:r>
              <a:rPr lang="en-US" dirty="0" smtClean="0"/>
              <a:t>Which state is considered to have most number of containment outbreaks count?</a:t>
            </a:r>
          </a:p>
          <a:p>
            <a:r>
              <a:rPr lang="en-US" dirty="0" smtClean="0"/>
              <a:t>Which particular month and containment zone, a person must take precautionary measures at most?</a:t>
            </a:r>
          </a:p>
          <a:p>
            <a:endParaRPr lang="en-US" dirty="0"/>
          </a:p>
          <a:p>
            <a:r>
              <a:rPr lang="en-US" dirty="0" smtClean="0"/>
              <a:t>Data source- </a:t>
            </a:r>
          </a:p>
          <a:p>
            <a:pPr marL="0" indent="0">
              <a:buNone/>
            </a:pPr>
            <a:r>
              <a:rPr lang="en-US" dirty="0" smtClean="0"/>
              <a:t>https://www.kaggle.com/cdc/foodborne-diseases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8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420888"/>
            <a:ext cx="7745505" cy="3600400"/>
          </a:xfrm>
        </p:spPr>
        <p:txBody>
          <a:bodyPr>
            <a:normAutofit/>
          </a:bodyPr>
          <a:lstStyle/>
          <a:p>
            <a:r>
              <a:rPr lang="en-US" dirty="0" smtClean="0"/>
              <a:t>Restaurants in </a:t>
            </a:r>
            <a:r>
              <a:rPr lang="en-US" dirty="0"/>
              <a:t>C</a:t>
            </a:r>
            <a:r>
              <a:rPr lang="en-US" dirty="0" smtClean="0"/>
              <a:t>alifornia, united states have the  highest vulnerability for food borne disease according to frequency for visits in  month of July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2017,2018 will likely to have a downward fall in count of outbreaks in united states.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14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40769"/>
            <a:ext cx="388843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977209" cy="1008112"/>
          </a:xfrm>
        </p:spPr>
        <p:txBody>
          <a:bodyPr/>
          <a:lstStyle/>
          <a:p>
            <a:r>
              <a:rPr lang="en-US" sz="4000" dirty="0" smtClean="0"/>
              <a:t>Global outbreak map</a:t>
            </a:r>
            <a:endParaRPr lang="en-IN" sz="4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7"/>
            <a:ext cx="5076056" cy="40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Up Arrow 5"/>
          <p:cNvSpPr/>
          <p:nvPr/>
        </p:nvSpPr>
        <p:spPr>
          <a:xfrm>
            <a:off x="2210192" y="4933136"/>
            <a:ext cx="2952328" cy="14401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9248" y="146823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California and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lorida have most count of outbreaks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052736"/>
            <a:ext cx="8229600" cy="26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Outbreak forecast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48" y="3789040"/>
            <a:ext cx="8352928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7169608" y="1661748"/>
            <a:ext cx="668680" cy="510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11040" y="4653136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 15 states  outbreak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4077889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3096344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908720"/>
            <a:ext cx="588391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dirty="0" smtClean="0"/>
              <a:t>Fatalities rate</a:t>
            </a:r>
            <a:endParaRPr lang="en-IN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7255688" y="4077072"/>
            <a:ext cx="1656184" cy="648072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I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87228839"/>
              </p:ext>
            </p:extLst>
          </p:nvPr>
        </p:nvGraphicFramePr>
        <p:xfrm>
          <a:off x="6156176" y="476672"/>
          <a:ext cx="25202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98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980728"/>
            <a:ext cx="356388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Monthly analysis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40" y="2996952"/>
            <a:ext cx="5030648" cy="384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3933840" y="1819164"/>
            <a:ext cx="2736304" cy="10273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040" y="5184920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April, May, June, </a:t>
            </a:r>
            <a:r>
              <a:rPr lang="en-US" sz="2000" dirty="0">
                <a:solidFill>
                  <a:srgbClr val="FF0000"/>
                </a:solidFill>
              </a:rPr>
              <a:t>J</a:t>
            </a:r>
            <a:r>
              <a:rPr lang="en-US" sz="2000" dirty="0" smtClean="0">
                <a:solidFill>
                  <a:srgbClr val="FF0000"/>
                </a:solidFill>
              </a:rPr>
              <a:t>uly are highly vulnerable months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853952" y="5848850"/>
            <a:ext cx="2069976" cy="510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1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124744"/>
            <a:ext cx="8229600" cy="487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dirty="0" smtClean="0"/>
              <a:t>Containment zone analysis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22108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Restaurants are the most containment zones prone to food borne disease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220072" y="2852936"/>
            <a:ext cx="2088232" cy="12241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211</TotalTime>
  <Words>189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Food borne disease outbreak (1998-2015)</vt:lpstr>
      <vt:lpstr>Agenda</vt:lpstr>
      <vt:lpstr>Problem statement</vt:lpstr>
      <vt:lpstr>Executive summary</vt:lpstr>
      <vt:lpstr>Global outbreak map</vt:lpstr>
      <vt:lpstr>Outbreak forecast</vt:lpstr>
      <vt:lpstr>Fatalities rate</vt:lpstr>
      <vt:lpstr>Monthly analysis</vt:lpstr>
      <vt:lpstr>Containment zone analysis</vt:lpstr>
      <vt:lpstr>Conclusion and 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borne disease outbreak (1998-2015)</dc:title>
  <dc:creator>HP</dc:creator>
  <cp:lastModifiedBy>HP</cp:lastModifiedBy>
  <cp:revision>23</cp:revision>
  <dcterms:created xsi:type="dcterms:W3CDTF">2020-10-05T06:06:49Z</dcterms:created>
  <dcterms:modified xsi:type="dcterms:W3CDTF">2020-10-05T09:38:29Z</dcterms:modified>
</cp:coreProperties>
</file>