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6858000" cx="9144000"/>
  <p:notesSz cx="6858000" cy="9144000"/>
  <p:embeddedFontLst>
    <p:embeddedFont>
      <p:font typeface="Lustria"/>
      <p:regular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A6EA1A0-D7A3-4443-94F8-80B71D34475F}">
  <a:tblStyle styleId="{7A6EA1A0-D7A3-4443-94F8-80B71D34475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Lustria-regular.fntdata"/><Relationship Id="rId52" Type="http://schemas.openxmlformats.org/officeDocument/2006/relationships/slide" Target="slides/slide46.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 name="Shape 20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 name="Shape 20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 name="Shape 12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44" name="Shape 2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3" name="Shape 26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8" name="Shape 26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4" name="Shape 27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0" name="Shape 28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6" name="Shape 28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1" name="Shape 29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 name="Shape 13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7" name="Shape 29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3" name="Shape 30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Shape 30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9" name="Shape 30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4" name="Shape 31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Shape 31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0" name="Shape 32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Shape 32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6" name="Shape 32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Shape 33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1" name="Shape 33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Shape 33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7" name="Shape 33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Shape 34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3" name="Shape 34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Shape 34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9" name="Shape 34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Shape 35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5" name="Shape 35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Shape 36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1" name="Shape 36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Shape 36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7" name="Shape 36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Shape 37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3" name="Shape 37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Shape 37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9" name="Shape 37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Shape 38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5" name="Shape 38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Shape 39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1" name="Shape 39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 name="Shape 14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 name="Shape 15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 name="Shape 16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Shape 12"/>
          <p:cNvSpPr txBox="1"/>
          <p:nvPr>
            <p:ph type="ctrTitle"/>
          </p:nvPr>
        </p:nvSpPr>
        <p:spPr>
          <a:xfrm>
            <a:off x="457199" y="1295400"/>
            <a:ext cx="8228013" cy="1927225"/>
          </a:xfrm>
          <a:prstGeom prst="rect">
            <a:avLst/>
          </a:prstGeom>
          <a:noFill/>
          <a:ln>
            <a:noFill/>
          </a:ln>
        </p:spPr>
        <p:txBody>
          <a:bodyPr anchorCtr="0" anchor="b" bIns="91425" lIns="91425" spcFirstLastPara="1" rIns="91425" wrap="square" tIns="91425"/>
          <a:lstStyle>
            <a:lvl1pPr lvl="0" marR="0" rtl="0" algn="ctr">
              <a:spcBef>
                <a:spcPts val="0"/>
              </a:spcBef>
              <a:spcAft>
                <a:spcPts val="0"/>
              </a:spcAft>
              <a:buClr>
                <a:schemeClr val="lt1"/>
              </a:buClr>
              <a:buSzPts val="6000"/>
              <a:buFont typeface="Lustria"/>
              <a:buNone/>
              <a:defRPr b="0" i="0" sz="6000" u="none" cap="none" strike="noStrike">
                <a:solidFill>
                  <a:schemeClr val="lt1"/>
                </a:solidFill>
                <a:latin typeface="Lustria"/>
                <a:ea typeface="Lustria"/>
                <a:cs typeface="Lustria"/>
                <a:sym typeface="Lust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Shape 13"/>
          <p:cNvSpPr txBox="1"/>
          <p:nvPr>
            <p:ph idx="1" type="subTitle"/>
          </p:nvPr>
        </p:nvSpPr>
        <p:spPr>
          <a:xfrm>
            <a:off x="457199" y="3307976"/>
            <a:ext cx="8228013" cy="1066800"/>
          </a:xfrm>
          <a:prstGeom prst="rect">
            <a:avLst/>
          </a:prstGeom>
          <a:noFill/>
          <a:ln>
            <a:noFill/>
          </a:ln>
        </p:spPr>
        <p:txBody>
          <a:bodyPr anchorCtr="0" anchor="t" bIns="91425" lIns="91425" spcFirstLastPara="1" rIns="91425" wrap="square" tIns="91425"/>
          <a:lstStyle>
            <a:lvl1pPr lvl="0" marR="0" rtl="0" algn="ctr">
              <a:spcBef>
                <a:spcPts val="300"/>
              </a:spcBef>
              <a:spcAft>
                <a:spcPts val="0"/>
              </a:spcAft>
              <a:buClr>
                <a:schemeClr val="accent1"/>
              </a:buClr>
              <a:buSzPts val="1620"/>
              <a:buFont typeface="Noto Sans Symbols"/>
              <a:buNone/>
              <a:defRPr b="0" i="0" sz="1800" u="none" cap="none" strike="noStrike">
                <a:solidFill>
                  <a:schemeClr val="lt1"/>
                </a:solidFill>
                <a:latin typeface="Lustria"/>
                <a:ea typeface="Lustria"/>
                <a:cs typeface="Lustria"/>
                <a:sym typeface="Lustria"/>
              </a:defRPr>
            </a:lvl1pPr>
            <a:lvl2pPr lvl="1" marR="0" rtl="0" algn="ctr">
              <a:spcBef>
                <a:spcPts val="600"/>
              </a:spcBef>
              <a:spcAft>
                <a:spcPts val="0"/>
              </a:spcAft>
              <a:buClr>
                <a:srgbClr val="C0F942"/>
              </a:buClr>
              <a:buSzPts val="1800"/>
              <a:buFont typeface="Noto Sans Symbols"/>
              <a:buNone/>
              <a:defRPr b="0" i="0" sz="2000" u="none" cap="none" strike="noStrike">
                <a:solidFill>
                  <a:srgbClr val="888888"/>
                </a:solidFill>
                <a:latin typeface="Lustria"/>
                <a:ea typeface="Lustria"/>
                <a:cs typeface="Lustria"/>
                <a:sym typeface="Lustria"/>
              </a:defRPr>
            </a:lvl2pPr>
            <a:lvl3pPr lvl="2" marR="0" rtl="0" algn="ctr">
              <a:spcBef>
                <a:spcPts val="600"/>
              </a:spcBef>
              <a:spcAft>
                <a:spcPts val="0"/>
              </a:spcAft>
              <a:buClr>
                <a:schemeClr val="accent1"/>
              </a:buClr>
              <a:buSzPts val="1620"/>
              <a:buFont typeface="Noto Sans Symbols"/>
              <a:buNone/>
              <a:defRPr b="0" i="0" sz="1800" u="none" cap="none" strike="noStrike">
                <a:solidFill>
                  <a:srgbClr val="888888"/>
                </a:solidFill>
                <a:latin typeface="Lustria"/>
                <a:ea typeface="Lustria"/>
                <a:cs typeface="Lustria"/>
                <a:sym typeface="Lustria"/>
              </a:defRPr>
            </a:lvl3pPr>
            <a:lvl4pPr lvl="3" marR="0" rtl="0" algn="ctr">
              <a:spcBef>
                <a:spcPts val="600"/>
              </a:spcBef>
              <a:spcAft>
                <a:spcPts val="0"/>
              </a:spcAft>
              <a:buClr>
                <a:srgbClr val="C0F942"/>
              </a:buClr>
              <a:buSzPts val="1620"/>
              <a:buFont typeface="Noto Sans Symbols"/>
              <a:buNone/>
              <a:defRPr b="0" i="0" sz="1800" u="none" cap="none" strike="noStrike">
                <a:solidFill>
                  <a:srgbClr val="888888"/>
                </a:solidFill>
                <a:latin typeface="Lustria"/>
                <a:ea typeface="Lustria"/>
                <a:cs typeface="Lustria"/>
                <a:sym typeface="Lustria"/>
              </a:defRPr>
            </a:lvl4pPr>
            <a:lvl5pPr lvl="4" marR="0" rtl="0" algn="ctr">
              <a:spcBef>
                <a:spcPts val="600"/>
              </a:spcBef>
              <a:spcAft>
                <a:spcPts val="0"/>
              </a:spcAft>
              <a:buClr>
                <a:schemeClr val="accent1"/>
              </a:buClr>
              <a:buSzPts val="1620"/>
              <a:buFont typeface="Noto Sans Symbols"/>
              <a:buNone/>
              <a:defRPr b="0" i="0" sz="1800" u="none" cap="none" strike="noStrike">
                <a:solidFill>
                  <a:srgbClr val="888888"/>
                </a:solidFill>
                <a:latin typeface="Lustria"/>
                <a:ea typeface="Lustria"/>
                <a:cs typeface="Lustria"/>
                <a:sym typeface="Lustria"/>
              </a:defRPr>
            </a:lvl5pPr>
            <a:lvl6pPr lvl="5" marR="0" rtl="0" algn="ctr">
              <a:spcBef>
                <a:spcPts val="360"/>
              </a:spcBef>
              <a:spcAft>
                <a:spcPts val="0"/>
              </a:spcAft>
              <a:buClr>
                <a:srgbClr val="C0F942"/>
              </a:buClr>
              <a:buSzPts val="1620"/>
              <a:buFont typeface="Noto Sans Symbols"/>
              <a:buNone/>
              <a:defRPr b="0" i="0" sz="1800" u="none" cap="none" strike="noStrike">
                <a:solidFill>
                  <a:srgbClr val="888888"/>
                </a:solidFill>
                <a:latin typeface="Lustria"/>
                <a:ea typeface="Lustria"/>
                <a:cs typeface="Lustria"/>
                <a:sym typeface="Lustria"/>
              </a:defRPr>
            </a:lvl6pPr>
            <a:lvl7pPr lvl="6" marR="0" rtl="0" algn="ctr">
              <a:spcBef>
                <a:spcPts val="360"/>
              </a:spcBef>
              <a:spcAft>
                <a:spcPts val="0"/>
              </a:spcAft>
              <a:buClr>
                <a:schemeClr val="accent1"/>
              </a:buClr>
              <a:buSzPts val="1620"/>
              <a:buFont typeface="Noto Sans Symbols"/>
              <a:buNone/>
              <a:defRPr b="0" i="0" sz="1800" u="none" cap="none" strike="noStrike">
                <a:solidFill>
                  <a:srgbClr val="888888"/>
                </a:solidFill>
                <a:latin typeface="Lustria"/>
                <a:ea typeface="Lustria"/>
                <a:cs typeface="Lustria"/>
                <a:sym typeface="Lustria"/>
              </a:defRPr>
            </a:lvl7pPr>
            <a:lvl8pPr lvl="7" marR="0" rtl="0" algn="ctr">
              <a:spcBef>
                <a:spcPts val="360"/>
              </a:spcBef>
              <a:spcAft>
                <a:spcPts val="0"/>
              </a:spcAft>
              <a:buClr>
                <a:srgbClr val="C0F942"/>
              </a:buClr>
              <a:buSzPts val="1620"/>
              <a:buFont typeface="Noto Sans Symbols"/>
              <a:buNone/>
              <a:defRPr b="0" i="0" sz="1800" u="none" cap="none" strike="noStrike">
                <a:solidFill>
                  <a:srgbClr val="888888"/>
                </a:solidFill>
                <a:latin typeface="Lustria"/>
                <a:ea typeface="Lustria"/>
                <a:cs typeface="Lustria"/>
                <a:sym typeface="Lustria"/>
              </a:defRPr>
            </a:lvl8pPr>
            <a:lvl9pPr lvl="8" marR="0" rtl="0" algn="ctr">
              <a:spcBef>
                <a:spcPts val="360"/>
              </a:spcBef>
              <a:spcAft>
                <a:spcPts val="0"/>
              </a:spcAft>
              <a:buClr>
                <a:schemeClr val="accent1"/>
              </a:buClr>
              <a:buSzPts val="1620"/>
              <a:buFont typeface="Noto Sans Symbols"/>
              <a:buNone/>
              <a:defRPr b="0" i="0" sz="1800" u="none" cap="none" strike="noStrike">
                <a:solidFill>
                  <a:srgbClr val="888888"/>
                </a:solidFill>
                <a:latin typeface="Lustria"/>
                <a:ea typeface="Lustria"/>
                <a:cs typeface="Lustria"/>
                <a:sym typeface="Lustria"/>
              </a:defRPr>
            </a:lvl9pPr>
          </a:lstStyle>
          <a:p/>
        </p:txBody>
      </p:sp>
      <p:sp>
        <p:nvSpPr>
          <p:cNvPr id="14" name="Shape 1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100" u="none" cap="none" strike="noStrike">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15" name="Shape 15"/>
          <p:cNvSpPr txBox="1"/>
          <p:nvPr>
            <p:ph idx="11" type="ftr"/>
          </p:nvPr>
        </p:nvSpPr>
        <p:spPr>
          <a:xfrm>
            <a:off x="5789613" y="6356350"/>
            <a:ext cx="28956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100" u="none" cap="none" strike="noStrike">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16" name="Shape 16"/>
          <p:cNvSpPr txBox="1"/>
          <p:nvPr>
            <p:ph idx="12" type="sldNum"/>
          </p:nvPr>
        </p:nvSpPr>
        <p:spPr>
          <a:xfrm>
            <a:off x="4305300" y="6356350"/>
            <a:ext cx="5334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100" u="none" cap="none" strike="noStrike">
                <a:solidFill>
                  <a:srgbClr val="7F7F7F"/>
                </a:solidFill>
                <a:latin typeface="Lustria"/>
                <a:ea typeface="Lustria"/>
                <a:cs typeface="Lustria"/>
                <a:sym typeface="Lustria"/>
              </a:defRPr>
            </a:lvl1pPr>
            <a:lvl2pPr indent="0" lvl="1" marL="0" marR="0" rtl="0" algn="ctr">
              <a:spcBef>
                <a:spcPts val="0"/>
              </a:spcBef>
              <a:buNone/>
              <a:defRPr b="1" i="0" sz="1100" u="none" cap="none" strike="noStrike">
                <a:solidFill>
                  <a:srgbClr val="7F7F7F"/>
                </a:solidFill>
                <a:latin typeface="Lustria"/>
                <a:ea typeface="Lustria"/>
                <a:cs typeface="Lustria"/>
                <a:sym typeface="Lustria"/>
              </a:defRPr>
            </a:lvl2pPr>
            <a:lvl3pPr indent="0" lvl="2" marL="0" marR="0" rtl="0" algn="ctr">
              <a:spcBef>
                <a:spcPts val="0"/>
              </a:spcBef>
              <a:buNone/>
              <a:defRPr b="1" i="0" sz="1100" u="none" cap="none" strike="noStrike">
                <a:solidFill>
                  <a:srgbClr val="7F7F7F"/>
                </a:solidFill>
                <a:latin typeface="Lustria"/>
                <a:ea typeface="Lustria"/>
                <a:cs typeface="Lustria"/>
                <a:sym typeface="Lustria"/>
              </a:defRPr>
            </a:lvl3pPr>
            <a:lvl4pPr indent="0" lvl="3" marL="0" marR="0" rtl="0" algn="ctr">
              <a:spcBef>
                <a:spcPts val="0"/>
              </a:spcBef>
              <a:buNone/>
              <a:defRPr b="1" i="0" sz="1100" u="none" cap="none" strike="noStrike">
                <a:solidFill>
                  <a:srgbClr val="7F7F7F"/>
                </a:solidFill>
                <a:latin typeface="Lustria"/>
                <a:ea typeface="Lustria"/>
                <a:cs typeface="Lustria"/>
                <a:sym typeface="Lustria"/>
              </a:defRPr>
            </a:lvl4pPr>
            <a:lvl5pPr indent="0" lvl="4" marL="0" marR="0" rtl="0" algn="ctr">
              <a:spcBef>
                <a:spcPts val="0"/>
              </a:spcBef>
              <a:buNone/>
              <a:defRPr b="1" i="0" sz="1100" u="none" cap="none" strike="noStrike">
                <a:solidFill>
                  <a:srgbClr val="7F7F7F"/>
                </a:solidFill>
                <a:latin typeface="Lustria"/>
                <a:ea typeface="Lustria"/>
                <a:cs typeface="Lustria"/>
                <a:sym typeface="Lustria"/>
              </a:defRPr>
            </a:lvl5pPr>
            <a:lvl6pPr indent="0" lvl="5" marL="0" marR="0" rtl="0" algn="ctr">
              <a:spcBef>
                <a:spcPts val="0"/>
              </a:spcBef>
              <a:buNone/>
              <a:defRPr b="1" i="0" sz="1100" u="none" cap="none" strike="noStrike">
                <a:solidFill>
                  <a:srgbClr val="7F7F7F"/>
                </a:solidFill>
                <a:latin typeface="Lustria"/>
                <a:ea typeface="Lustria"/>
                <a:cs typeface="Lustria"/>
                <a:sym typeface="Lustria"/>
              </a:defRPr>
            </a:lvl6pPr>
            <a:lvl7pPr indent="0" lvl="6" marL="0" marR="0" rtl="0" algn="ctr">
              <a:spcBef>
                <a:spcPts val="0"/>
              </a:spcBef>
              <a:buNone/>
              <a:defRPr b="1" i="0" sz="1100" u="none" cap="none" strike="noStrike">
                <a:solidFill>
                  <a:srgbClr val="7F7F7F"/>
                </a:solidFill>
                <a:latin typeface="Lustria"/>
                <a:ea typeface="Lustria"/>
                <a:cs typeface="Lustria"/>
                <a:sym typeface="Lustria"/>
              </a:defRPr>
            </a:lvl7pPr>
            <a:lvl8pPr indent="0" lvl="7" marL="0" marR="0" rtl="0" algn="ctr">
              <a:spcBef>
                <a:spcPts val="0"/>
              </a:spcBef>
              <a:buNone/>
              <a:defRPr b="1" i="0" sz="1100" u="none" cap="none" strike="noStrike">
                <a:solidFill>
                  <a:srgbClr val="7F7F7F"/>
                </a:solidFill>
                <a:latin typeface="Lustria"/>
                <a:ea typeface="Lustria"/>
                <a:cs typeface="Lustria"/>
                <a:sym typeface="Lustria"/>
              </a:defRPr>
            </a:lvl8pPr>
            <a:lvl9pPr indent="0" lvl="8" marL="0" marR="0" rtl="0" algn="ctr">
              <a:spcBef>
                <a:spcPts val="0"/>
              </a:spcBef>
              <a:buNone/>
              <a:defRPr b="1" i="0" sz="1100" u="none" cap="none" strike="noStrike">
                <a:solidFill>
                  <a:srgbClr val="7F7F7F"/>
                </a:solidFill>
                <a:latin typeface="Lustria"/>
                <a:ea typeface="Lustria"/>
                <a:cs typeface="Lustria"/>
                <a:sym typeface="Lustria"/>
              </a:defRPr>
            </a:lvl9pPr>
          </a:lstStyle>
          <a:p>
            <a:pPr indent="0" lvl="0" marL="0">
              <a:spcBef>
                <a:spcPts val="0"/>
              </a:spcBef>
              <a:spcAft>
                <a:spcPts val="0"/>
              </a:spcAft>
              <a:buNone/>
            </a:pPr>
            <a:fld id="{00000000-1234-1234-1234-123412341234}" type="slidenum">
              <a:rPr lang="en-US"/>
              <a:t>‹#›</a:t>
            </a:fld>
            <a:endParaRPr/>
          </a:p>
        </p:txBody>
      </p:sp>
      <p:sp>
        <p:nvSpPr>
          <p:cNvPr id="17" name="Shape 17"/>
          <p:cNvSpPr txBox="1"/>
          <p:nvPr/>
        </p:nvSpPr>
        <p:spPr>
          <a:xfrm>
            <a:off x="8292818" y="5804647"/>
            <a:ext cx="367088" cy="67710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US" sz="4400" u="none" cap="none" strike="noStrike">
                <a:solidFill>
                  <a:schemeClr val="accent1"/>
                </a:solidFill>
                <a:latin typeface="Noto Sans Symbols"/>
                <a:ea typeface="Noto Sans Symbols"/>
                <a:cs typeface="Noto Sans Symbols"/>
                <a:sym typeface="Noto Sans Symbols"/>
              </a:rPr>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76" name="Shape 76"/>
        <p:cNvGrpSpPr/>
        <p:nvPr/>
      </p:nvGrpSpPr>
      <p:grpSpPr>
        <a:xfrm>
          <a:off x="0" y="0"/>
          <a:ext cx="0" cy="0"/>
          <a:chOff x="0" y="0"/>
          <a:chExt cx="0" cy="0"/>
        </a:xfrm>
      </p:grpSpPr>
      <p:sp>
        <p:nvSpPr>
          <p:cNvPr id="77" name="Shape 7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78" name="Shape 78"/>
          <p:cNvSpPr txBox="1"/>
          <p:nvPr>
            <p:ph idx="11" type="ftr"/>
          </p:nvPr>
        </p:nvSpPr>
        <p:spPr>
          <a:xfrm>
            <a:off x="5789613" y="6356350"/>
            <a:ext cx="28956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79" name="Shape 79"/>
          <p:cNvSpPr txBox="1"/>
          <p:nvPr>
            <p:ph idx="12" type="sldNum"/>
          </p:nvPr>
        </p:nvSpPr>
        <p:spPr>
          <a:xfrm>
            <a:off x="4305300" y="6356350"/>
            <a:ext cx="5334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100">
                <a:solidFill>
                  <a:srgbClr val="7F7F7F"/>
                </a:solidFill>
                <a:latin typeface="Lustria"/>
                <a:ea typeface="Lustria"/>
                <a:cs typeface="Lustria"/>
                <a:sym typeface="Lustria"/>
              </a:defRPr>
            </a:lvl1pPr>
            <a:lvl2pPr indent="0" lvl="1" marL="0" marR="0" rtl="0" algn="ctr">
              <a:spcBef>
                <a:spcPts val="0"/>
              </a:spcBef>
              <a:buNone/>
              <a:defRPr b="1" sz="1100">
                <a:solidFill>
                  <a:srgbClr val="7F7F7F"/>
                </a:solidFill>
                <a:latin typeface="Lustria"/>
                <a:ea typeface="Lustria"/>
                <a:cs typeface="Lustria"/>
                <a:sym typeface="Lustria"/>
              </a:defRPr>
            </a:lvl2pPr>
            <a:lvl3pPr indent="0" lvl="2" marL="0" marR="0" rtl="0" algn="ctr">
              <a:spcBef>
                <a:spcPts val="0"/>
              </a:spcBef>
              <a:buNone/>
              <a:defRPr b="1" sz="1100">
                <a:solidFill>
                  <a:srgbClr val="7F7F7F"/>
                </a:solidFill>
                <a:latin typeface="Lustria"/>
                <a:ea typeface="Lustria"/>
                <a:cs typeface="Lustria"/>
                <a:sym typeface="Lustria"/>
              </a:defRPr>
            </a:lvl3pPr>
            <a:lvl4pPr indent="0" lvl="3" marL="0" marR="0" rtl="0" algn="ctr">
              <a:spcBef>
                <a:spcPts val="0"/>
              </a:spcBef>
              <a:buNone/>
              <a:defRPr b="1" sz="1100">
                <a:solidFill>
                  <a:srgbClr val="7F7F7F"/>
                </a:solidFill>
                <a:latin typeface="Lustria"/>
                <a:ea typeface="Lustria"/>
                <a:cs typeface="Lustria"/>
                <a:sym typeface="Lustria"/>
              </a:defRPr>
            </a:lvl4pPr>
            <a:lvl5pPr indent="0" lvl="4" marL="0" marR="0" rtl="0" algn="ctr">
              <a:spcBef>
                <a:spcPts val="0"/>
              </a:spcBef>
              <a:buNone/>
              <a:defRPr b="1" sz="1100">
                <a:solidFill>
                  <a:srgbClr val="7F7F7F"/>
                </a:solidFill>
                <a:latin typeface="Lustria"/>
                <a:ea typeface="Lustria"/>
                <a:cs typeface="Lustria"/>
                <a:sym typeface="Lustria"/>
              </a:defRPr>
            </a:lvl5pPr>
            <a:lvl6pPr indent="0" lvl="5" marL="0" marR="0" rtl="0" algn="ctr">
              <a:spcBef>
                <a:spcPts val="0"/>
              </a:spcBef>
              <a:buNone/>
              <a:defRPr b="1" sz="1100">
                <a:solidFill>
                  <a:srgbClr val="7F7F7F"/>
                </a:solidFill>
                <a:latin typeface="Lustria"/>
                <a:ea typeface="Lustria"/>
                <a:cs typeface="Lustria"/>
                <a:sym typeface="Lustria"/>
              </a:defRPr>
            </a:lvl6pPr>
            <a:lvl7pPr indent="0" lvl="6" marL="0" marR="0" rtl="0" algn="ctr">
              <a:spcBef>
                <a:spcPts val="0"/>
              </a:spcBef>
              <a:buNone/>
              <a:defRPr b="1" sz="1100">
                <a:solidFill>
                  <a:srgbClr val="7F7F7F"/>
                </a:solidFill>
                <a:latin typeface="Lustria"/>
                <a:ea typeface="Lustria"/>
                <a:cs typeface="Lustria"/>
                <a:sym typeface="Lustria"/>
              </a:defRPr>
            </a:lvl7pPr>
            <a:lvl8pPr indent="0" lvl="7" marL="0" marR="0" rtl="0" algn="ctr">
              <a:spcBef>
                <a:spcPts val="0"/>
              </a:spcBef>
              <a:buNone/>
              <a:defRPr b="1" sz="1100">
                <a:solidFill>
                  <a:srgbClr val="7F7F7F"/>
                </a:solidFill>
                <a:latin typeface="Lustria"/>
                <a:ea typeface="Lustria"/>
                <a:cs typeface="Lustria"/>
                <a:sym typeface="Lustria"/>
              </a:defRPr>
            </a:lvl8pPr>
            <a:lvl9pPr indent="0" lvl="8" marL="0" marR="0" rtl="0" algn="ctr">
              <a:spcBef>
                <a:spcPts val="0"/>
              </a:spcBef>
              <a:buNone/>
              <a:defRPr b="1" sz="1100">
                <a:solidFill>
                  <a:srgbClr val="7F7F7F"/>
                </a:solidFill>
                <a:latin typeface="Lustria"/>
                <a:ea typeface="Lustria"/>
                <a:cs typeface="Lustria"/>
                <a:sym typeface="Lustri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Shape 81"/>
          <p:cNvSpPr txBox="1"/>
          <p:nvPr>
            <p:ph type="title"/>
          </p:nvPr>
        </p:nvSpPr>
        <p:spPr>
          <a:xfrm>
            <a:off x="457199" y="381001"/>
            <a:ext cx="3509683" cy="22098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lt1"/>
              </a:buClr>
              <a:buSzPts val="4400"/>
              <a:buFont typeface="Lustria"/>
              <a:buNone/>
              <a:defRPr b="0" i="0" sz="4400" u="none" cap="none" strike="noStrike">
                <a:solidFill>
                  <a:schemeClr val="lt1"/>
                </a:solidFill>
                <a:latin typeface="Lustria"/>
                <a:ea typeface="Lustria"/>
                <a:cs typeface="Lustria"/>
                <a:sym typeface="Lust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Shape 82"/>
          <p:cNvSpPr txBox="1"/>
          <p:nvPr>
            <p:ph idx="1" type="body"/>
          </p:nvPr>
        </p:nvSpPr>
        <p:spPr>
          <a:xfrm>
            <a:off x="5029200" y="273050"/>
            <a:ext cx="3657600" cy="5853113"/>
          </a:xfrm>
          <a:prstGeom prst="rect">
            <a:avLst/>
          </a:prstGeom>
          <a:noFill/>
          <a:ln>
            <a:noFill/>
          </a:ln>
        </p:spPr>
        <p:txBody>
          <a:bodyPr anchorCtr="0" anchor="t" bIns="91425" lIns="91425" spcFirstLastPara="1" rIns="91425" wrap="square" tIns="91425"/>
          <a:lstStyle>
            <a:lvl1pPr indent="-354330" lvl="0" marL="457200" marR="0" rtl="0" algn="l">
              <a:spcBef>
                <a:spcPts val="2000"/>
              </a:spcBef>
              <a:spcAft>
                <a:spcPts val="0"/>
              </a:spcAft>
              <a:buClr>
                <a:schemeClr val="accent1"/>
              </a:buClr>
              <a:buSzPts val="1980"/>
              <a:buFont typeface="Noto Sans Symbols"/>
              <a:buChar char="•"/>
              <a:defRPr b="0" i="0" sz="2200" u="none" cap="none" strike="noStrike">
                <a:solidFill>
                  <a:srgbClr val="595959"/>
                </a:solidFill>
                <a:latin typeface="Lustria"/>
                <a:ea typeface="Lustria"/>
                <a:cs typeface="Lustria"/>
                <a:sym typeface="Lustria"/>
              </a:defRPr>
            </a:lvl1pPr>
            <a:lvl2pPr indent="-342900" lvl="1" marL="914400" marR="0" rtl="0" algn="l">
              <a:spcBef>
                <a:spcPts val="600"/>
              </a:spcBef>
              <a:spcAft>
                <a:spcPts val="0"/>
              </a:spcAft>
              <a:buClr>
                <a:srgbClr val="C0F942"/>
              </a:buClr>
              <a:buSzPts val="1800"/>
              <a:buFont typeface="Noto Sans Symbols"/>
              <a:buChar char="•"/>
              <a:defRPr b="0" i="0" sz="2000" u="none" cap="none" strike="noStrike">
                <a:solidFill>
                  <a:srgbClr val="595959"/>
                </a:solidFill>
                <a:latin typeface="Lustria"/>
                <a:ea typeface="Lustria"/>
                <a:cs typeface="Lustria"/>
                <a:sym typeface="Lustria"/>
              </a:defRPr>
            </a:lvl2pPr>
            <a:lvl3pPr indent="-331469" lvl="2" marL="13716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3pPr>
            <a:lvl4pPr indent="-331469" lvl="3" marL="18288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4pPr>
            <a:lvl5pPr indent="-331470" lvl="4" marL="22860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5pPr>
            <a:lvl6pPr indent="-320039" lvl="5" marL="2743200" marR="0" rtl="0" algn="l">
              <a:spcBef>
                <a:spcPts val="320"/>
              </a:spcBef>
              <a:spcAft>
                <a:spcPts val="0"/>
              </a:spcAft>
              <a:buClr>
                <a:srgbClr val="C0F942"/>
              </a:buClr>
              <a:buSzPts val="1440"/>
              <a:buFont typeface="Noto Sans Symbols"/>
              <a:buChar char="•"/>
              <a:defRPr b="0" i="0" sz="1600" u="none" cap="none" strike="noStrike">
                <a:solidFill>
                  <a:srgbClr val="595959"/>
                </a:solidFill>
                <a:latin typeface="Lustria"/>
                <a:ea typeface="Lustria"/>
                <a:cs typeface="Lustria"/>
                <a:sym typeface="Lustria"/>
              </a:defRPr>
            </a:lvl6pPr>
            <a:lvl7pPr indent="-320039" lvl="6" marL="3200400" marR="0" rtl="0" algn="l">
              <a:spcBef>
                <a:spcPts val="320"/>
              </a:spcBef>
              <a:spcAft>
                <a:spcPts val="0"/>
              </a:spcAft>
              <a:buClr>
                <a:schemeClr val="accent1"/>
              </a:buClr>
              <a:buSzPts val="1440"/>
              <a:buFont typeface="Noto Sans Symbols"/>
              <a:buChar char="•"/>
              <a:defRPr b="0" i="0" sz="1600" u="none" cap="none" strike="noStrike">
                <a:solidFill>
                  <a:srgbClr val="595959"/>
                </a:solidFill>
                <a:latin typeface="Lustria"/>
                <a:ea typeface="Lustria"/>
                <a:cs typeface="Lustria"/>
                <a:sym typeface="Lustria"/>
              </a:defRPr>
            </a:lvl7pPr>
            <a:lvl8pPr indent="-320040" lvl="7" marL="3657600" marR="0" rtl="0" algn="l">
              <a:spcBef>
                <a:spcPts val="320"/>
              </a:spcBef>
              <a:spcAft>
                <a:spcPts val="0"/>
              </a:spcAft>
              <a:buClr>
                <a:srgbClr val="C0F942"/>
              </a:buClr>
              <a:buSzPts val="1440"/>
              <a:buFont typeface="Noto Sans Symbols"/>
              <a:buChar char="•"/>
              <a:defRPr b="0" i="0" sz="1600" u="none" cap="none" strike="noStrike">
                <a:solidFill>
                  <a:srgbClr val="595959"/>
                </a:solidFill>
                <a:latin typeface="Lustria"/>
                <a:ea typeface="Lustria"/>
                <a:cs typeface="Lustria"/>
                <a:sym typeface="Lustria"/>
              </a:defRPr>
            </a:lvl8pPr>
            <a:lvl9pPr indent="-320040" lvl="8" marL="4114800" marR="0" rtl="0" algn="l">
              <a:spcBef>
                <a:spcPts val="320"/>
              </a:spcBef>
              <a:spcAft>
                <a:spcPts val="0"/>
              </a:spcAft>
              <a:buClr>
                <a:schemeClr val="accent1"/>
              </a:buClr>
              <a:buSzPts val="1440"/>
              <a:buFont typeface="Noto Sans Symbols"/>
              <a:buChar char="•"/>
              <a:defRPr b="0" i="0" sz="1600" u="none" cap="none" strike="noStrike">
                <a:solidFill>
                  <a:srgbClr val="595959"/>
                </a:solidFill>
                <a:latin typeface="Lustria"/>
                <a:ea typeface="Lustria"/>
                <a:cs typeface="Lustria"/>
                <a:sym typeface="Lustria"/>
              </a:defRPr>
            </a:lvl9pPr>
          </a:lstStyle>
          <a:p/>
        </p:txBody>
      </p:sp>
      <p:sp>
        <p:nvSpPr>
          <p:cNvPr id="83" name="Shape 83"/>
          <p:cNvSpPr txBox="1"/>
          <p:nvPr>
            <p:ph idx="2" type="body"/>
          </p:nvPr>
        </p:nvSpPr>
        <p:spPr>
          <a:xfrm>
            <a:off x="457199" y="2649071"/>
            <a:ext cx="3509683" cy="3388192"/>
          </a:xfrm>
          <a:prstGeom prst="rect">
            <a:avLst/>
          </a:prstGeom>
          <a:noFill/>
          <a:ln>
            <a:noFill/>
          </a:ln>
        </p:spPr>
        <p:txBody>
          <a:bodyPr anchorCtr="0" anchor="t" bIns="91425" lIns="91425" spcFirstLastPara="1" rIns="91425" wrap="square" tIns="91425"/>
          <a:lstStyle>
            <a:lvl1pPr indent="-228600" lvl="0" marL="457200" marR="0" rtl="0" algn="l">
              <a:spcBef>
                <a:spcPts val="600"/>
              </a:spcBef>
              <a:spcAft>
                <a:spcPts val="0"/>
              </a:spcAft>
              <a:buClr>
                <a:schemeClr val="accent1"/>
              </a:buClr>
              <a:buSzPts val="1800"/>
              <a:buFont typeface="Noto Sans Symbols"/>
              <a:buNone/>
              <a:defRPr b="0" i="0" sz="2000" u="none" cap="none" strike="noStrike">
                <a:solidFill>
                  <a:schemeClr val="lt1"/>
                </a:solidFill>
                <a:latin typeface="Lustria"/>
                <a:ea typeface="Lustria"/>
                <a:cs typeface="Lustria"/>
                <a:sym typeface="Lustria"/>
              </a:defRPr>
            </a:lvl1pPr>
            <a:lvl2pPr indent="-228600" lvl="1" marL="914400" marR="0" rtl="0" algn="l">
              <a:spcBef>
                <a:spcPts val="600"/>
              </a:spcBef>
              <a:spcAft>
                <a:spcPts val="0"/>
              </a:spcAft>
              <a:buClr>
                <a:srgbClr val="C0F942"/>
              </a:buClr>
              <a:buSzPts val="1080"/>
              <a:buFont typeface="Noto Sans Symbols"/>
              <a:buNone/>
              <a:defRPr b="0" i="0" sz="1200" u="none" cap="none" strike="noStrike">
                <a:solidFill>
                  <a:srgbClr val="595959"/>
                </a:solidFill>
                <a:latin typeface="Lustria"/>
                <a:ea typeface="Lustria"/>
                <a:cs typeface="Lustria"/>
                <a:sym typeface="Lustria"/>
              </a:defRPr>
            </a:lvl2pPr>
            <a:lvl3pPr indent="-228600" lvl="2" marL="1371600" marR="0" rtl="0" algn="l">
              <a:spcBef>
                <a:spcPts val="600"/>
              </a:spcBef>
              <a:spcAft>
                <a:spcPts val="0"/>
              </a:spcAft>
              <a:buClr>
                <a:schemeClr val="accent1"/>
              </a:buClr>
              <a:buSzPts val="900"/>
              <a:buFont typeface="Noto Sans Symbols"/>
              <a:buNone/>
              <a:defRPr b="0" i="0" sz="1000" u="none" cap="none" strike="noStrike">
                <a:solidFill>
                  <a:srgbClr val="595959"/>
                </a:solidFill>
                <a:latin typeface="Lustria"/>
                <a:ea typeface="Lustria"/>
                <a:cs typeface="Lustria"/>
                <a:sym typeface="Lustria"/>
              </a:defRPr>
            </a:lvl3pPr>
            <a:lvl4pPr indent="-228600" lvl="3" marL="1828800" marR="0" rtl="0" algn="l">
              <a:spcBef>
                <a:spcPts val="600"/>
              </a:spcBef>
              <a:spcAft>
                <a:spcPts val="0"/>
              </a:spcAft>
              <a:buClr>
                <a:srgbClr val="C0F942"/>
              </a:buClr>
              <a:buSzPts val="810"/>
              <a:buFont typeface="Noto Sans Symbols"/>
              <a:buNone/>
              <a:defRPr b="0" i="0" sz="900" u="none" cap="none" strike="noStrike">
                <a:solidFill>
                  <a:srgbClr val="595959"/>
                </a:solidFill>
                <a:latin typeface="Lustria"/>
                <a:ea typeface="Lustria"/>
                <a:cs typeface="Lustria"/>
                <a:sym typeface="Lustria"/>
              </a:defRPr>
            </a:lvl4pPr>
            <a:lvl5pPr indent="-228600" lvl="4" marL="2286000" marR="0" rtl="0" algn="l">
              <a:spcBef>
                <a:spcPts val="600"/>
              </a:spcBef>
              <a:spcAft>
                <a:spcPts val="0"/>
              </a:spcAft>
              <a:buClr>
                <a:schemeClr val="accent1"/>
              </a:buClr>
              <a:buSzPts val="810"/>
              <a:buFont typeface="Noto Sans Symbols"/>
              <a:buNone/>
              <a:defRPr b="0" i="0" sz="900" u="none" cap="none" strike="noStrike">
                <a:solidFill>
                  <a:srgbClr val="595959"/>
                </a:solidFill>
                <a:latin typeface="Lustria"/>
                <a:ea typeface="Lustria"/>
                <a:cs typeface="Lustria"/>
                <a:sym typeface="Lustria"/>
              </a:defRPr>
            </a:lvl5pPr>
            <a:lvl6pPr indent="-228600" lvl="5" marL="2743200" marR="0" rtl="0" algn="l">
              <a:spcBef>
                <a:spcPts val="180"/>
              </a:spcBef>
              <a:spcAft>
                <a:spcPts val="0"/>
              </a:spcAft>
              <a:buClr>
                <a:srgbClr val="C0F942"/>
              </a:buClr>
              <a:buSzPts val="810"/>
              <a:buFont typeface="Noto Sans Symbols"/>
              <a:buNone/>
              <a:defRPr b="0" i="0" sz="900" u="none" cap="none" strike="noStrike">
                <a:solidFill>
                  <a:srgbClr val="595959"/>
                </a:solidFill>
                <a:latin typeface="Lustria"/>
                <a:ea typeface="Lustria"/>
                <a:cs typeface="Lustria"/>
                <a:sym typeface="Lustria"/>
              </a:defRPr>
            </a:lvl6pPr>
            <a:lvl7pPr indent="-228600" lvl="6" marL="3200400" marR="0" rtl="0" algn="l">
              <a:spcBef>
                <a:spcPts val="180"/>
              </a:spcBef>
              <a:spcAft>
                <a:spcPts val="0"/>
              </a:spcAft>
              <a:buClr>
                <a:schemeClr val="accent1"/>
              </a:buClr>
              <a:buSzPts val="810"/>
              <a:buFont typeface="Noto Sans Symbols"/>
              <a:buNone/>
              <a:defRPr b="0" i="0" sz="900" u="none" cap="none" strike="noStrike">
                <a:solidFill>
                  <a:srgbClr val="595959"/>
                </a:solidFill>
                <a:latin typeface="Lustria"/>
                <a:ea typeface="Lustria"/>
                <a:cs typeface="Lustria"/>
                <a:sym typeface="Lustria"/>
              </a:defRPr>
            </a:lvl7pPr>
            <a:lvl8pPr indent="-228600" lvl="7" marL="3657600" marR="0" rtl="0" algn="l">
              <a:spcBef>
                <a:spcPts val="180"/>
              </a:spcBef>
              <a:spcAft>
                <a:spcPts val="0"/>
              </a:spcAft>
              <a:buClr>
                <a:srgbClr val="C0F942"/>
              </a:buClr>
              <a:buSzPts val="810"/>
              <a:buFont typeface="Noto Sans Symbols"/>
              <a:buNone/>
              <a:defRPr b="0" i="0" sz="900" u="none" cap="none" strike="noStrike">
                <a:solidFill>
                  <a:srgbClr val="595959"/>
                </a:solidFill>
                <a:latin typeface="Lustria"/>
                <a:ea typeface="Lustria"/>
                <a:cs typeface="Lustria"/>
                <a:sym typeface="Lustria"/>
              </a:defRPr>
            </a:lvl8pPr>
            <a:lvl9pPr indent="-228600" lvl="8" marL="4114800" marR="0" rtl="0" algn="l">
              <a:spcBef>
                <a:spcPts val="180"/>
              </a:spcBef>
              <a:spcAft>
                <a:spcPts val="0"/>
              </a:spcAft>
              <a:buClr>
                <a:schemeClr val="accent1"/>
              </a:buClr>
              <a:buSzPts val="810"/>
              <a:buFont typeface="Noto Sans Symbols"/>
              <a:buNone/>
              <a:defRPr b="0" i="0" sz="900" u="none" cap="none" strike="noStrike">
                <a:solidFill>
                  <a:srgbClr val="595959"/>
                </a:solidFill>
                <a:latin typeface="Lustria"/>
                <a:ea typeface="Lustria"/>
                <a:cs typeface="Lustria"/>
                <a:sym typeface="Lustria"/>
              </a:defRPr>
            </a:lvl9pPr>
          </a:lstStyle>
          <a:p/>
        </p:txBody>
      </p:sp>
      <p:sp>
        <p:nvSpPr>
          <p:cNvPr id="84" name="Shape 8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sz="1100">
                <a:solidFill>
                  <a:schemeClr val="lt1"/>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85" name="Shape 85"/>
          <p:cNvSpPr txBox="1"/>
          <p:nvPr>
            <p:ph idx="11" type="ftr"/>
          </p:nvPr>
        </p:nvSpPr>
        <p:spPr>
          <a:xfrm>
            <a:off x="5789613" y="6356350"/>
            <a:ext cx="28956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86" name="Shape 86"/>
          <p:cNvSpPr txBox="1"/>
          <p:nvPr>
            <p:ph idx="12" type="sldNum"/>
          </p:nvPr>
        </p:nvSpPr>
        <p:spPr>
          <a:xfrm>
            <a:off x="4305300" y="6356350"/>
            <a:ext cx="5334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100">
                <a:solidFill>
                  <a:srgbClr val="7F7F7F"/>
                </a:solidFill>
                <a:latin typeface="Lustria"/>
                <a:ea typeface="Lustria"/>
                <a:cs typeface="Lustria"/>
                <a:sym typeface="Lustria"/>
              </a:defRPr>
            </a:lvl1pPr>
            <a:lvl2pPr indent="0" lvl="1" marL="0" marR="0" rtl="0" algn="ctr">
              <a:spcBef>
                <a:spcPts val="0"/>
              </a:spcBef>
              <a:buNone/>
              <a:defRPr b="1" sz="1100">
                <a:solidFill>
                  <a:srgbClr val="7F7F7F"/>
                </a:solidFill>
                <a:latin typeface="Lustria"/>
                <a:ea typeface="Lustria"/>
                <a:cs typeface="Lustria"/>
                <a:sym typeface="Lustria"/>
              </a:defRPr>
            </a:lvl2pPr>
            <a:lvl3pPr indent="0" lvl="2" marL="0" marR="0" rtl="0" algn="ctr">
              <a:spcBef>
                <a:spcPts val="0"/>
              </a:spcBef>
              <a:buNone/>
              <a:defRPr b="1" sz="1100">
                <a:solidFill>
                  <a:srgbClr val="7F7F7F"/>
                </a:solidFill>
                <a:latin typeface="Lustria"/>
                <a:ea typeface="Lustria"/>
                <a:cs typeface="Lustria"/>
                <a:sym typeface="Lustria"/>
              </a:defRPr>
            </a:lvl3pPr>
            <a:lvl4pPr indent="0" lvl="3" marL="0" marR="0" rtl="0" algn="ctr">
              <a:spcBef>
                <a:spcPts val="0"/>
              </a:spcBef>
              <a:buNone/>
              <a:defRPr b="1" sz="1100">
                <a:solidFill>
                  <a:srgbClr val="7F7F7F"/>
                </a:solidFill>
                <a:latin typeface="Lustria"/>
                <a:ea typeface="Lustria"/>
                <a:cs typeface="Lustria"/>
                <a:sym typeface="Lustria"/>
              </a:defRPr>
            </a:lvl4pPr>
            <a:lvl5pPr indent="0" lvl="4" marL="0" marR="0" rtl="0" algn="ctr">
              <a:spcBef>
                <a:spcPts val="0"/>
              </a:spcBef>
              <a:buNone/>
              <a:defRPr b="1" sz="1100">
                <a:solidFill>
                  <a:srgbClr val="7F7F7F"/>
                </a:solidFill>
                <a:latin typeface="Lustria"/>
                <a:ea typeface="Lustria"/>
                <a:cs typeface="Lustria"/>
                <a:sym typeface="Lustria"/>
              </a:defRPr>
            </a:lvl5pPr>
            <a:lvl6pPr indent="0" lvl="5" marL="0" marR="0" rtl="0" algn="ctr">
              <a:spcBef>
                <a:spcPts val="0"/>
              </a:spcBef>
              <a:buNone/>
              <a:defRPr b="1" sz="1100">
                <a:solidFill>
                  <a:srgbClr val="7F7F7F"/>
                </a:solidFill>
                <a:latin typeface="Lustria"/>
                <a:ea typeface="Lustria"/>
                <a:cs typeface="Lustria"/>
                <a:sym typeface="Lustria"/>
              </a:defRPr>
            </a:lvl6pPr>
            <a:lvl7pPr indent="0" lvl="6" marL="0" marR="0" rtl="0" algn="ctr">
              <a:spcBef>
                <a:spcPts val="0"/>
              </a:spcBef>
              <a:buNone/>
              <a:defRPr b="1" sz="1100">
                <a:solidFill>
                  <a:srgbClr val="7F7F7F"/>
                </a:solidFill>
                <a:latin typeface="Lustria"/>
                <a:ea typeface="Lustria"/>
                <a:cs typeface="Lustria"/>
                <a:sym typeface="Lustria"/>
              </a:defRPr>
            </a:lvl7pPr>
            <a:lvl8pPr indent="0" lvl="7" marL="0" marR="0" rtl="0" algn="ctr">
              <a:spcBef>
                <a:spcPts val="0"/>
              </a:spcBef>
              <a:buNone/>
              <a:defRPr b="1" sz="1100">
                <a:solidFill>
                  <a:srgbClr val="7F7F7F"/>
                </a:solidFill>
                <a:latin typeface="Lustria"/>
                <a:ea typeface="Lustria"/>
                <a:cs typeface="Lustria"/>
                <a:sym typeface="Lustria"/>
              </a:defRPr>
            </a:lvl8pPr>
            <a:lvl9pPr indent="0" lvl="8" marL="0" marR="0" rtl="0" algn="ctr">
              <a:spcBef>
                <a:spcPts val="0"/>
              </a:spcBef>
              <a:buNone/>
              <a:defRPr b="1" sz="1100">
                <a:solidFill>
                  <a:srgbClr val="7F7F7F"/>
                </a:solidFill>
                <a:latin typeface="Lustria"/>
                <a:ea typeface="Lustria"/>
                <a:cs typeface="Lustria"/>
                <a:sym typeface="Lustri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p:bg>
      <p:bgPr>
        <a:blipFill>
          <a:blip r:embed="rId2">
            <a:alphaModFix/>
          </a:blip>
          <a:stretch>
            <a:fillRect/>
          </a:stretch>
        </a:blipFill>
      </p:bgPr>
    </p:bg>
    <p:spTree>
      <p:nvGrpSpPr>
        <p:cNvPr id="87" name="Shape 87"/>
        <p:cNvGrpSpPr/>
        <p:nvPr/>
      </p:nvGrpSpPr>
      <p:grpSpPr>
        <a:xfrm>
          <a:off x="0" y="0"/>
          <a:ext cx="0" cy="0"/>
          <a:chOff x="0" y="0"/>
          <a:chExt cx="0" cy="0"/>
        </a:xfrm>
      </p:grpSpPr>
      <p:sp>
        <p:nvSpPr>
          <p:cNvPr id="88" name="Shape 88"/>
          <p:cNvSpPr txBox="1"/>
          <p:nvPr>
            <p:ph type="title"/>
          </p:nvPr>
        </p:nvSpPr>
        <p:spPr>
          <a:xfrm>
            <a:off x="5051425" y="381001"/>
            <a:ext cx="3635375" cy="22098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4400"/>
              <a:buFont typeface="Lustria"/>
              <a:buNone/>
              <a:defRPr b="0" i="0" sz="4400" u="none" cap="none" strike="noStrike">
                <a:solidFill>
                  <a:schemeClr val="dk1"/>
                </a:solidFill>
                <a:latin typeface="Lustria"/>
                <a:ea typeface="Lustria"/>
                <a:cs typeface="Lustria"/>
                <a:sym typeface="Lust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9" name="Shape 89"/>
          <p:cNvSpPr txBox="1"/>
          <p:nvPr>
            <p:ph idx="1" type="body"/>
          </p:nvPr>
        </p:nvSpPr>
        <p:spPr>
          <a:xfrm>
            <a:off x="5051425" y="2649070"/>
            <a:ext cx="3635375" cy="3505667"/>
          </a:xfrm>
          <a:prstGeom prst="rect">
            <a:avLst/>
          </a:prstGeom>
          <a:noFill/>
          <a:ln>
            <a:noFill/>
          </a:ln>
        </p:spPr>
        <p:txBody>
          <a:bodyPr anchorCtr="0" anchor="t" bIns="91425" lIns="91425" spcFirstLastPara="1" rIns="91425" wrap="square" tIns="91425"/>
          <a:lstStyle>
            <a:lvl1pPr indent="-228600" lvl="0" marL="457200" marR="0" rtl="0" algn="l">
              <a:spcBef>
                <a:spcPts val="600"/>
              </a:spcBef>
              <a:spcAft>
                <a:spcPts val="0"/>
              </a:spcAft>
              <a:buClr>
                <a:schemeClr val="accent1"/>
              </a:buClr>
              <a:buSzPts val="1800"/>
              <a:buFont typeface="Noto Sans Symbols"/>
              <a:buNone/>
              <a:defRPr b="0" i="0" sz="2000" u="none" cap="none" strike="noStrike">
                <a:solidFill>
                  <a:srgbClr val="595959"/>
                </a:solidFill>
                <a:latin typeface="Lustria"/>
                <a:ea typeface="Lustria"/>
                <a:cs typeface="Lustria"/>
                <a:sym typeface="Lustria"/>
              </a:defRPr>
            </a:lvl1pPr>
            <a:lvl2pPr indent="-228600" lvl="1" marL="914400" marR="0" rtl="0" algn="l">
              <a:spcBef>
                <a:spcPts val="600"/>
              </a:spcBef>
              <a:spcAft>
                <a:spcPts val="0"/>
              </a:spcAft>
              <a:buClr>
                <a:srgbClr val="C0F942"/>
              </a:buClr>
              <a:buSzPts val="1080"/>
              <a:buFont typeface="Noto Sans Symbols"/>
              <a:buNone/>
              <a:defRPr b="0" i="0" sz="1200" u="none" cap="none" strike="noStrike">
                <a:solidFill>
                  <a:srgbClr val="595959"/>
                </a:solidFill>
                <a:latin typeface="Lustria"/>
                <a:ea typeface="Lustria"/>
                <a:cs typeface="Lustria"/>
                <a:sym typeface="Lustria"/>
              </a:defRPr>
            </a:lvl2pPr>
            <a:lvl3pPr indent="-228600" lvl="2" marL="1371600" marR="0" rtl="0" algn="l">
              <a:spcBef>
                <a:spcPts val="600"/>
              </a:spcBef>
              <a:spcAft>
                <a:spcPts val="0"/>
              </a:spcAft>
              <a:buClr>
                <a:schemeClr val="accent1"/>
              </a:buClr>
              <a:buSzPts val="900"/>
              <a:buFont typeface="Noto Sans Symbols"/>
              <a:buNone/>
              <a:defRPr b="0" i="0" sz="1000" u="none" cap="none" strike="noStrike">
                <a:solidFill>
                  <a:srgbClr val="595959"/>
                </a:solidFill>
                <a:latin typeface="Lustria"/>
                <a:ea typeface="Lustria"/>
                <a:cs typeface="Lustria"/>
                <a:sym typeface="Lustria"/>
              </a:defRPr>
            </a:lvl3pPr>
            <a:lvl4pPr indent="-228600" lvl="3" marL="1828800" marR="0" rtl="0" algn="l">
              <a:spcBef>
                <a:spcPts val="600"/>
              </a:spcBef>
              <a:spcAft>
                <a:spcPts val="0"/>
              </a:spcAft>
              <a:buClr>
                <a:srgbClr val="C0F942"/>
              </a:buClr>
              <a:buSzPts val="810"/>
              <a:buFont typeface="Noto Sans Symbols"/>
              <a:buNone/>
              <a:defRPr b="0" i="0" sz="900" u="none" cap="none" strike="noStrike">
                <a:solidFill>
                  <a:srgbClr val="595959"/>
                </a:solidFill>
                <a:latin typeface="Lustria"/>
                <a:ea typeface="Lustria"/>
                <a:cs typeface="Lustria"/>
                <a:sym typeface="Lustria"/>
              </a:defRPr>
            </a:lvl4pPr>
            <a:lvl5pPr indent="-228600" lvl="4" marL="2286000" marR="0" rtl="0" algn="l">
              <a:spcBef>
                <a:spcPts val="600"/>
              </a:spcBef>
              <a:spcAft>
                <a:spcPts val="0"/>
              </a:spcAft>
              <a:buClr>
                <a:schemeClr val="accent1"/>
              </a:buClr>
              <a:buSzPts val="810"/>
              <a:buFont typeface="Noto Sans Symbols"/>
              <a:buNone/>
              <a:defRPr b="0" i="0" sz="900" u="none" cap="none" strike="noStrike">
                <a:solidFill>
                  <a:srgbClr val="595959"/>
                </a:solidFill>
                <a:latin typeface="Lustria"/>
                <a:ea typeface="Lustria"/>
                <a:cs typeface="Lustria"/>
                <a:sym typeface="Lustria"/>
              </a:defRPr>
            </a:lvl5pPr>
            <a:lvl6pPr indent="-228600" lvl="5" marL="2743200" marR="0" rtl="0" algn="l">
              <a:spcBef>
                <a:spcPts val="180"/>
              </a:spcBef>
              <a:spcAft>
                <a:spcPts val="0"/>
              </a:spcAft>
              <a:buClr>
                <a:srgbClr val="C0F942"/>
              </a:buClr>
              <a:buSzPts val="810"/>
              <a:buFont typeface="Noto Sans Symbols"/>
              <a:buNone/>
              <a:defRPr b="0" i="0" sz="900" u="none" cap="none" strike="noStrike">
                <a:solidFill>
                  <a:srgbClr val="595959"/>
                </a:solidFill>
                <a:latin typeface="Lustria"/>
                <a:ea typeface="Lustria"/>
                <a:cs typeface="Lustria"/>
                <a:sym typeface="Lustria"/>
              </a:defRPr>
            </a:lvl6pPr>
            <a:lvl7pPr indent="-228600" lvl="6" marL="3200400" marR="0" rtl="0" algn="l">
              <a:spcBef>
                <a:spcPts val="180"/>
              </a:spcBef>
              <a:spcAft>
                <a:spcPts val="0"/>
              </a:spcAft>
              <a:buClr>
                <a:schemeClr val="accent1"/>
              </a:buClr>
              <a:buSzPts val="810"/>
              <a:buFont typeface="Noto Sans Symbols"/>
              <a:buNone/>
              <a:defRPr b="0" i="0" sz="900" u="none" cap="none" strike="noStrike">
                <a:solidFill>
                  <a:srgbClr val="595959"/>
                </a:solidFill>
                <a:latin typeface="Lustria"/>
                <a:ea typeface="Lustria"/>
                <a:cs typeface="Lustria"/>
                <a:sym typeface="Lustria"/>
              </a:defRPr>
            </a:lvl7pPr>
            <a:lvl8pPr indent="-228600" lvl="7" marL="3657600" marR="0" rtl="0" algn="l">
              <a:spcBef>
                <a:spcPts val="180"/>
              </a:spcBef>
              <a:spcAft>
                <a:spcPts val="0"/>
              </a:spcAft>
              <a:buClr>
                <a:srgbClr val="C0F942"/>
              </a:buClr>
              <a:buSzPts val="810"/>
              <a:buFont typeface="Noto Sans Symbols"/>
              <a:buNone/>
              <a:defRPr b="0" i="0" sz="900" u="none" cap="none" strike="noStrike">
                <a:solidFill>
                  <a:srgbClr val="595959"/>
                </a:solidFill>
                <a:latin typeface="Lustria"/>
                <a:ea typeface="Lustria"/>
                <a:cs typeface="Lustria"/>
                <a:sym typeface="Lustria"/>
              </a:defRPr>
            </a:lvl8pPr>
            <a:lvl9pPr indent="-228600" lvl="8" marL="4114800" marR="0" rtl="0" algn="l">
              <a:spcBef>
                <a:spcPts val="180"/>
              </a:spcBef>
              <a:spcAft>
                <a:spcPts val="0"/>
              </a:spcAft>
              <a:buClr>
                <a:schemeClr val="accent1"/>
              </a:buClr>
              <a:buSzPts val="810"/>
              <a:buFont typeface="Noto Sans Symbols"/>
              <a:buNone/>
              <a:defRPr b="0" i="0" sz="900" u="none" cap="none" strike="noStrike">
                <a:solidFill>
                  <a:srgbClr val="595959"/>
                </a:solidFill>
                <a:latin typeface="Lustria"/>
                <a:ea typeface="Lustria"/>
                <a:cs typeface="Lustria"/>
                <a:sym typeface="Lustria"/>
              </a:defRPr>
            </a:lvl9pPr>
          </a:lstStyle>
          <a:p/>
        </p:txBody>
      </p:sp>
      <p:sp>
        <p:nvSpPr>
          <p:cNvPr id="90" name="Shape 9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sz="1100">
                <a:solidFill>
                  <a:schemeClr val="lt1"/>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91" name="Shape 91"/>
          <p:cNvSpPr txBox="1"/>
          <p:nvPr>
            <p:ph idx="11" type="ftr"/>
          </p:nvPr>
        </p:nvSpPr>
        <p:spPr>
          <a:xfrm>
            <a:off x="5789613" y="6356350"/>
            <a:ext cx="28956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92" name="Shape 92"/>
          <p:cNvSpPr txBox="1"/>
          <p:nvPr>
            <p:ph idx="12" type="sldNum"/>
          </p:nvPr>
        </p:nvSpPr>
        <p:spPr>
          <a:xfrm>
            <a:off x="4305300" y="6356350"/>
            <a:ext cx="5334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100">
                <a:solidFill>
                  <a:srgbClr val="7F7F7F"/>
                </a:solidFill>
                <a:latin typeface="Lustria"/>
                <a:ea typeface="Lustria"/>
                <a:cs typeface="Lustria"/>
                <a:sym typeface="Lustria"/>
              </a:defRPr>
            </a:lvl1pPr>
            <a:lvl2pPr indent="0" lvl="1" marL="0" marR="0" rtl="0" algn="ctr">
              <a:spcBef>
                <a:spcPts val="0"/>
              </a:spcBef>
              <a:buNone/>
              <a:defRPr b="1" sz="1100">
                <a:solidFill>
                  <a:srgbClr val="7F7F7F"/>
                </a:solidFill>
                <a:latin typeface="Lustria"/>
                <a:ea typeface="Lustria"/>
                <a:cs typeface="Lustria"/>
                <a:sym typeface="Lustria"/>
              </a:defRPr>
            </a:lvl2pPr>
            <a:lvl3pPr indent="0" lvl="2" marL="0" marR="0" rtl="0" algn="ctr">
              <a:spcBef>
                <a:spcPts val="0"/>
              </a:spcBef>
              <a:buNone/>
              <a:defRPr b="1" sz="1100">
                <a:solidFill>
                  <a:srgbClr val="7F7F7F"/>
                </a:solidFill>
                <a:latin typeface="Lustria"/>
                <a:ea typeface="Lustria"/>
                <a:cs typeface="Lustria"/>
                <a:sym typeface="Lustria"/>
              </a:defRPr>
            </a:lvl3pPr>
            <a:lvl4pPr indent="0" lvl="3" marL="0" marR="0" rtl="0" algn="ctr">
              <a:spcBef>
                <a:spcPts val="0"/>
              </a:spcBef>
              <a:buNone/>
              <a:defRPr b="1" sz="1100">
                <a:solidFill>
                  <a:srgbClr val="7F7F7F"/>
                </a:solidFill>
                <a:latin typeface="Lustria"/>
                <a:ea typeface="Lustria"/>
                <a:cs typeface="Lustria"/>
                <a:sym typeface="Lustria"/>
              </a:defRPr>
            </a:lvl4pPr>
            <a:lvl5pPr indent="0" lvl="4" marL="0" marR="0" rtl="0" algn="ctr">
              <a:spcBef>
                <a:spcPts val="0"/>
              </a:spcBef>
              <a:buNone/>
              <a:defRPr b="1" sz="1100">
                <a:solidFill>
                  <a:srgbClr val="7F7F7F"/>
                </a:solidFill>
                <a:latin typeface="Lustria"/>
                <a:ea typeface="Lustria"/>
                <a:cs typeface="Lustria"/>
                <a:sym typeface="Lustria"/>
              </a:defRPr>
            </a:lvl5pPr>
            <a:lvl6pPr indent="0" lvl="5" marL="0" marR="0" rtl="0" algn="ctr">
              <a:spcBef>
                <a:spcPts val="0"/>
              </a:spcBef>
              <a:buNone/>
              <a:defRPr b="1" sz="1100">
                <a:solidFill>
                  <a:srgbClr val="7F7F7F"/>
                </a:solidFill>
                <a:latin typeface="Lustria"/>
                <a:ea typeface="Lustria"/>
                <a:cs typeface="Lustria"/>
                <a:sym typeface="Lustria"/>
              </a:defRPr>
            </a:lvl6pPr>
            <a:lvl7pPr indent="0" lvl="6" marL="0" marR="0" rtl="0" algn="ctr">
              <a:spcBef>
                <a:spcPts val="0"/>
              </a:spcBef>
              <a:buNone/>
              <a:defRPr b="1" sz="1100">
                <a:solidFill>
                  <a:srgbClr val="7F7F7F"/>
                </a:solidFill>
                <a:latin typeface="Lustria"/>
                <a:ea typeface="Lustria"/>
                <a:cs typeface="Lustria"/>
                <a:sym typeface="Lustria"/>
              </a:defRPr>
            </a:lvl7pPr>
            <a:lvl8pPr indent="0" lvl="7" marL="0" marR="0" rtl="0" algn="ctr">
              <a:spcBef>
                <a:spcPts val="0"/>
              </a:spcBef>
              <a:buNone/>
              <a:defRPr b="1" sz="1100">
                <a:solidFill>
                  <a:srgbClr val="7F7F7F"/>
                </a:solidFill>
                <a:latin typeface="Lustria"/>
                <a:ea typeface="Lustria"/>
                <a:cs typeface="Lustria"/>
                <a:sym typeface="Lustria"/>
              </a:defRPr>
            </a:lvl8pPr>
            <a:lvl9pPr indent="0" lvl="8" marL="0" marR="0" rtl="0" algn="ctr">
              <a:spcBef>
                <a:spcPts val="0"/>
              </a:spcBef>
              <a:buNone/>
              <a:defRPr b="1" sz="1100">
                <a:solidFill>
                  <a:srgbClr val="7F7F7F"/>
                </a:solidFill>
                <a:latin typeface="Lustria"/>
                <a:ea typeface="Lustria"/>
                <a:cs typeface="Lustria"/>
                <a:sym typeface="Lustria"/>
              </a:defRPr>
            </a:lvl9pPr>
          </a:lstStyle>
          <a:p>
            <a:pPr indent="0" lvl="0" marL="0">
              <a:spcBef>
                <a:spcPts val="0"/>
              </a:spcBef>
              <a:spcAft>
                <a:spcPts val="0"/>
              </a:spcAft>
              <a:buNone/>
            </a:pPr>
            <a:fld id="{00000000-1234-1234-1234-123412341234}" type="slidenum">
              <a:rPr lang="en-US"/>
              <a:t>‹#›</a:t>
            </a:fld>
            <a:endParaRPr/>
          </a:p>
        </p:txBody>
      </p:sp>
      <p:sp>
        <p:nvSpPr>
          <p:cNvPr id="93" name="Shape 93"/>
          <p:cNvSpPr/>
          <p:nvPr>
            <p:ph idx="2" type="pic"/>
          </p:nvPr>
        </p:nvSpPr>
        <p:spPr>
          <a:xfrm>
            <a:off x="228600" y="1143000"/>
            <a:ext cx="4267200" cy="4267200"/>
          </a:xfrm>
          <a:prstGeom prst="ellipse">
            <a:avLst/>
          </a:prstGeom>
          <a:noFill/>
          <a:ln cap="flat" cmpd="sng" w="28575">
            <a:solidFill>
              <a:schemeClr val="accent1"/>
            </a:solidFill>
            <a:prstDash val="solid"/>
            <a:round/>
            <a:headEnd len="sm" w="sm" type="none"/>
            <a:tailEnd len="sm" w="sm" type="none"/>
          </a:ln>
        </p:spPr>
        <p:txBody>
          <a:bodyPr anchorCtr="0" anchor="t" bIns="91425" lIns="91425" spcFirstLastPara="1" rIns="91425" wrap="square" tIns="91425"/>
          <a:lstStyle>
            <a:lvl1pPr lvl="0" marR="0" rtl="0" algn="l">
              <a:spcBef>
                <a:spcPts val="2000"/>
              </a:spcBef>
              <a:spcAft>
                <a:spcPts val="0"/>
              </a:spcAft>
              <a:buClr>
                <a:schemeClr val="accent1"/>
              </a:buClr>
              <a:buSzPts val="1980"/>
              <a:buFont typeface="Noto Sans Symbols"/>
              <a:buNone/>
              <a:defRPr b="0" i="0" sz="2200" u="none" cap="none" strike="noStrike">
                <a:solidFill>
                  <a:schemeClr val="lt1"/>
                </a:solidFill>
                <a:latin typeface="Lustria"/>
                <a:ea typeface="Lustria"/>
                <a:cs typeface="Lustria"/>
                <a:sym typeface="Lustria"/>
              </a:defRPr>
            </a:lvl1pPr>
            <a:lvl2pPr lvl="1" marR="0" rtl="0" algn="l">
              <a:spcBef>
                <a:spcPts val="600"/>
              </a:spcBef>
              <a:spcAft>
                <a:spcPts val="0"/>
              </a:spcAft>
              <a:buClr>
                <a:srgbClr val="C0F942"/>
              </a:buClr>
              <a:buSzPts val="1800"/>
              <a:buFont typeface="Noto Sans Symbols"/>
              <a:buChar char="•"/>
              <a:defRPr b="0" i="0" sz="2000" u="none" cap="none" strike="noStrike">
                <a:solidFill>
                  <a:srgbClr val="595959"/>
                </a:solidFill>
                <a:latin typeface="Lustria"/>
                <a:ea typeface="Lustria"/>
                <a:cs typeface="Lustria"/>
                <a:sym typeface="Lustria"/>
              </a:defRPr>
            </a:lvl2pPr>
            <a:lvl3pPr lvl="2"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3pPr>
            <a:lvl4pPr lvl="3"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4pPr>
            <a:lvl5pPr lvl="4"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5pPr>
            <a:lvl6pPr lvl="5" marR="0" rtl="0" algn="l">
              <a:spcBef>
                <a:spcPts val="36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6pPr>
            <a:lvl7pPr lvl="6" marR="0" rtl="0" algn="l">
              <a:spcBef>
                <a:spcPts val="36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7pPr>
            <a:lvl8pPr lvl="7" marR="0" rtl="0" algn="l">
              <a:spcBef>
                <a:spcPts val="36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8pPr>
            <a:lvl9pPr lvl="8" marR="0" rtl="0" algn="l">
              <a:spcBef>
                <a:spcPts val="36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s with Caption">
  <p:cSld name="3 Pictures with Caption">
    <p:bg>
      <p:bgPr>
        <a:blipFill>
          <a:blip r:embed="rId2">
            <a:alphaModFix/>
          </a:blip>
          <a:stretch>
            <a:fillRect/>
          </a:stretch>
        </a:blipFill>
      </p:bgPr>
    </p:bg>
    <p:spTree>
      <p:nvGrpSpPr>
        <p:cNvPr id="94" name="Shape 94"/>
        <p:cNvGrpSpPr/>
        <p:nvPr/>
      </p:nvGrpSpPr>
      <p:grpSpPr>
        <a:xfrm>
          <a:off x="0" y="0"/>
          <a:ext cx="0" cy="0"/>
          <a:chOff x="0" y="0"/>
          <a:chExt cx="0" cy="0"/>
        </a:xfrm>
      </p:grpSpPr>
      <p:sp>
        <p:nvSpPr>
          <p:cNvPr id="95" name="Shape 95"/>
          <p:cNvSpPr txBox="1"/>
          <p:nvPr>
            <p:ph type="title"/>
          </p:nvPr>
        </p:nvSpPr>
        <p:spPr>
          <a:xfrm>
            <a:off x="5051425" y="381001"/>
            <a:ext cx="3635375" cy="22098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4400"/>
              <a:buFont typeface="Lustria"/>
              <a:buNone/>
              <a:defRPr b="0" i="0" sz="4400" u="none" cap="none" strike="noStrike">
                <a:solidFill>
                  <a:schemeClr val="dk1"/>
                </a:solidFill>
                <a:latin typeface="Lustria"/>
                <a:ea typeface="Lustria"/>
                <a:cs typeface="Lustria"/>
                <a:sym typeface="Lust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6" name="Shape 96"/>
          <p:cNvSpPr txBox="1"/>
          <p:nvPr>
            <p:ph idx="1" type="body"/>
          </p:nvPr>
        </p:nvSpPr>
        <p:spPr>
          <a:xfrm>
            <a:off x="5051425" y="2649070"/>
            <a:ext cx="3635375" cy="3505667"/>
          </a:xfrm>
          <a:prstGeom prst="rect">
            <a:avLst/>
          </a:prstGeom>
          <a:noFill/>
          <a:ln>
            <a:noFill/>
          </a:ln>
        </p:spPr>
        <p:txBody>
          <a:bodyPr anchorCtr="0" anchor="t" bIns="91425" lIns="91425" spcFirstLastPara="1" rIns="91425" wrap="square" tIns="91425"/>
          <a:lstStyle>
            <a:lvl1pPr indent="-228600" lvl="0" marL="457200" marR="0" rtl="0" algn="l">
              <a:spcBef>
                <a:spcPts val="600"/>
              </a:spcBef>
              <a:spcAft>
                <a:spcPts val="0"/>
              </a:spcAft>
              <a:buClr>
                <a:schemeClr val="accent1"/>
              </a:buClr>
              <a:buSzPts val="1800"/>
              <a:buFont typeface="Noto Sans Symbols"/>
              <a:buNone/>
              <a:defRPr b="0" i="0" sz="2000" u="none" cap="none" strike="noStrike">
                <a:solidFill>
                  <a:srgbClr val="595959"/>
                </a:solidFill>
                <a:latin typeface="Lustria"/>
                <a:ea typeface="Lustria"/>
                <a:cs typeface="Lustria"/>
                <a:sym typeface="Lustria"/>
              </a:defRPr>
            </a:lvl1pPr>
            <a:lvl2pPr indent="-228600" lvl="1" marL="914400" marR="0" rtl="0" algn="l">
              <a:spcBef>
                <a:spcPts val="600"/>
              </a:spcBef>
              <a:spcAft>
                <a:spcPts val="0"/>
              </a:spcAft>
              <a:buClr>
                <a:srgbClr val="C0F942"/>
              </a:buClr>
              <a:buSzPts val="1080"/>
              <a:buFont typeface="Noto Sans Symbols"/>
              <a:buNone/>
              <a:defRPr b="0" i="0" sz="1200" u="none" cap="none" strike="noStrike">
                <a:solidFill>
                  <a:srgbClr val="595959"/>
                </a:solidFill>
                <a:latin typeface="Lustria"/>
                <a:ea typeface="Lustria"/>
                <a:cs typeface="Lustria"/>
                <a:sym typeface="Lustria"/>
              </a:defRPr>
            </a:lvl2pPr>
            <a:lvl3pPr indent="-228600" lvl="2" marL="1371600" marR="0" rtl="0" algn="l">
              <a:spcBef>
                <a:spcPts val="600"/>
              </a:spcBef>
              <a:spcAft>
                <a:spcPts val="0"/>
              </a:spcAft>
              <a:buClr>
                <a:schemeClr val="accent1"/>
              </a:buClr>
              <a:buSzPts val="900"/>
              <a:buFont typeface="Noto Sans Symbols"/>
              <a:buNone/>
              <a:defRPr b="0" i="0" sz="1000" u="none" cap="none" strike="noStrike">
                <a:solidFill>
                  <a:srgbClr val="595959"/>
                </a:solidFill>
                <a:latin typeface="Lustria"/>
                <a:ea typeface="Lustria"/>
                <a:cs typeface="Lustria"/>
                <a:sym typeface="Lustria"/>
              </a:defRPr>
            </a:lvl3pPr>
            <a:lvl4pPr indent="-228600" lvl="3" marL="1828800" marR="0" rtl="0" algn="l">
              <a:spcBef>
                <a:spcPts val="600"/>
              </a:spcBef>
              <a:spcAft>
                <a:spcPts val="0"/>
              </a:spcAft>
              <a:buClr>
                <a:srgbClr val="C0F942"/>
              </a:buClr>
              <a:buSzPts val="810"/>
              <a:buFont typeface="Noto Sans Symbols"/>
              <a:buNone/>
              <a:defRPr b="0" i="0" sz="900" u="none" cap="none" strike="noStrike">
                <a:solidFill>
                  <a:srgbClr val="595959"/>
                </a:solidFill>
                <a:latin typeface="Lustria"/>
                <a:ea typeface="Lustria"/>
                <a:cs typeface="Lustria"/>
                <a:sym typeface="Lustria"/>
              </a:defRPr>
            </a:lvl4pPr>
            <a:lvl5pPr indent="-228600" lvl="4" marL="2286000" marR="0" rtl="0" algn="l">
              <a:spcBef>
                <a:spcPts val="600"/>
              </a:spcBef>
              <a:spcAft>
                <a:spcPts val="0"/>
              </a:spcAft>
              <a:buClr>
                <a:schemeClr val="accent1"/>
              </a:buClr>
              <a:buSzPts val="810"/>
              <a:buFont typeface="Noto Sans Symbols"/>
              <a:buNone/>
              <a:defRPr b="0" i="0" sz="900" u="none" cap="none" strike="noStrike">
                <a:solidFill>
                  <a:srgbClr val="595959"/>
                </a:solidFill>
                <a:latin typeface="Lustria"/>
                <a:ea typeface="Lustria"/>
                <a:cs typeface="Lustria"/>
                <a:sym typeface="Lustria"/>
              </a:defRPr>
            </a:lvl5pPr>
            <a:lvl6pPr indent="-228600" lvl="5" marL="2743200" marR="0" rtl="0" algn="l">
              <a:spcBef>
                <a:spcPts val="180"/>
              </a:spcBef>
              <a:spcAft>
                <a:spcPts val="0"/>
              </a:spcAft>
              <a:buClr>
                <a:srgbClr val="C0F942"/>
              </a:buClr>
              <a:buSzPts val="810"/>
              <a:buFont typeface="Noto Sans Symbols"/>
              <a:buNone/>
              <a:defRPr b="0" i="0" sz="900" u="none" cap="none" strike="noStrike">
                <a:solidFill>
                  <a:srgbClr val="595959"/>
                </a:solidFill>
                <a:latin typeface="Lustria"/>
                <a:ea typeface="Lustria"/>
                <a:cs typeface="Lustria"/>
                <a:sym typeface="Lustria"/>
              </a:defRPr>
            </a:lvl6pPr>
            <a:lvl7pPr indent="-228600" lvl="6" marL="3200400" marR="0" rtl="0" algn="l">
              <a:spcBef>
                <a:spcPts val="180"/>
              </a:spcBef>
              <a:spcAft>
                <a:spcPts val="0"/>
              </a:spcAft>
              <a:buClr>
                <a:schemeClr val="accent1"/>
              </a:buClr>
              <a:buSzPts val="810"/>
              <a:buFont typeface="Noto Sans Symbols"/>
              <a:buNone/>
              <a:defRPr b="0" i="0" sz="900" u="none" cap="none" strike="noStrike">
                <a:solidFill>
                  <a:srgbClr val="595959"/>
                </a:solidFill>
                <a:latin typeface="Lustria"/>
                <a:ea typeface="Lustria"/>
                <a:cs typeface="Lustria"/>
                <a:sym typeface="Lustria"/>
              </a:defRPr>
            </a:lvl7pPr>
            <a:lvl8pPr indent="-228600" lvl="7" marL="3657600" marR="0" rtl="0" algn="l">
              <a:spcBef>
                <a:spcPts val="180"/>
              </a:spcBef>
              <a:spcAft>
                <a:spcPts val="0"/>
              </a:spcAft>
              <a:buClr>
                <a:srgbClr val="C0F942"/>
              </a:buClr>
              <a:buSzPts val="810"/>
              <a:buFont typeface="Noto Sans Symbols"/>
              <a:buNone/>
              <a:defRPr b="0" i="0" sz="900" u="none" cap="none" strike="noStrike">
                <a:solidFill>
                  <a:srgbClr val="595959"/>
                </a:solidFill>
                <a:latin typeface="Lustria"/>
                <a:ea typeface="Lustria"/>
                <a:cs typeface="Lustria"/>
                <a:sym typeface="Lustria"/>
              </a:defRPr>
            </a:lvl8pPr>
            <a:lvl9pPr indent="-228600" lvl="8" marL="4114800" marR="0" rtl="0" algn="l">
              <a:spcBef>
                <a:spcPts val="180"/>
              </a:spcBef>
              <a:spcAft>
                <a:spcPts val="0"/>
              </a:spcAft>
              <a:buClr>
                <a:schemeClr val="accent1"/>
              </a:buClr>
              <a:buSzPts val="810"/>
              <a:buFont typeface="Noto Sans Symbols"/>
              <a:buNone/>
              <a:defRPr b="0" i="0" sz="900" u="none" cap="none" strike="noStrike">
                <a:solidFill>
                  <a:srgbClr val="595959"/>
                </a:solidFill>
                <a:latin typeface="Lustria"/>
                <a:ea typeface="Lustria"/>
                <a:cs typeface="Lustria"/>
                <a:sym typeface="Lustria"/>
              </a:defRPr>
            </a:lvl9pPr>
          </a:lstStyle>
          <a:p/>
        </p:txBody>
      </p:sp>
      <p:sp>
        <p:nvSpPr>
          <p:cNvPr id="97" name="Shape 9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sz="1100">
                <a:solidFill>
                  <a:schemeClr val="lt1"/>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98" name="Shape 98"/>
          <p:cNvSpPr txBox="1"/>
          <p:nvPr>
            <p:ph idx="11" type="ftr"/>
          </p:nvPr>
        </p:nvSpPr>
        <p:spPr>
          <a:xfrm>
            <a:off x="5789613" y="6356350"/>
            <a:ext cx="28956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99" name="Shape 99"/>
          <p:cNvSpPr txBox="1"/>
          <p:nvPr>
            <p:ph idx="12" type="sldNum"/>
          </p:nvPr>
        </p:nvSpPr>
        <p:spPr>
          <a:xfrm>
            <a:off x="4305300" y="6356350"/>
            <a:ext cx="5334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100">
                <a:solidFill>
                  <a:srgbClr val="7F7F7F"/>
                </a:solidFill>
                <a:latin typeface="Lustria"/>
                <a:ea typeface="Lustria"/>
                <a:cs typeface="Lustria"/>
                <a:sym typeface="Lustria"/>
              </a:defRPr>
            </a:lvl1pPr>
            <a:lvl2pPr indent="0" lvl="1" marL="0" marR="0" rtl="0" algn="ctr">
              <a:spcBef>
                <a:spcPts val="0"/>
              </a:spcBef>
              <a:buNone/>
              <a:defRPr b="1" sz="1100">
                <a:solidFill>
                  <a:srgbClr val="7F7F7F"/>
                </a:solidFill>
                <a:latin typeface="Lustria"/>
                <a:ea typeface="Lustria"/>
                <a:cs typeface="Lustria"/>
                <a:sym typeface="Lustria"/>
              </a:defRPr>
            </a:lvl2pPr>
            <a:lvl3pPr indent="0" lvl="2" marL="0" marR="0" rtl="0" algn="ctr">
              <a:spcBef>
                <a:spcPts val="0"/>
              </a:spcBef>
              <a:buNone/>
              <a:defRPr b="1" sz="1100">
                <a:solidFill>
                  <a:srgbClr val="7F7F7F"/>
                </a:solidFill>
                <a:latin typeface="Lustria"/>
                <a:ea typeface="Lustria"/>
                <a:cs typeface="Lustria"/>
                <a:sym typeface="Lustria"/>
              </a:defRPr>
            </a:lvl3pPr>
            <a:lvl4pPr indent="0" lvl="3" marL="0" marR="0" rtl="0" algn="ctr">
              <a:spcBef>
                <a:spcPts val="0"/>
              </a:spcBef>
              <a:buNone/>
              <a:defRPr b="1" sz="1100">
                <a:solidFill>
                  <a:srgbClr val="7F7F7F"/>
                </a:solidFill>
                <a:latin typeface="Lustria"/>
                <a:ea typeface="Lustria"/>
                <a:cs typeface="Lustria"/>
                <a:sym typeface="Lustria"/>
              </a:defRPr>
            </a:lvl4pPr>
            <a:lvl5pPr indent="0" lvl="4" marL="0" marR="0" rtl="0" algn="ctr">
              <a:spcBef>
                <a:spcPts val="0"/>
              </a:spcBef>
              <a:buNone/>
              <a:defRPr b="1" sz="1100">
                <a:solidFill>
                  <a:srgbClr val="7F7F7F"/>
                </a:solidFill>
                <a:latin typeface="Lustria"/>
                <a:ea typeface="Lustria"/>
                <a:cs typeface="Lustria"/>
                <a:sym typeface="Lustria"/>
              </a:defRPr>
            </a:lvl5pPr>
            <a:lvl6pPr indent="0" lvl="5" marL="0" marR="0" rtl="0" algn="ctr">
              <a:spcBef>
                <a:spcPts val="0"/>
              </a:spcBef>
              <a:buNone/>
              <a:defRPr b="1" sz="1100">
                <a:solidFill>
                  <a:srgbClr val="7F7F7F"/>
                </a:solidFill>
                <a:latin typeface="Lustria"/>
                <a:ea typeface="Lustria"/>
                <a:cs typeface="Lustria"/>
                <a:sym typeface="Lustria"/>
              </a:defRPr>
            </a:lvl6pPr>
            <a:lvl7pPr indent="0" lvl="6" marL="0" marR="0" rtl="0" algn="ctr">
              <a:spcBef>
                <a:spcPts val="0"/>
              </a:spcBef>
              <a:buNone/>
              <a:defRPr b="1" sz="1100">
                <a:solidFill>
                  <a:srgbClr val="7F7F7F"/>
                </a:solidFill>
                <a:latin typeface="Lustria"/>
                <a:ea typeface="Lustria"/>
                <a:cs typeface="Lustria"/>
                <a:sym typeface="Lustria"/>
              </a:defRPr>
            </a:lvl7pPr>
            <a:lvl8pPr indent="0" lvl="7" marL="0" marR="0" rtl="0" algn="ctr">
              <a:spcBef>
                <a:spcPts val="0"/>
              </a:spcBef>
              <a:buNone/>
              <a:defRPr b="1" sz="1100">
                <a:solidFill>
                  <a:srgbClr val="7F7F7F"/>
                </a:solidFill>
                <a:latin typeface="Lustria"/>
                <a:ea typeface="Lustria"/>
                <a:cs typeface="Lustria"/>
                <a:sym typeface="Lustria"/>
              </a:defRPr>
            </a:lvl8pPr>
            <a:lvl9pPr indent="0" lvl="8" marL="0" marR="0" rtl="0" algn="ctr">
              <a:spcBef>
                <a:spcPts val="0"/>
              </a:spcBef>
              <a:buNone/>
              <a:defRPr b="1" sz="1100">
                <a:solidFill>
                  <a:srgbClr val="7F7F7F"/>
                </a:solidFill>
                <a:latin typeface="Lustria"/>
                <a:ea typeface="Lustria"/>
                <a:cs typeface="Lustria"/>
                <a:sym typeface="Lustria"/>
              </a:defRPr>
            </a:lvl9pPr>
          </a:lstStyle>
          <a:p>
            <a:pPr indent="0" lvl="0" marL="0">
              <a:spcBef>
                <a:spcPts val="0"/>
              </a:spcBef>
              <a:spcAft>
                <a:spcPts val="0"/>
              </a:spcAft>
              <a:buNone/>
            </a:pPr>
            <a:fld id="{00000000-1234-1234-1234-123412341234}" type="slidenum">
              <a:rPr lang="en-US"/>
              <a:t>‹#›</a:t>
            </a:fld>
            <a:endParaRPr/>
          </a:p>
        </p:txBody>
      </p:sp>
      <p:sp>
        <p:nvSpPr>
          <p:cNvPr id="100" name="Shape 100"/>
          <p:cNvSpPr/>
          <p:nvPr>
            <p:ph idx="2" type="pic"/>
          </p:nvPr>
        </p:nvSpPr>
        <p:spPr>
          <a:xfrm>
            <a:off x="990600" y="2590800"/>
            <a:ext cx="3505200" cy="3505200"/>
          </a:xfrm>
          <a:prstGeom prst="ellipse">
            <a:avLst/>
          </a:prstGeom>
          <a:noFill/>
          <a:ln cap="flat" cmpd="sng" w="28575">
            <a:solidFill>
              <a:schemeClr val="accent1"/>
            </a:solidFill>
            <a:prstDash val="solid"/>
            <a:round/>
            <a:headEnd len="sm" w="sm" type="none"/>
            <a:tailEnd len="sm" w="sm" type="none"/>
          </a:ln>
        </p:spPr>
        <p:txBody>
          <a:bodyPr anchorCtr="0" anchor="t" bIns="91425" lIns="91425" spcFirstLastPara="1" rIns="91425" wrap="square" tIns="91425"/>
          <a:lstStyle>
            <a:lvl1pPr lvl="0" marR="0" rtl="0" algn="l">
              <a:spcBef>
                <a:spcPts val="2000"/>
              </a:spcBef>
              <a:spcAft>
                <a:spcPts val="0"/>
              </a:spcAft>
              <a:buClr>
                <a:schemeClr val="accent1"/>
              </a:buClr>
              <a:buSzPts val="1980"/>
              <a:buFont typeface="Noto Sans Symbols"/>
              <a:buNone/>
              <a:defRPr b="0" i="0" sz="2200" u="none" cap="none" strike="noStrike">
                <a:solidFill>
                  <a:schemeClr val="lt1"/>
                </a:solidFill>
                <a:latin typeface="Lustria"/>
                <a:ea typeface="Lustria"/>
                <a:cs typeface="Lustria"/>
                <a:sym typeface="Lustria"/>
              </a:defRPr>
            </a:lvl1pPr>
            <a:lvl2pPr lvl="1" marR="0" rtl="0" algn="l">
              <a:spcBef>
                <a:spcPts val="600"/>
              </a:spcBef>
              <a:spcAft>
                <a:spcPts val="0"/>
              </a:spcAft>
              <a:buClr>
                <a:srgbClr val="C0F942"/>
              </a:buClr>
              <a:buSzPts val="1800"/>
              <a:buFont typeface="Noto Sans Symbols"/>
              <a:buChar char="•"/>
              <a:defRPr b="0" i="0" sz="2000" u="none" cap="none" strike="noStrike">
                <a:solidFill>
                  <a:srgbClr val="595959"/>
                </a:solidFill>
                <a:latin typeface="Lustria"/>
                <a:ea typeface="Lustria"/>
                <a:cs typeface="Lustria"/>
                <a:sym typeface="Lustria"/>
              </a:defRPr>
            </a:lvl2pPr>
            <a:lvl3pPr lvl="2"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3pPr>
            <a:lvl4pPr lvl="3"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4pPr>
            <a:lvl5pPr lvl="4"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5pPr>
            <a:lvl6pPr lvl="5" marR="0" rtl="0" algn="l">
              <a:spcBef>
                <a:spcPts val="36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6pPr>
            <a:lvl7pPr lvl="6" marR="0" rtl="0" algn="l">
              <a:spcBef>
                <a:spcPts val="36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7pPr>
            <a:lvl8pPr lvl="7" marR="0" rtl="0" algn="l">
              <a:spcBef>
                <a:spcPts val="36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8pPr>
            <a:lvl9pPr lvl="8" marR="0" rtl="0" algn="l">
              <a:spcBef>
                <a:spcPts val="36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9pPr>
          </a:lstStyle>
          <a:p/>
        </p:txBody>
      </p:sp>
      <p:sp>
        <p:nvSpPr>
          <p:cNvPr id="101" name="Shape 101"/>
          <p:cNvSpPr/>
          <p:nvPr>
            <p:ph idx="3" type="pic"/>
          </p:nvPr>
        </p:nvSpPr>
        <p:spPr>
          <a:xfrm>
            <a:off x="2479675" y="1260475"/>
            <a:ext cx="1254125" cy="1254125"/>
          </a:xfrm>
          <a:prstGeom prst="ellipse">
            <a:avLst/>
          </a:prstGeom>
          <a:noFill/>
          <a:ln cap="flat" cmpd="sng" w="28575">
            <a:solidFill>
              <a:schemeClr val="accent1"/>
            </a:solidFill>
            <a:prstDash val="solid"/>
            <a:round/>
            <a:headEnd len="sm" w="sm" type="none"/>
            <a:tailEnd len="sm" w="sm" type="none"/>
          </a:ln>
        </p:spPr>
        <p:txBody>
          <a:bodyPr anchorCtr="0" anchor="t" bIns="91425" lIns="91425" spcFirstLastPara="1" rIns="91425" wrap="square" tIns="91425"/>
          <a:lstStyle>
            <a:lvl1pPr lvl="0" marR="0" rtl="0" algn="l">
              <a:spcBef>
                <a:spcPts val="2000"/>
              </a:spcBef>
              <a:spcAft>
                <a:spcPts val="0"/>
              </a:spcAft>
              <a:buClr>
                <a:schemeClr val="accent1"/>
              </a:buClr>
              <a:buSzPts val="1260"/>
              <a:buFont typeface="Noto Sans Symbols"/>
              <a:buNone/>
              <a:defRPr b="0" i="0" sz="1400" u="none" cap="none" strike="noStrike">
                <a:solidFill>
                  <a:schemeClr val="lt1"/>
                </a:solidFill>
                <a:latin typeface="Lustria"/>
                <a:ea typeface="Lustria"/>
                <a:cs typeface="Lustria"/>
                <a:sym typeface="Lustria"/>
              </a:defRPr>
            </a:lvl1pPr>
            <a:lvl2pPr lvl="1" marR="0" rtl="0" algn="l">
              <a:spcBef>
                <a:spcPts val="600"/>
              </a:spcBef>
              <a:spcAft>
                <a:spcPts val="0"/>
              </a:spcAft>
              <a:buClr>
                <a:srgbClr val="C0F942"/>
              </a:buClr>
              <a:buSzPts val="1800"/>
              <a:buFont typeface="Noto Sans Symbols"/>
              <a:buChar char="•"/>
              <a:defRPr b="0" i="0" sz="2000" u="none" cap="none" strike="noStrike">
                <a:solidFill>
                  <a:srgbClr val="595959"/>
                </a:solidFill>
                <a:latin typeface="Lustria"/>
                <a:ea typeface="Lustria"/>
                <a:cs typeface="Lustria"/>
                <a:sym typeface="Lustria"/>
              </a:defRPr>
            </a:lvl2pPr>
            <a:lvl3pPr lvl="2"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3pPr>
            <a:lvl4pPr lvl="3"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4pPr>
            <a:lvl5pPr lvl="4"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5pPr>
            <a:lvl6pPr lvl="5" marR="0" rtl="0" algn="l">
              <a:spcBef>
                <a:spcPts val="36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6pPr>
            <a:lvl7pPr lvl="6" marR="0" rtl="0" algn="l">
              <a:spcBef>
                <a:spcPts val="36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7pPr>
            <a:lvl8pPr lvl="7" marR="0" rtl="0" algn="l">
              <a:spcBef>
                <a:spcPts val="36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8pPr>
            <a:lvl9pPr lvl="8" marR="0" rtl="0" algn="l">
              <a:spcBef>
                <a:spcPts val="36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9pPr>
          </a:lstStyle>
          <a:p/>
        </p:txBody>
      </p:sp>
      <p:sp>
        <p:nvSpPr>
          <p:cNvPr id="102" name="Shape 102"/>
          <p:cNvSpPr/>
          <p:nvPr>
            <p:ph idx="4" type="pic"/>
          </p:nvPr>
        </p:nvSpPr>
        <p:spPr>
          <a:xfrm>
            <a:off x="269875" y="762000"/>
            <a:ext cx="2092325" cy="2092325"/>
          </a:xfrm>
          <a:prstGeom prst="ellipse">
            <a:avLst/>
          </a:prstGeom>
          <a:noFill/>
          <a:ln cap="flat" cmpd="sng" w="28575">
            <a:solidFill>
              <a:schemeClr val="accent1"/>
            </a:solidFill>
            <a:prstDash val="solid"/>
            <a:round/>
            <a:headEnd len="sm" w="sm" type="none"/>
            <a:tailEnd len="sm" w="sm" type="none"/>
          </a:ln>
        </p:spPr>
        <p:txBody>
          <a:bodyPr anchorCtr="0" anchor="t" bIns="91425" lIns="91425" spcFirstLastPara="1" rIns="91425" wrap="square" tIns="91425"/>
          <a:lstStyle>
            <a:lvl1pPr lvl="0" marR="0" rtl="0" algn="l">
              <a:spcBef>
                <a:spcPts val="2000"/>
              </a:spcBef>
              <a:spcAft>
                <a:spcPts val="0"/>
              </a:spcAft>
              <a:buClr>
                <a:schemeClr val="accent1"/>
              </a:buClr>
              <a:buSzPts val="1620"/>
              <a:buFont typeface="Noto Sans Symbols"/>
              <a:buNone/>
              <a:defRPr b="0" i="0" sz="1800" u="none" cap="none" strike="noStrike">
                <a:solidFill>
                  <a:schemeClr val="lt1"/>
                </a:solidFill>
                <a:latin typeface="Lustria"/>
                <a:ea typeface="Lustria"/>
                <a:cs typeface="Lustria"/>
                <a:sym typeface="Lustria"/>
              </a:defRPr>
            </a:lvl1pPr>
            <a:lvl2pPr lvl="1" marR="0" rtl="0" algn="l">
              <a:spcBef>
                <a:spcPts val="600"/>
              </a:spcBef>
              <a:spcAft>
                <a:spcPts val="0"/>
              </a:spcAft>
              <a:buClr>
                <a:srgbClr val="C0F942"/>
              </a:buClr>
              <a:buSzPts val="1800"/>
              <a:buFont typeface="Noto Sans Symbols"/>
              <a:buChar char="•"/>
              <a:defRPr b="0" i="0" sz="2000" u="none" cap="none" strike="noStrike">
                <a:solidFill>
                  <a:srgbClr val="595959"/>
                </a:solidFill>
                <a:latin typeface="Lustria"/>
                <a:ea typeface="Lustria"/>
                <a:cs typeface="Lustria"/>
                <a:sym typeface="Lustria"/>
              </a:defRPr>
            </a:lvl2pPr>
            <a:lvl3pPr lvl="2"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3pPr>
            <a:lvl4pPr lvl="3"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4pPr>
            <a:lvl5pPr lvl="4"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5pPr>
            <a:lvl6pPr lvl="5" marR="0" rtl="0" algn="l">
              <a:spcBef>
                <a:spcPts val="36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6pPr>
            <a:lvl7pPr lvl="6" marR="0" rtl="0" algn="l">
              <a:spcBef>
                <a:spcPts val="36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7pPr>
            <a:lvl8pPr lvl="7" marR="0" rtl="0" algn="l">
              <a:spcBef>
                <a:spcPts val="36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8pPr>
            <a:lvl9pPr lvl="8" marR="0" rtl="0" algn="l">
              <a:spcBef>
                <a:spcPts val="36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03" name="Shape 103"/>
        <p:cNvGrpSpPr/>
        <p:nvPr/>
      </p:nvGrpSpPr>
      <p:grpSpPr>
        <a:xfrm>
          <a:off x="0" y="0"/>
          <a:ext cx="0" cy="0"/>
          <a:chOff x="0" y="0"/>
          <a:chExt cx="0" cy="0"/>
        </a:xfrm>
      </p:grpSpPr>
      <p:sp>
        <p:nvSpPr>
          <p:cNvPr id="104" name="Shape 104"/>
          <p:cNvSpPr txBox="1"/>
          <p:nvPr>
            <p:ph type="title"/>
          </p:nvPr>
        </p:nvSpPr>
        <p:spPr>
          <a:xfrm>
            <a:off x="457200" y="345141"/>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lt1"/>
              </a:buClr>
              <a:buSzPts val="4600"/>
              <a:buFont typeface="Lustria"/>
              <a:buNone/>
              <a:defRPr b="0" i="0" sz="4600" u="none" cap="none" strike="noStrike">
                <a:solidFill>
                  <a:schemeClr val="lt1"/>
                </a:solidFill>
                <a:latin typeface="Lustria"/>
                <a:ea typeface="Lustria"/>
                <a:cs typeface="Lustria"/>
                <a:sym typeface="Lust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5" name="Shape 105"/>
          <p:cNvSpPr txBox="1"/>
          <p:nvPr>
            <p:ph idx="1" type="body"/>
          </p:nvPr>
        </p:nvSpPr>
        <p:spPr>
          <a:xfrm rot="5400000">
            <a:off x="2836769" y="188819"/>
            <a:ext cx="3468875" cy="8228013"/>
          </a:xfrm>
          <a:prstGeom prst="rect">
            <a:avLst/>
          </a:prstGeom>
          <a:noFill/>
          <a:ln>
            <a:noFill/>
          </a:ln>
        </p:spPr>
        <p:txBody>
          <a:bodyPr anchorCtr="0" anchor="t" bIns="91425" lIns="91425" spcFirstLastPara="1" rIns="91425" wrap="square" tIns="91425"/>
          <a:lstStyle>
            <a:lvl1pPr indent="-354330" lvl="0" marL="457200" marR="0" rtl="0" algn="l">
              <a:spcBef>
                <a:spcPts val="2000"/>
              </a:spcBef>
              <a:spcAft>
                <a:spcPts val="0"/>
              </a:spcAft>
              <a:buClr>
                <a:schemeClr val="accent1"/>
              </a:buClr>
              <a:buSzPts val="1980"/>
              <a:buFont typeface="Noto Sans Symbols"/>
              <a:buChar char="•"/>
              <a:defRPr b="0" i="0" sz="2200" u="none" cap="none" strike="noStrike">
                <a:solidFill>
                  <a:srgbClr val="595959"/>
                </a:solidFill>
                <a:latin typeface="Lustria"/>
                <a:ea typeface="Lustria"/>
                <a:cs typeface="Lustria"/>
                <a:sym typeface="Lustria"/>
              </a:defRPr>
            </a:lvl1pPr>
            <a:lvl2pPr indent="-342900" lvl="1" marL="914400" marR="0" rtl="0" algn="l">
              <a:spcBef>
                <a:spcPts val="600"/>
              </a:spcBef>
              <a:spcAft>
                <a:spcPts val="0"/>
              </a:spcAft>
              <a:buClr>
                <a:srgbClr val="C0F942"/>
              </a:buClr>
              <a:buSzPts val="1800"/>
              <a:buFont typeface="Noto Sans Symbols"/>
              <a:buChar char="•"/>
              <a:defRPr b="0" i="0" sz="2000" u="none" cap="none" strike="noStrike">
                <a:solidFill>
                  <a:srgbClr val="595959"/>
                </a:solidFill>
                <a:latin typeface="Lustria"/>
                <a:ea typeface="Lustria"/>
                <a:cs typeface="Lustria"/>
                <a:sym typeface="Lustria"/>
              </a:defRPr>
            </a:lvl2pPr>
            <a:lvl3pPr indent="-331469" lvl="2" marL="13716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3pPr>
            <a:lvl4pPr indent="-331469" lvl="3" marL="18288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4pPr>
            <a:lvl5pPr indent="-331470" lvl="4" marL="22860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5pPr>
            <a:lvl6pPr indent="-331470" lvl="5" marL="2743200" marR="0" rtl="0" algn="l">
              <a:spcBef>
                <a:spcPts val="36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6pPr>
            <a:lvl7pPr indent="-331470" lvl="6" marL="3200400" marR="0" rtl="0" algn="l">
              <a:spcBef>
                <a:spcPts val="36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7pPr>
            <a:lvl8pPr indent="-331470" lvl="7" marL="3657600" marR="0" rtl="0" algn="l">
              <a:spcBef>
                <a:spcPts val="36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8pPr>
            <a:lvl9pPr indent="-331470" lvl="8" marL="4114800" marR="0" rtl="0" algn="l">
              <a:spcBef>
                <a:spcPts val="36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9pPr>
          </a:lstStyle>
          <a:p/>
        </p:txBody>
      </p:sp>
      <p:sp>
        <p:nvSpPr>
          <p:cNvPr id="106" name="Shape 10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107" name="Shape 107"/>
          <p:cNvSpPr txBox="1"/>
          <p:nvPr>
            <p:ph idx="11" type="ftr"/>
          </p:nvPr>
        </p:nvSpPr>
        <p:spPr>
          <a:xfrm>
            <a:off x="5789613" y="6356350"/>
            <a:ext cx="28956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108" name="Shape 108"/>
          <p:cNvSpPr txBox="1"/>
          <p:nvPr>
            <p:ph idx="12" type="sldNum"/>
          </p:nvPr>
        </p:nvSpPr>
        <p:spPr>
          <a:xfrm>
            <a:off x="4305300" y="6356350"/>
            <a:ext cx="5334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100">
                <a:solidFill>
                  <a:srgbClr val="7F7F7F"/>
                </a:solidFill>
                <a:latin typeface="Lustria"/>
                <a:ea typeface="Lustria"/>
                <a:cs typeface="Lustria"/>
                <a:sym typeface="Lustria"/>
              </a:defRPr>
            </a:lvl1pPr>
            <a:lvl2pPr indent="0" lvl="1" marL="0" marR="0" rtl="0" algn="ctr">
              <a:spcBef>
                <a:spcPts val="0"/>
              </a:spcBef>
              <a:buNone/>
              <a:defRPr b="1" sz="1100">
                <a:solidFill>
                  <a:srgbClr val="7F7F7F"/>
                </a:solidFill>
                <a:latin typeface="Lustria"/>
                <a:ea typeface="Lustria"/>
                <a:cs typeface="Lustria"/>
                <a:sym typeface="Lustria"/>
              </a:defRPr>
            </a:lvl2pPr>
            <a:lvl3pPr indent="0" lvl="2" marL="0" marR="0" rtl="0" algn="ctr">
              <a:spcBef>
                <a:spcPts val="0"/>
              </a:spcBef>
              <a:buNone/>
              <a:defRPr b="1" sz="1100">
                <a:solidFill>
                  <a:srgbClr val="7F7F7F"/>
                </a:solidFill>
                <a:latin typeface="Lustria"/>
                <a:ea typeface="Lustria"/>
                <a:cs typeface="Lustria"/>
                <a:sym typeface="Lustria"/>
              </a:defRPr>
            </a:lvl3pPr>
            <a:lvl4pPr indent="0" lvl="3" marL="0" marR="0" rtl="0" algn="ctr">
              <a:spcBef>
                <a:spcPts val="0"/>
              </a:spcBef>
              <a:buNone/>
              <a:defRPr b="1" sz="1100">
                <a:solidFill>
                  <a:srgbClr val="7F7F7F"/>
                </a:solidFill>
                <a:latin typeface="Lustria"/>
                <a:ea typeface="Lustria"/>
                <a:cs typeface="Lustria"/>
                <a:sym typeface="Lustria"/>
              </a:defRPr>
            </a:lvl4pPr>
            <a:lvl5pPr indent="0" lvl="4" marL="0" marR="0" rtl="0" algn="ctr">
              <a:spcBef>
                <a:spcPts val="0"/>
              </a:spcBef>
              <a:buNone/>
              <a:defRPr b="1" sz="1100">
                <a:solidFill>
                  <a:srgbClr val="7F7F7F"/>
                </a:solidFill>
                <a:latin typeface="Lustria"/>
                <a:ea typeface="Lustria"/>
                <a:cs typeface="Lustria"/>
                <a:sym typeface="Lustria"/>
              </a:defRPr>
            </a:lvl5pPr>
            <a:lvl6pPr indent="0" lvl="5" marL="0" marR="0" rtl="0" algn="ctr">
              <a:spcBef>
                <a:spcPts val="0"/>
              </a:spcBef>
              <a:buNone/>
              <a:defRPr b="1" sz="1100">
                <a:solidFill>
                  <a:srgbClr val="7F7F7F"/>
                </a:solidFill>
                <a:latin typeface="Lustria"/>
                <a:ea typeface="Lustria"/>
                <a:cs typeface="Lustria"/>
                <a:sym typeface="Lustria"/>
              </a:defRPr>
            </a:lvl6pPr>
            <a:lvl7pPr indent="0" lvl="6" marL="0" marR="0" rtl="0" algn="ctr">
              <a:spcBef>
                <a:spcPts val="0"/>
              </a:spcBef>
              <a:buNone/>
              <a:defRPr b="1" sz="1100">
                <a:solidFill>
                  <a:srgbClr val="7F7F7F"/>
                </a:solidFill>
                <a:latin typeface="Lustria"/>
                <a:ea typeface="Lustria"/>
                <a:cs typeface="Lustria"/>
                <a:sym typeface="Lustria"/>
              </a:defRPr>
            </a:lvl7pPr>
            <a:lvl8pPr indent="0" lvl="7" marL="0" marR="0" rtl="0" algn="ctr">
              <a:spcBef>
                <a:spcPts val="0"/>
              </a:spcBef>
              <a:buNone/>
              <a:defRPr b="1" sz="1100">
                <a:solidFill>
                  <a:srgbClr val="7F7F7F"/>
                </a:solidFill>
                <a:latin typeface="Lustria"/>
                <a:ea typeface="Lustria"/>
                <a:cs typeface="Lustria"/>
                <a:sym typeface="Lustria"/>
              </a:defRPr>
            </a:lvl8pPr>
            <a:lvl9pPr indent="0" lvl="8" marL="0" marR="0" rtl="0" algn="ctr">
              <a:spcBef>
                <a:spcPts val="0"/>
              </a:spcBef>
              <a:buNone/>
              <a:defRPr b="1" sz="1100">
                <a:solidFill>
                  <a:srgbClr val="7F7F7F"/>
                </a:solidFill>
                <a:latin typeface="Lustria"/>
                <a:ea typeface="Lustria"/>
                <a:cs typeface="Lustria"/>
                <a:sym typeface="Lustri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bg>
      <p:bgPr>
        <a:blipFill>
          <a:blip r:embed="rId2">
            <a:alphaModFix/>
          </a:blip>
          <a:stretch>
            <a:fillRect/>
          </a:stretch>
        </a:blipFill>
      </p:bgPr>
    </p:bg>
    <p:spTree>
      <p:nvGrpSpPr>
        <p:cNvPr id="109" name="Shape 109"/>
        <p:cNvGrpSpPr/>
        <p:nvPr/>
      </p:nvGrpSpPr>
      <p:grpSpPr>
        <a:xfrm>
          <a:off x="0" y="0"/>
          <a:ext cx="0" cy="0"/>
          <a:chOff x="0" y="0"/>
          <a:chExt cx="0" cy="0"/>
        </a:xfrm>
      </p:grpSpPr>
      <p:sp>
        <p:nvSpPr>
          <p:cNvPr id="110" name="Shape 110"/>
          <p:cNvSpPr txBox="1"/>
          <p:nvPr>
            <p:ph type="title"/>
          </p:nvPr>
        </p:nvSpPr>
        <p:spPr>
          <a:xfrm rot="5400000">
            <a:off x="4922837" y="2438400"/>
            <a:ext cx="5851525" cy="1524000"/>
          </a:xfrm>
          <a:prstGeom prst="rect">
            <a:avLst/>
          </a:prstGeom>
          <a:noFill/>
          <a:ln>
            <a:noFill/>
          </a:ln>
        </p:spPr>
        <p:txBody>
          <a:bodyPr anchorCtr="0" anchor="t" bIns="91425" lIns="91425" spcFirstLastPara="1" rIns="91425" wrap="square" tIns="91425"/>
          <a:lstStyle>
            <a:lvl1pPr lvl="0" marR="0" rtl="0" algn="ctr">
              <a:spcBef>
                <a:spcPts val="0"/>
              </a:spcBef>
              <a:spcAft>
                <a:spcPts val="0"/>
              </a:spcAft>
              <a:buClr>
                <a:schemeClr val="lt1"/>
              </a:buClr>
              <a:buSzPts val="4600"/>
              <a:buFont typeface="Lustria"/>
              <a:buNone/>
              <a:defRPr b="0" i="0" sz="4600" u="none" cap="none" strike="noStrike">
                <a:solidFill>
                  <a:schemeClr val="lt1"/>
                </a:solidFill>
                <a:latin typeface="Lustria"/>
                <a:ea typeface="Lustria"/>
                <a:cs typeface="Lustria"/>
                <a:sym typeface="Lust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1" name="Shape 111"/>
          <p:cNvSpPr txBox="1"/>
          <p:nvPr>
            <p:ph idx="1" type="body"/>
          </p:nvPr>
        </p:nvSpPr>
        <p:spPr>
          <a:xfrm rot="5400000">
            <a:off x="659279" y="214780"/>
            <a:ext cx="5615642" cy="6019800"/>
          </a:xfrm>
          <a:prstGeom prst="rect">
            <a:avLst/>
          </a:prstGeom>
          <a:noFill/>
          <a:ln>
            <a:noFill/>
          </a:ln>
        </p:spPr>
        <p:txBody>
          <a:bodyPr anchorCtr="0" anchor="t" bIns="91425" lIns="91425" spcFirstLastPara="1" rIns="91425" wrap="square" tIns="91425"/>
          <a:lstStyle>
            <a:lvl1pPr indent="-354330" lvl="0" marL="457200" marR="0" rtl="0" algn="l">
              <a:spcBef>
                <a:spcPts val="2000"/>
              </a:spcBef>
              <a:spcAft>
                <a:spcPts val="0"/>
              </a:spcAft>
              <a:buClr>
                <a:schemeClr val="accent1"/>
              </a:buClr>
              <a:buSzPts val="1980"/>
              <a:buFont typeface="Noto Sans Symbols"/>
              <a:buChar char="•"/>
              <a:defRPr b="0" i="0" sz="2200" u="none" cap="none" strike="noStrike">
                <a:solidFill>
                  <a:srgbClr val="595959"/>
                </a:solidFill>
                <a:latin typeface="Lustria"/>
                <a:ea typeface="Lustria"/>
                <a:cs typeface="Lustria"/>
                <a:sym typeface="Lustria"/>
              </a:defRPr>
            </a:lvl1pPr>
            <a:lvl2pPr indent="-342900" lvl="1" marL="914400" marR="0" rtl="0" algn="l">
              <a:spcBef>
                <a:spcPts val="600"/>
              </a:spcBef>
              <a:spcAft>
                <a:spcPts val="0"/>
              </a:spcAft>
              <a:buClr>
                <a:srgbClr val="C0F942"/>
              </a:buClr>
              <a:buSzPts val="1800"/>
              <a:buFont typeface="Noto Sans Symbols"/>
              <a:buChar char="•"/>
              <a:defRPr b="0" i="0" sz="2000" u="none" cap="none" strike="noStrike">
                <a:solidFill>
                  <a:srgbClr val="595959"/>
                </a:solidFill>
                <a:latin typeface="Lustria"/>
                <a:ea typeface="Lustria"/>
                <a:cs typeface="Lustria"/>
                <a:sym typeface="Lustria"/>
              </a:defRPr>
            </a:lvl2pPr>
            <a:lvl3pPr indent="-331469" lvl="2" marL="13716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3pPr>
            <a:lvl4pPr indent="-331469" lvl="3" marL="18288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4pPr>
            <a:lvl5pPr indent="-331470" lvl="4" marL="22860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5pPr>
            <a:lvl6pPr indent="-331470" lvl="5" marL="2743200" marR="0" rtl="0" algn="l">
              <a:spcBef>
                <a:spcPts val="36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6pPr>
            <a:lvl7pPr indent="-331470" lvl="6" marL="3200400" marR="0" rtl="0" algn="l">
              <a:spcBef>
                <a:spcPts val="36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7pPr>
            <a:lvl8pPr indent="-331470" lvl="7" marL="3657600" marR="0" rtl="0" algn="l">
              <a:spcBef>
                <a:spcPts val="36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8pPr>
            <a:lvl9pPr indent="-331470" lvl="8" marL="4114800" marR="0" rtl="0" algn="l">
              <a:spcBef>
                <a:spcPts val="36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9pPr>
          </a:lstStyle>
          <a:p/>
        </p:txBody>
      </p:sp>
      <p:sp>
        <p:nvSpPr>
          <p:cNvPr id="112" name="Shape 1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113" name="Shape 113"/>
          <p:cNvSpPr txBox="1"/>
          <p:nvPr>
            <p:ph idx="11" type="ftr"/>
          </p:nvPr>
        </p:nvSpPr>
        <p:spPr>
          <a:xfrm>
            <a:off x="5789613" y="6356350"/>
            <a:ext cx="28956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114" name="Shape 114"/>
          <p:cNvSpPr txBox="1"/>
          <p:nvPr>
            <p:ph idx="12" type="sldNum"/>
          </p:nvPr>
        </p:nvSpPr>
        <p:spPr>
          <a:xfrm>
            <a:off x="4305300" y="6356350"/>
            <a:ext cx="5334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100">
                <a:solidFill>
                  <a:srgbClr val="7F7F7F"/>
                </a:solidFill>
                <a:latin typeface="Lustria"/>
                <a:ea typeface="Lustria"/>
                <a:cs typeface="Lustria"/>
                <a:sym typeface="Lustria"/>
              </a:defRPr>
            </a:lvl1pPr>
            <a:lvl2pPr indent="0" lvl="1" marL="0" marR="0" rtl="0" algn="ctr">
              <a:spcBef>
                <a:spcPts val="0"/>
              </a:spcBef>
              <a:buNone/>
              <a:defRPr b="1" sz="1100">
                <a:solidFill>
                  <a:srgbClr val="7F7F7F"/>
                </a:solidFill>
                <a:latin typeface="Lustria"/>
                <a:ea typeface="Lustria"/>
                <a:cs typeface="Lustria"/>
                <a:sym typeface="Lustria"/>
              </a:defRPr>
            </a:lvl2pPr>
            <a:lvl3pPr indent="0" lvl="2" marL="0" marR="0" rtl="0" algn="ctr">
              <a:spcBef>
                <a:spcPts val="0"/>
              </a:spcBef>
              <a:buNone/>
              <a:defRPr b="1" sz="1100">
                <a:solidFill>
                  <a:srgbClr val="7F7F7F"/>
                </a:solidFill>
                <a:latin typeface="Lustria"/>
                <a:ea typeface="Lustria"/>
                <a:cs typeface="Lustria"/>
                <a:sym typeface="Lustria"/>
              </a:defRPr>
            </a:lvl3pPr>
            <a:lvl4pPr indent="0" lvl="3" marL="0" marR="0" rtl="0" algn="ctr">
              <a:spcBef>
                <a:spcPts val="0"/>
              </a:spcBef>
              <a:buNone/>
              <a:defRPr b="1" sz="1100">
                <a:solidFill>
                  <a:srgbClr val="7F7F7F"/>
                </a:solidFill>
                <a:latin typeface="Lustria"/>
                <a:ea typeface="Lustria"/>
                <a:cs typeface="Lustria"/>
                <a:sym typeface="Lustria"/>
              </a:defRPr>
            </a:lvl4pPr>
            <a:lvl5pPr indent="0" lvl="4" marL="0" marR="0" rtl="0" algn="ctr">
              <a:spcBef>
                <a:spcPts val="0"/>
              </a:spcBef>
              <a:buNone/>
              <a:defRPr b="1" sz="1100">
                <a:solidFill>
                  <a:srgbClr val="7F7F7F"/>
                </a:solidFill>
                <a:latin typeface="Lustria"/>
                <a:ea typeface="Lustria"/>
                <a:cs typeface="Lustria"/>
                <a:sym typeface="Lustria"/>
              </a:defRPr>
            </a:lvl5pPr>
            <a:lvl6pPr indent="0" lvl="5" marL="0" marR="0" rtl="0" algn="ctr">
              <a:spcBef>
                <a:spcPts val="0"/>
              </a:spcBef>
              <a:buNone/>
              <a:defRPr b="1" sz="1100">
                <a:solidFill>
                  <a:srgbClr val="7F7F7F"/>
                </a:solidFill>
                <a:latin typeface="Lustria"/>
                <a:ea typeface="Lustria"/>
                <a:cs typeface="Lustria"/>
                <a:sym typeface="Lustria"/>
              </a:defRPr>
            </a:lvl6pPr>
            <a:lvl7pPr indent="0" lvl="6" marL="0" marR="0" rtl="0" algn="ctr">
              <a:spcBef>
                <a:spcPts val="0"/>
              </a:spcBef>
              <a:buNone/>
              <a:defRPr b="1" sz="1100">
                <a:solidFill>
                  <a:srgbClr val="7F7F7F"/>
                </a:solidFill>
                <a:latin typeface="Lustria"/>
                <a:ea typeface="Lustria"/>
                <a:cs typeface="Lustria"/>
                <a:sym typeface="Lustria"/>
              </a:defRPr>
            </a:lvl7pPr>
            <a:lvl8pPr indent="0" lvl="7" marL="0" marR="0" rtl="0" algn="ctr">
              <a:spcBef>
                <a:spcPts val="0"/>
              </a:spcBef>
              <a:buNone/>
              <a:defRPr b="1" sz="1100">
                <a:solidFill>
                  <a:srgbClr val="7F7F7F"/>
                </a:solidFill>
                <a:latin typeface="Lustria"/>
                <a:ea typeface="Lustria"/>
                <a:cs typeface="Lustria"/>
                <a:sym typeface="Lustria"/>
              </a:defRPr>
            </a:lvl8pPr>
            <a:lvl9pPr indent="0" lvl="8" marL="0" marR="0" rtl="0" algn="ctr">
              <a:spcBef>
                <a:spcPts val="0"/>
              </a:spcBef>
              <a:buNone/>
              <a:defRPr b="1" sz="1100">
                <a:solidFill>
                  <a:srgbClr val="7F7F7F"/>
                </a:solidFill>
                <a:latin typeface="Lustria"/>
                <a:ea typeface="Lustria"/>
                <a:cs typeface="Lustria"/>
                <a:sym typeface="Lustri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p:cSld name="Closing">
    <p:bg>
      <p:bgPr>
        <a:blipFill>
          <a:blip r:embed="rId2">
            <a:alphaModFix/>
          </a:blip>
          <a:stretch>
            <a:fillRect/>
          </a:stretch>
        </a:blipFill>
      </p:bgPr>
    </p:bg>
    <p:spTree>
      <p:nvGrpSpPr>
        <p:cNvPr id="115" name="Shape 115"/>
        <p:cNvGrpSpPr/>
        <p:nvPr/>
      </p:nvGrpSpPr>
      <p:grpSpPr>
        <a:xfrm>
          <a:off x="0" y="0"/>
          <a:ext cx="0" cy="0"/>
          <a:chOff x="0" y="0"/>
          <a:chExt cx="0" cy="0"/>
        </a:xfrm>
      </p:grpSpPr>
      <p:sp>
        <p:nvSpPr>
          <p:cNvPr id="116" name="Shape 11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117" name="Shape 117"/>
          <p:cNvSpPr txBox="1"/>
          <p:nvPr>
            <p:ph idx="11" type="ftr"/>
          </p:nvPr>
        </p:nvSpPr>
        <p:spPr>
          <a:xfrm>
            <a:off x="5789613" y="6356350"/>
            <a:ext cx="28956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118" name="Shape 118"/>
          <p:cNvSpPr txBox="1"/>
          <p:nvPr>
            <p:ph idx="12" type="sldNum"/>
          </p:nvPr>
        </p:nvSpPr>
        <p:spPr>
          <a:xfrm>
            <a:off x="4305300" y="6356350"/>
            <a:ext cx="5334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100">
                <a:solidFill>
                  <a:srgbClr val="7F7F7F"/>
                </a:solidFill>
                <a:latin typeface="Lustria"/>
                <a:ea typeface="Lustria"/>
                <a:cs typeface="Lustria"/>
                <a:sym typeface="Lustria"/>
              </a:defRPr>
            </a:lvl1pPr>
            <a:lvl2pPr indent="0" lvl="1" marL="0" marR="0" rtl="0" algn="ctr">
              <a:spcBef>
                <a:spcPts val="0"/>
              </a:spcBef>
              <a:buNone/>
              <a:defRPr b="1" sz="1100">
                <a:solidFill>
                  <a:srgbClr val="7F7F7F"/>
                </a:solidFill>
                <a:latin typeface="Lustria"/>
                <a:ea typeface="Lustria"/>
                <a:cs typeface="Lustria"/>
                <a:sym typeface="Lustria"/>
              </a:defRPr>
            </a:lvl2pPr>
            <a:lvl3pPr indent="0" lvl="2" marL="0" marR="0" rtl="0" algn="ctr">
              <a:spcBef>
                <a:spcPts val="0"/>
              </a:spcBef>
              <a:buNone/>
              <a:defRPr b="1" sz="1100">
                <a:solidFill>
                  <a:srgbClr val="7F7F7F"/>
                </a:solidFill>
                <a:latin typeface="Lustria"/>
                <a:ea typeface="Lustria"/>
                <a:cs typeface="Lustria"/>
                <a:sym typeface="Lustria"/>
              </a:defRPr>
            </a:lvl3pPr>
            <a:lvl4pPr indent="0" lvl="3" marL="0" marR="0" rtl="0" algn="ctr">
              <a:spcBef>
                <a:spcPts val="0"/>
              </a:spcBef>
              <a:buNone/>
              <a:defRPr b="1" sz="1100">
                <a:solidFill>
                  <a:srgbClr val="7F7F7F"/>
                </a:solidFill>
                <a:latin typeface="Lustria"/>
                <a:ea typeface="Lustria"/>
                <a:cs typeface="Lustria"/>
                <a:sym typeface="Lustria"/>
              </a:defRPr>
            </a:lvl4pPr>
            <a:lvl5pPr indent="0" lvl="4" marL="0" marR="0" rtl="0" algn="ctr">
              <a:spcBef>
                <a:spcPts val="0"/>
              </a:spcBef>
              <a:buNone/>
              <a:defRPr b="1" sz="1100">
                <a:solidFill>
                  <a:srgbClr val="7F7F7F"/>
                </a:solidFill>
                <a:latin typeface="Lustria"/>
                <a:ea typeface="Lustria"/>
                <a:cs typeface="Lustria"/>
                <a:sym typeface="Lustria"/>
              </a:defRPr>
            </a:lvl5pPr>
            <a:lvl6pPr indent="0" lvl="5" marL="0" marR="0" rtl="0" algn="ctr">
              <a:spcBef>
                <a:spcPts val="0"/>
              </a:spcBef>
              <a:buNone/>
              <a:defRPr b="1" sz="1100">
                <a:solidFill>
                  <a:srgbClr val="7F7F7F"/>
                </a:solidFill>
                <a:latin typeface="Lustria"/>
                <a:ea typeface="Lustria"/>
                <a:cs typeface="Lustria"/>
                <a:sym typeface="Lustria"/>
              </a:defRPr>
            </a:lvl6pPr>
            <a:lvl7pPr indent="0" lvl="6" marL="0" marR="0" rtl="0" algn="ctr">
              <a:spcBef>
                <a:spcPts val="0"/>
              </a:spcBef>
              <a:buNone/>
              <a:defRPr b="1" sz="1100">
                <a:solidFill>
                  <a:srgbClr val="7F7F7F"/>
                </a:solidFill>
                <a:latin typeface="Lustria"/>
                <a:ea typeface="Lustria"/>
                <a:cs typeface="Lustria"/>
                <a:sym typeface="Lustria"/>
              </a:defRPr>
            </a:lvl7pPr>
            <a:lvl8pPr indent="0" lvl="7" marL="0" marR="0" rtl="0" algn="ctr">
              <a:spcBef>
                <a:spcPts val="0"/>
              </a:spcBef>
              <a:buNone/>
              <a:defRPr b="1" sz="1100">
                <a:solidFill>
                  <a:srgbClr val="7F7F7F"/>
                </a:solidFill>
                <a:latin typeface="Lustria"/>
                <a:ea typeface="Lustria"/>
                <a:cs typeface="Lustria"/>
                <a:sym typeface="Lustria"/>
              </a:defRPr>
            </a:lvl8pPr>
            <a:lvl9pPr indent="0" lvl="8" marL="0" marR="0" rtl="0" algn="ctr">
              <a:spcBef>
                <a:spcPts val="0"/>
              </a:spcBef>
              <a:buNone/>
              <a:defRPr b="1" sz="1100">
                <a:solidFill>
                  <a:srgbClr val="7F7F7F"/>
                </a:solidFill>
                <a:latin typeface="Lustria"/>
                <a:ea typeface="Lustria"/>
                <a:cs typeface="Lustria"/>
                <a:sym typeface="Lustri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8" name="Shape 18"/>
        <p:cNvGrpSpPr/>
        <p:nvPr/>
      </p:nvGrpSpPr>
      <p:grpSpPr>
        <a:xfrm>
          <a:off x="0" y="0"/>
          <a:ext cx="0" cy="0"/>
          <a:chOff x="0" y="0"/>
          <a:chExt cx="0" cy="0"/>
        </a:xfrm>
      </p:grpSpPr>
      <p:sp>
        <p:nvSpPr>
          <p:cNvPr id="19" name="Shape 19"/>
          <p:cNvSpPr txBox="1"/>
          <p:nvPr>
            <p:ph type="title"/>
          </p:nvPr>
        </p:nvSpPr>
        <p:spPr>
          <a:xfrm>
            <a:off x="457200" y="345141"/>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lt1"/>
              </a:buClr>
              <a:buSzPts val="4600"/>
              <a:buFont typeface="Lustria"/>
              <a:buNone/>
              <a:defRPr b="0" i="0" sz="4600" u="none" cap="none" strike="noStrike">
                <a:solidFill>
                  <a:schemeClr val="lt1"/>
                </a:solidFill>
                <a:latin typeface="Lustria"/>
                <a:ea typeface="Lustria"/>
                <a:cs typeface="Lustria"/>
                <a:sym typeface="Lust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Shape 20"/>
          <p:cNvSpPr txBox="1"/>
          <p:nvPr>
            <p:ph idx="1" type="body"/>
          </p:nvPr>
        </p:nvSpPr>
        <p:spPr>
          <a:xfrm>
            <a:off x="739775" y="2770094"/>
            <a:ext cx="7662864" cy="3267169"/>
          </a:xfrm>
          <a:prstGeom prst="rect">
            <a:avLst/>
          </a:prstGeom>
          <a:noFill/>
          <a:ln>
            <a:noFill/>
          </a:ln>
        </p:spPr>
        <p:txBody>
          <a:bodyPr anchorCtr="0" anchor="t" bIns="91425" lIns="91425" spcFirstLastPara="1" rIns="91425" wrap="square" tIns="91425"/>
          <a:lstStyle>
            <a:lvl1pPr indent="-354330" lvl="0" marL="457200" marR="0" rtl="0" algn="l">
              <a:spcBef>
                <a:spcPts val="2000"/>
              </a:spcBef>
              <a:spcAft>
                <a:spcPts val="0"/>
              </a:spcAft>
              <a:buClr>
                <a:schemeClr val="accent1"/>
              </a:buClr>
              <a:buSzPts val="1980"/>
              <a:buFont typeface="Noto Sans Symbols"/>
              <a:buChar char="•"/>
              <a:defRPr b="0" i="0" sz="2200" u="none" cap="none" strike="noStrike">
                <a:solidFill>
                  <a:srgbClr val="595959"/>
                </a:solidFill>
                <a:latin typeface="Lustria"/>
                <a:ea typeface="Lustria"/>
                <a:cs typeface="Lustria"/>
                <a:sym typeface="Lustria"/>
              </a:defRPr>
            </a:lvl1pPr>
            <a:lvl2pPr indent="-342900" lvl="1" marL="914400" marR="0" rtl="0" algn="l">
              <a:spcBef>
                <a:spcPts val="600"/>
              </a:spcBef>
              <a:spcAft>
                <a:spcPts val="0"/>
              </a:spcAft>
              <a:buClr>
                <a:srgbClr val="C0F942"/>
              </a:buClr>
              <a:buSzPts val="1800"/>
              <a:buFont typeface="Noto Sans Symbols"/>
              <a:buChar char="•"/>
              <a:defRPr b="0" i="0" sz="2000" u="none" cap="none" strike="noStrike">
                <a:solidFill>
                  <a:srgbClr val="595959"/>
                </a:solidFill>
                <a:latin typeface="Lustria"/>
                <a:ea typeface="Lustria"/>
                <a:cs typeface="Lustria"/>
                <a:sym typeface="Lustria"/>
              </a:defRPr>
            </a:lvl2pPr>
            <a:lvl3pPr indent="-331469" lvl="2" marL="13716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3pPr>
            <a:lvl4pPr indent="-331469" lvl="3" marL="18288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4pPr>
            <a:lvl5pPr indent="-331470" lvl="4" marL="22860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5pPr>
            <a:lvl6pPr indent="-331470" lvl="5" marL="2743200" marR="0" rtl="0" algn="l">
              <a:spcBef>
                <a:spcPts val="36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6pPr>
            <a:lvl7pPr indent="-331470" lvl="6" marL="3200400" marR="0" rtl="0" algn="l">
              <a:spcBef>
                <a:spcPts val="36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7pPr>
            <a:lvl8pPr indent="-331470" lvl="7" marL="3657600" marR="0" rtl="0" algn="l">
              <a:spcBef>
                <a:spcPts val="36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8pPr>
            <a:lvl9pPr indent="-331470" lvl="8" marL="4114800" marR="0" rtl="0" algn="l">
              <a:spcBef>
                <a:spcPts val="36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9pPr>
          </a:lstStyle>
          <a:p/>
        </p:txBody>
      </p:sp>
      <p:sp>
        <p:nvSpPr>
          <p:cNvPr id="21" name="Shape 2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22" name="Shape 22"/>
          <p:cNvSpPr txBox="1"/>
          <p:nvPr>
            <p:ph idx="11" type="ftr"/>
          </p:nvPr>
        </p:nvSpPr>
        <p:spPr>
          <a:xfrm>
            <a:off x="5789613" y="6356350"/>
            <a:ext cx="28956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23" name="Shape 23"/>
          <p:cNvSpPr txBox="1"/>
          <p:nvPr>
            <p:ph idx="12" type="sldNum"/>
          </p:nvPr>
        </p:nvSpPr>
        <p:spPr>
          <a:xfrm>
            <a:off x="4305300" y="6356350"/>
            <a:ext cx="5334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100">
                <a:solidFill>
                  <a:srgbClr val="7F7F7F"/>
                </a:solidFill>
                <a:latin typeface="Lustria"/>
                <a:ea typeface="Lustria"/>
                <a:cs typeface="Lustria"/>
                <a:sym typeface="Lustria"/>
              </a:defRPr>
            </a:lvl1pPr>
            <a:lvl2pPr indent="0" lvl="1" marL="0" marR="0" rtl="0" algn="ctr">
              <a:spcBef>
                <a:spcPts val="0"/>
              </a:spcBef>
              <a:buNone/>
              <a:defRPr b="1" sz="1100">
                <a:solidFill>
                  <a:srgbClr val="7F7F7F"/>
                </a:solidFill>
                <a:latin typeface="Lustria"/>
                <a:ea typeface="Lustria"/>
                <a:cs typeface="Lustria"/>
                <a:sym typeface="Lustria"/>
              </a:defRPr>
            </a:lvl2pPr>
            <a:lvl3pPr indent="0" lvl="2" marL="0" marR="0" rtl="0" algn="ctr">
              <a:spcBef>
                <a:spcPts val="0"/>
              </a:spcBef>
              <a:buNone/>
              <a:defRPr b="1" sz="1100">
                <a:solidFill>
                  <a:srgbClr val="7F7F7F"/>
                </a:solidFill>
                <a:latin typeface="Lustria"/>
                <a:ea typeface="Lustria"/>
                <a:cs typeface="Lustria"/>
                <a:sym typeface="Lustria"/>
              </a:defRPr>
            </a:lvl3pPr>
            <a:lvl4pPr indent="0" lvl="3" marL="0" marR="0" rtl="0" algn="ctr">
              <a:spcBef>
                <a:spcPts val="0"/>
              </a:spcBef>
              <a:buNone/>
              <a:defRPr b="1" sz="1100">
                <a:solidFill>
                  <a:srgbClr val="7F7F7F"/>
                </a:solidFill>
                <a:latin typeface="Lustria"/>
                <a:ea typeface="Lustria"/>
                <a:cs typeface="Lustria"/>
                <a:sym typeface="Lustria"/>
              </a:defRPr>
            </a:lvl4pPr>
            <a:lvl5pPr indent="0" lvl="4" marL="0" marR="0" rtl="0" algn="ctr">
              <a:spcBef>
                <a:spcPts val="0"/>
              </a:spcBef>
              <a:buNone/>
              <a:defRPr b="1" sz="1100">
                <a:solidFill>
                  <a:srgbClr val="7F7F7F"/>
                </a:solidFill>
                <a:latin typeface="Lustria"/>
                <a:ea typeface="Lustria"/>
                <a:cs typeface="Lustria"/>
                <a:sym typeface="Lustria"/>
              </a:defRPr>
            </a:lvl5pPr>
            <a:lvl6pPr indent="0" lvl="5" marL="0" marR="0" rtl="0" algn="ctr">
              <a:spcBef>
                <a:spcPts val="0"/>
              </a:spcBef>
              <a:buNone/>
              <a:defRPr b="1" sz="1100">
                <a:solidFill>
                  <a:srgbClr val="7F7F7F"/>
                </a:solidFill>
                <a:latin typeface="Lustria"/>
                <a:ea typeface="Lustria"/>
                <a:cs typeface="Lustria"/>
                <a:sym typeface="Lustria"/>
              </a:defRPr>
            </a:lvl6pPr>
            <a:lvl7pPr indent="0" lvl="6" marL="0" marR="0" rtl="0" algn="ctr">
              <a:spcBef>
                <a:spcPts val="0"/>
              </a:spcBef>
              <a:buNone/>
              <a:defRPr b="1" sz="1100">
                <a:solidFill>
                  <a:srgbClr val="7F7F7F"/>
                </a:solidFill>
                <a:latin typeface="Lustria"/>
                <a:ea typeface="Lustria"/>
                <a:cs typeface="Lustria"/>
                <a:sym typeface="Lustria"/>
              </a:defRPr>
            </a:lvl7pPr>
            <a:lvl8pPr indent="0" lvl="7" marL="0" marR="0" rtl="0" algn="ctr">
              <a:spcBef>
                <a:spcPts val="0"/>
              </a:spcBef>
              <a:buNone/>
              <a:defRPr b="1" sz="1100">
                <a:solidFill>
                  <a:srgbClr val="7F7F7F"/>
                </a:solidFill>
                <a:latin typeface="Lustria"/>
                <a:ea typeface="Lustria"/>
                <a:cs typeface="Lustria"/>
                <a:sym typeface="Lustria"/>
              </a:defRPr>
            </a:lvl8pPr>
            <a:lvl9pPr indent="0" lvl="8" marL="0" marR="0" rtl="0" algn="ctr">
              <a:spcBef>
                <a:spcPts val="0"/>
              </a:spcBef>
              <a:buNone/>
              <a:defRPr b="1" sz="1100">
                <a:solidFill>
                  <a:srgbClr val="7F7F7F"/>
                </a:solidFill>
                <a:latin typeface="Lustria"/>
                <a:ea typeface="Lustria"/>
                <a:cs typeface="Lustria"/>
                <a:sym typeface="Lustri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4" name="Shape 24"/>
        <p:cNvGrpSpPr/>
        <p:nvPr/>
      </p:nvGrpSpPr>
      <p:grpSpPr>
        <a:xfrm>
          <a:off x="0" y="0"/>
          <a:ext cx="0" cy="0"/>
          <a:chOff x="0" y="0"/>
          <a:chExt cx="0" cy="0"/>
        </a:xfrm>
      </p:grpSpPr>
      <p:sp>
        <p:nvSpPr>
          <p:cNvPr id="25" name="Shape 25"/>
          <p:cNvSpPr txBox="1"/>
          <p:nvPr>
            <p:ph type="title"/>
          </p:nvPr>
        </p:nvSpPr>
        <p:spPr>
          <a:xfrm>
            <a:off x="457200" y="345141"/>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lt1"/>
              </a:buClr>
              <a:buSzPts val="4600"/>
              <a:buFont typeface="Lustria"/>
              <a:buNone/>
              <a:defRPr b="0" i="0" sz="4600" u="none" cap="none" strike="noStrike">
                <a:solidFill>
                  <a:schemeClr val="lt1"/>
                </a:solidFill>
                <a:latin typeface="Lustria"/>
                <a:ea typeface="Lustria"/>
                <a:cs typeface="Lustria"/>
                <a:sym typeface="Lust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Shape 2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27" name="Shape 27"/>
          <p:cNvSpPr txBox="1"/>
          <p:nvPr>
            <p:ph idx="11" type="ftr"/>
          </p:nvPr>
        </p:nvSpPr>
        <p:spPr>
          <a:xfrm>
            <a:off x="5789613" y="6356350"/>
            <a:ext cx="28956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28" name="Shape 28"/>
          <p:cNvSpPr txBox="1"/>
          <p:nvPr>
            <p:ph idx="12" type="sldNum"/>
          </p:nvPr>
        </p:nvSpPr>
        <p:spPr>
          <a:xfrm>
            <a:off x="4305300" y="6356350"/>
            <a:ext cx="5334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100">
                <a:solidFill>
                  <a:srgbClr val="7F7F7F"/>
                </a:solidFill>
                <a:latin typeface="Lustria"/>
                <a:ea typeface="Lustria"/>
                <a:cs typeface="Lustria"/>
                <a:sym typeface="Lustria"/>
              </a:defRPr>
            </a:lvl1pPr>
            <a:lvl2pPr indent="0" lvl="1" marL="0" marR="0" rtl="0" algn="ctr">
              <a:spcBef>
                <a:spcPts val="0"/>
              </a:spcBef>
              <a:buNone/>
              <a:defRPr b="1" sz="1100">
                <a:solidFill>
                  <a:srgbClr val="7F7F7F"/>
                </a:solidFill>
                <a:latin typeface="Lustria"/>
                <a:ea typeface="Lustria"/>
                <a:cs typeface="Lustria"/>
                <a:sym typeface="Lustria"/>
              </a:defRPr>
            </a:lvl2pPr>
            <a:lvl3pPr indent="0" lvl="2" marL="0" marR="0" rtl="0" algn="ctr">
              <a:spcBef>
                <a:spcPts val="0"/>
              </a:spcBef>
              <a:buNone/>
              <a:defRPr b="1" sz="1100">
                <a:solidFill>
                  <a:srgbClr val="7F7F7F"/>
                </a:solidFill>
                <a:latin typeface="Lustria"/>
                <a:ea typeface="Lustria"/>
                <a:cs typeface="Lustria"/>
                <a:sym typeface="Lustria"/>
              </a:defRPr>
            </a:lvl3pPr>
            <a:lvl4pPr indent="0" lvl="3" marL="0" marR="0" rtl="0" algn="ctr">
              <a:spcBef>
                <a:spcPts val="0"/>
              </a:spcBef>
              <a:buNone/>
              <a:defRPr b="1" sz="1100">
                <a:solidFill>
                  <a:srgbClr val="7F7F7F"/>
                </a:solidFill>
                <a:latin typeface="Lustria"/>
                <a:ea typeface="Lustria"/>
                <a:cs typeface="Lustria"/>
                <a:sym typeface="Lustria"/>
              </a:defRPr>
            </a:lvl4pPr>
            <a:lvl5pPr indent="0" lvl="4" marL="0" marR="0" rtl="0" algn="ctr">
              <a:spcBef>
                <a:spcPts val="0"/>
              </a:spcBef>
              <a:buNone/>
              <a:defRPr b="1" sz="1100">
                <a:solidFill>
                  <a:srgbClr val="7F7F7F"/>
                </a:solidFill>
                <a:latin typeface="Lustria"/>
                <a:ea typeface="Lustria"/>
                <a:cs typeface="Lustria"/>
                <a:sym typeface="Lustria"/>
              </a:defRPr>
            </a:lvl5pPr>
            <a:lvl6pPr indent="0" lvl="5" marL="0" marR="0" rtl="0" algn="ctr">
              <a:spcBef>
                <a:spcPts val="0"/>
              </a:spcBef>
              <a:buNone/>
              <a:defRPr b="1" sz="1100">
                <a:solidFill>
                  <a:srgbClr val="7F7F7F"/>
                </a:solidFill>
                <a:latin typeface="Lustria"/>
                <a:ea typeface="Lustria"/>
                <a:cs typeface="Lustria"/>
                <a:sym typeface="Lustria"/>
              </a:defRPr>
            </a:lvl6pPr>
            <a:lvl7pPr indent="0" lvl="6" marL="0" marR="0" rtl="0" algn="ctr">
              <a:spcBef>
                <a:spcPts val="0"/>
              </a:spcBef>
              <a:buNone/>
              <a:defRPr b="1" sz="1100">
                <a:solidFill>
                  <a:srgbClr val="7F7F7F"/>
                </a:solidFill>
                <a:latin typeface="Lustria"/>
                <a:ea typeface="Lustria"/>
                <a:cs typeface="Lustria"/>
                <a:sym typeface="Lustria"/>
              </a:defRPr>
            </a:lvl7pPr>
            <a:lvl8pPr indent="0" lvl="7" marL="0" marR="0" rtl="0" algn="ctr">
              <a:spcBef>
                <a:spcPts val="0"/>
              </a:spcBef>
              <a:buNone/>
              <a:defRPr b="1" sz="1100">
                <a:solidFill>
                  <a:srgbClr val="7F7F7F"/>
                </a:solidFill>
                <a:latin typeface="Lustria"/>
                <a:ea typeface="Lustria"/>
                <a:cs typeface="Lustria"/>
                <a:sym typeface="Lustria"/>
              </a:defRPr>
            </a:lvl8pPr>
            <a:lvl9pPr indent="0" lvl="8" marL="0" marR="0" rtl="0" algn="ctr">
              <a:spcBef>
                <a:spcPts val="0"/>
              </a:spcBef>
              <a:buNone/>
              <a:defRPr b="1" sz="1100">
                <a:solidFill>
                  <a:srgbClr val="7F7F7F"/>
                </a:solidFill>
                <a:latin typeface="Lustria"/>
                <a:ea typeface="Lustria"/>
                <a:cs typeface="Lustria"/>
                <a:sym typeface="Lustri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blipFill>
          <a:blip r:embed="rId2">
            <a:alphaModFix/>
          </a:blip>
          <a:stretch>
            <a:fillRect/>
          </a:stretch>
        </a:blipFill>
      </p:bgPr>
    </p:bg>
    <p:spTree>
      <p:nvGrpSpPr>
        <p:cNvPr id="29" name="Shape 29"/>
        <p:cNvGrpSpPr/>
        <p:nvPr/>
      </p:nvGrpSpPr>
      <p:grpSpPr>
        <a:xfrm>
          <a:off x="0" y="0"/>
          <a:ext cx="0" cy="0"/>
          <a:chOff x="0" y="0"/>
          <a:chExt cx="0" cy="0"/>
        </a:xfrm>
      </p:grpSpPr>
      <p:sp>
        <p:nvSpPr>
          <p:cNvPr id="30" name="Shape 30"/>
          <p:cNvSpPr txBox="1"/>
          <p:nvPr>
            <p:ph type="title"/>
          </p:nvPr>
        </p:nvSpPr>
        <p:spPr>
          <a:xfrm>
            <a:off x="457200" y="2236694"/>
            <a:ext cx="6400800" cy="1362075"/>
          </a:xfrm>
          <a:prstGeom prst="rect">
            <a:avLst/>
          </a:prstGeom>
          <a:noFill/>
          <a:ln>
            <a:noFill/>
          </a:ln>
        </p:spPr>
        <p:txBody>
          <a:bodyPr anchorCtr="0" anchor="b" bIns="91425" lIns="91425" spcFirstLastPara="1" rIns="91425" wrap="square" tIns="91425"/>
          <a:lstStyle>
            <a:lvl1pPr lvl="0" marR="0" rtl="0" algn="r">
              <a:spcBef>
                <a:spcPts val="0"/>
              </a:spcBef>
              <a:spcAft>
                <a:spcPts val="0"/>
              </a:spcAft>
              <a:buClr>
                <a:schemeClr val="lt1"/>
              </a:buClr>
              <a:buSzPts val="4600"/>
              <a:buFont typeface="Lustria"/>
              <a:buNone/>
              <a:defRPr b="0" i="0" sz="4600" u="none" cap="none" strike="noStrike">
                <a:solidFill>
                  <a:schemeClr val="lt1"/>
                </a:solidFill>
                <a:latin typeface="Lustria"/>
                <a:ea typeface="Lustria"/>
                <a:cs typeface="Lustria"/>
                <a:sym typeface="Lust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Shape 31"/>
          <p:cNvSpPr txBox="1"/>
          <p:nvPr>
            <p:ph idx="1" type="body"/>
          </p:nvPr>
        </p:nvSpPr>
        <p:spPr>
          <a:xfrm>
            <a:off x="1676399" y="3609695"/>
            <a:ext cx="5181601" cy="1500187"/>
          </a:xfrm>
          <a:prstGeom prst="rect">
            <a:avLst/>
          </a:prstGeom>
          <a:noFill/>
          <a:ln>
            <a:noFill/>
          </a:ln>
        </p:spPr>
        <p:txBody>
          <a:bodyPr anchorCtr="0" anchor="t" bIns="91425" lIns="91425" spcFirstLastPara="1" rIns="91425" wrap="square" tIns="91425"/>
          <a:lstStyle>
            <a:lvl1pPr indent="-228600" lvl="0" marL="457200" marR="0" rtl="0" algn="r">
              <a:spcBef>
                <a:spcPts val="300"/>
              </a:spcBef>
              <a:spcAft>
                <a:spcPts val="0"/>
              </a:spcAft>
              <a:buClr>
                <a:schemeClr val="accent1"/>
              </a:buClr>
              <a:buSzPts val="1620"/>
              <a:buFont typeface="Noto Sans Symbols"/>
              <a:buNone/>
              <a:defRPr b="0" i="0" sz="1800" u="none" cap="none" strike="noStrike">
                <a:solidFill>
                  <a:schemeClr val="lt1"/>
                </a:solidFill>
                <a:latin typeface="Lustria"/>
                <a:ea typeface="Lustria"/>
                <a:cs typeface="Lustria"/>
                <a:sym typeface="Lustria"/>
              </a:defRPr>
            </a:lvl1pPr>
            <a:lvl2pPr indent="-228600" lvl="1" marL="914400" marR="0" rtl="0" algn="l">
              <a:spcBef>
                <a:spcPts val="600"/>
              </a:spcBef>
              <a:spcAft>
                <a:spcPts val="0"/>
              </a:spcAft>
              <a:buClr>
                <a:srgbClr val="C0F942"/>
              </a:buClr>
              <a:buSzPts val="1620"/>
              <a:buFont typeface="Noto Sans Symbols"/>
              <a:buNone/>
              <a:defRPr b="0" i="0" sz="1800" u="none" cap="none" strike="noStrike">
                <a:solidFill>
                  <a:srgbClr val="888888"/>
                </a:solidFill>
                <a:latin typeface="Lustria"/>
                <a:ea typeface="Lustria"/>
                <a:cs typeface="Lustria"/>
                <a:sym typeface="Lustria"/>
              </a:defRPr>
            </a:lvl2pPr>
            <a:lvl3pPr indent="-228600" lvl="2" marL="1371600" marR="0" rtl="0" algn="l">
              <a:spcBef>
                <a:spcPts val="600"/>
              </a:spcBef>
              <a:spcAft>
                <a:spcPts val="0"/>
              </a:spcAft>
              <a:buClr>
                <a:schemeClr val="accent1"/>
              </a:buClr>
              <a:buSzPts val="1440"/>
              <a:buFont typeface="Noto Sans Symbols"/>
              <a:buNone/>
              <a:defRPr b="0" i="0" sz="1600" u="none" cap="none" strike="noStrike">
                <a:solidFill>
                  <a:srgbClr val="888888"/>
                </a:solidFill>
                <a:latin typeface="Lustria"/>
                <a:ea typeface="Lustria"/>
                <a:cs typeface="Lustria"/>
                <a:sym typeface="Lustria"/>
              </a:defRPr>
            </a:lvl3pPr>
            <a:lvl4pPr indent="-228600" lvl="3" marL="1828800" marR="0" rtl="0" algn="l">
              <a:spcBef>
                <a:spcPts val="600"/>
              </a:spcBef>
              <a:spcAft>
                <a:spcPts val="0"/>
              </a:spcAft>
              <a:buClr>
                <a:srgbClr val="C0F942"/>
              </a:buClr>
              <a:buSzPts val="1260"/>
              <a:buFont typeface="Noto Sans Symbols"/>
              <a:buNone/>
              <a:defRPr b="0" i="0" sz="1400" u="none" cap="none" strike="noStrike">
                <a:solidFill>
                  <a:srgbClr val="888888"/>
                </a:solidFill>
                <a:latin typeface="Lustria"/>
                <a:ea typeface="Lustria"/>
                <a:cs typeface="Lustria"/>
                <a:sym typeface="Lustria"/>
              </a:defRPr>
            </a:lvl4pPr>
            <a:lvl5pPr indent="-228600" lvl="4" marL="2286000" marR="0" rtl="0" algn="l">
              <a:spcBef>
                <a:spcPts val="600"/>
              </a:spcBef>
              <a:spcAft>
                <a:spcPts val="0"/>
              </a:spcAft>
              <a:buClr>
                <a:schemeClr val="accent1"/>
              </a:buClr>
              <a:buSzPts val="1260"/>
              <a:buFont typeface="Noto Sans Symbols"/>
              <a:buNone/>
              <a:defRPr b="0" i="0" sz="1400" u="none" cap="none" strike="noStrike">
                <a:solidFill>
                  <a:srgbClr val="888888"/>
                </a:solidFill>
                <a:latin typeface="Lustria"/>
                <a:ea typeface="Lustria"/>
                <a:cs typeface="Lustria"/>
                <a:sym typeface="Lustria"/>
              </a:defRPr>
            </a:lvl5pPr>
            <a:lvl6pPr indent="-228600" lvl="5" marL="2743200" marR="0" rtl="0" algn="l">
              <a:spcBef>
                <a:spcPts val="280"/>
              </a:spcBef>
              <a:spcAft>
                <a:spcPts val="0"/>
              </a:spcAft>
              <a:buClr>
                <a:srgbClr val="C0F942"/>
              </a:buClr>
              <a:buSzPts val="1260"/>
              <a:buFont typeface="Noto Sans Symbols"/>
              <a:buNone/>
              <a:defRPr b="0" i="0" sz="1400" u="none" cap="none" strike="noStrike">
                <a:solidFill>
                  <a:srgbClr val="888888"/>
                </a:solidFill>
                <a:latin typeface="Lustria"/>
                <a:ea typeface="Lustria"/>
                <a:cs typeface="Lustria"/>
                <a:sym typeface="Lustria"/>
              </a:defRPr>
            </a:lvl6pPr>
            <a:lvl7pPr indent="-228600" lvl="6" marL="3200400" marR="0" rtl="0" algn="l">
              <a:spcBef>
                <a:spcPts val="280"/>
              </a:spcBef>
              <a:spcAft>
                <a:spcPts val="0"/>
              </a:spcAft>
              <a:buClr>
                <a:schemeClr val="accent1"/>
              </a:buClr>
              <a:buSzPts val="1260"/>
              <a:buFont typeface="Noto Sans Symbols"/>
              <a:buNone/>
              <a:defRPr b="0" i="0" sz="1400" u="none" cap="none" strike="noStrike">
                <a:solidFill>
                  <a:srgbClr val="888888"/>
                </a:solidFill>
                <a:latin typeface="Lustria"/>
                <a:ea typeface="Lustria"/>
                <a:cs typeface="Lustria"/>
                <a:sym typeface="Lustria"/>
              </a:defRPr>
            </a:lvl7pPr>
            <a:lvl8pPr indent="-228600" lvl="7" marL="3657600" marR="0" rtl="0" algn="l">
              <a:spcBef>
                <a:spcPts val="280"/>
              </a:spcBef>
              <a:spcAft>
                <a:spcPts val="0"/>
              </a:spcAft>
              <a:buClr>
                <a:srgbClr val="C0F942"/>
              </a:buClr>
              <a:buSzPts val="1260"/>
              <a:buFont typeface="Noto Sans Symbols"/>
              <a:buNone/>
              <a:defRPr b="0" i="0" sz="1400" u="none" cap="none" strike="noStrike">
                <a:solidFill>
                  <a:srgbClr val="888888"/>
                </a:solidFill>
                <a:latin typeface="Lustria"/>
                <a:ea typeface="Lustria"/>
                <a:cs typeface="Lustria"/>
                <a:sym typeface="Lustria"/>
              </a:defRPr>
            </a:lvl8pPr>
            <a:lvl9pPr indent="-228600" lvl="8" marL="4114800" marR="0" rtl="0" algn="l">
              <a:spcBef>
                <a:spcPts val="280"/>
              </a:spcBef>
              <a:spcAft>
                <a:spcPts val="0"/>
              </a:spcAft>
              <a:buClr>
                <a:schemeClr val="accent1"/>
              </a:buClr>
              <a:buSzPts val="1260"/>
              <a:buFont typeface="Noto Sans Symbols"/>
              <a:buNone/>
              <a:defRPr b="0" i="0" sz="1400" u="none" cap="none" strike="noStrike">
                <a:solidFill>
                  <a:srgbClr val="888888"/>
                </a:solidFill>
                <a:latin typeface="Lustria"/>
                <a:ea typeface="Lustria"/>
                <a:cs typeface="Lustria"/>
                <a:sym typeface="Lustria"/>
              </a:defRPr>
            </a:lvl9pPr>
          </a:lstStyle>
          <a:p/>
        </p:txBody>
      </p:sp>
      <p:sp>
        <p:nvSpPr>
          <p:cNvPr id="32" name="Shape 3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sz="1100">
                <a:solidFill>
                  <a:schemeClr val="lt1"/>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33" name="Shape 33"/>
          <p:cNvSpPr txBox="1"/>
          <p:nvPr>
            <p:ph idx="11" type="ftr"/>
          </p:nvPr>
        </p:nvSpPr>
        <p:spPr>
          <a:xfrm>
            <a:off x="7238999" y="6356350"/>
            <a:ext cx="1446213"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34" name="Shape 34"/>
          <p:cNvSpPr txBox="1"/>
          <p:nvPr>
            <p:ph idx="12" type="sldNum"/>
          </p:nvPr>
        </p:nvSpPr>
        <p:spPr>
          <a:xfrm>
            <a:off x="4305300" y="6356350"/>
            <a:ext cx="5334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100">
                <a:solidFill>
                  <a:schemeClr val="lt1"/>
                </a:solidFill>
                <a:latin typeface="Lustria"/>
                <a:ea typeface="Lustria"/>
                <a:cs typeface="Lustria"/>
                <a:sym typeface="Lustria"/>
              </a:defRPr>
            </a:lvl1pPr>
            <a:lvl2pPr indent="0" lvl="1" marL="0" marR="0" rtl="0" algn="ctr">
              <a:spcBef>
                <a:spcPts val="0"/>
              </a:spcBef>
              <a:buNone/>
              <a:defRPr b="1" sz="1100">
                <a:solidFill>
                  <a:schemeClr val="lt1"/>
                </a:solidFill>
                <a:latin typeface="Lustria"/>
                <a:ea typeface="Lustria"/>
                <a:cs typeface="Lustria"/>
                <a:sym typeface="Lustria"/>
              </a:defRPr>
            </a:lvl2pPr>
            <a:lvl3pPr indent="0" lvl="2" marL="0" marR="0" rtl="0" algn="ctr">
              <a:spcBef>
                <a:spcPts val="0"/>
              </a:spcBef>
              <a:buNone/>
              <a:defRPr b="1" sz="1100">
                <a:solidFill>
                  <a:schemeClr val="lt1"/>
                </a:solidFill>
                <a:latin typeface="Lustria"/>
                <a:ea typeface="Lustria"/>
                <a:cs typeface="Lustria"/>
                <a:sym typeface="Lustria"/>
              </a:defRPr>
            </a:lvl3pPr>
            <a:lvl4pPr indent="0" lvl="3" marL="0" marR="0" rtl="0" algn="ctr">
              <a:spcBef>
                <a:spcPts val="0"/>
              </a:spcBef>
              <a:buNone/>
              <a:defRPr b="1" sz="1100">
                <a:solidFill>
                  <a:schemeClr val="lt1"/>
                </a:solidFill>
                <a:latin typeface="Lustria"/>
                <a:ea typeface="Lustria"/>
                <a:cs typeface="Lustria"/>
                <a:sym typeface="Lustria"/>
              </a:defRPr>
            </a:lvl4pPr>
            <a:lvl5pPr indent="0" lvl="4" marL="0" marR="0" rtl="0" algn="ctr">
              <a:spcBef>
                <a:spcPts val="0"/>
              </a:spcBef>
              <a:buNone/>
              <a:defRPr b="1" sz="1100">
                <a:solidFill>
                  <a:schemeClr val="lt1"/>
                </a:solidFill>
                <a:latin typeface="Lustria"/>
                <a:ea typeface="Lustria"/>
                <a:cs typeface="Lustria"/>
                <a:sym typeface="Lustria"/>
              </a:defRPr>
            </a:lvl5pPr>
            <a:lvl6pPr indent="0" lvl="5" marL="0" marR="0" rtl="0" algn="ctr">
              <a:spcBef>
                <a:spcPts val="0"/>
              </a:spcBef>
              <a:buNone/>
              <a:defRPr b="1" sz="1100">
                <a:solidFill>
                  <a:schemeClr val="lt1"/>
                </a:solidFill>
                <a:latin typeface="Lustria"/>
                <a:ea typeface="Lustria"/>
                <a:cs typeface="Lustria"/>
                <a:sym typeface="Lustria"/>
              </a:defRPr>
            </a:lvl6pPr>
            <a:lvl7pPr indent="0" lvl="6" marL="0" marR="0" rtl="0" algn="ctr">
              <a:spcBef>
                <a:spcPts val="0"/>
              </a:spcBef>
              <a:buNone/>
              <a:defRPr b="1" sz="1100">
                <a:solidFill>
                  <a:schemeClr val="lt1"/>
                </a:solidFill>
                <a:latin typeface="Lustria"/>
                <a:ea typeface="Lustria"/>
                <a:cs typeface="Lustria"/>
                <a:sym typeface="Lustria"/>
              </a:defRPr>
            </a:lvl7pPr>
            <a:lvl8pPr indent="0" lvl="7" marL="0" marR="0" rtl="0" algn="ctr">
              <a:spcBef>
                <a:spcPts val="0"/>
              </a:spcBef>
              <a:buNone/>
              <a:defRPr b="1" sz="1100">
                <a:solidFill>
                  <a:schemeClr val="lt1"/>
                </a:solidFill>
                <a:latin typeface="Lustria"/>
                <a:ea typeface="Lustria"/>
                <a:cs typeface="Lustria"/>
                <a:sym typeface="Lustria"/>
              </a:defRPr>
            </a:lvl8pPr>
            <a:lvl9pPr indent="0" lvl="8" marL="0" marR="0" rtl="0" algn="ctr">
              <a:spcBef>
                <a:spcPts val="0"/>
              </a:spcBef>
              <a:buNone/>
              <a:defRPr b="1" sz="1100">
                <a:solidFill>
                  <a:schemeClr val="lt1"/>
                </a:solidFill>
                <a:latin typeface="Lustria"/>
                <a:ea typeface="Lustria"/>
                <a:cs typeface="Lustria"/>
                <a:sym typeface="Lustria"/>
              </a:defRPr>
            </a:lvl9pPr>
          </a:lstStyle>
          <a:p>
            <a:pPr indent="0" lvl="0" marL="0">
              <a:spcBef>
                <a:spcPts val="0"/>
              </a:spcBef>
              <a:spcAft>
                <a:spcPts val="0"/>
              </a:spcAft>
              <a:buNone/>
            </a:pPr>
            <a:fld id="{00000000-1234-1234-1234-123412341234}" type="slidenum">
              <a:rPr lang="en-US"/>
              <a:t>‹#›</a:t>
            </a:fld>
            <a:endParaRPr/>
          </a:p>
        </p:txBody>
      </p:sp>
      <p:sp>
        <p:nvSpPr>
          <p:cNvPr id="35" name="Shape 35"/>
          <p:cNvSpPr txBox="1"/>
          <p:nvPr/>
        </p:nvSpPr>
        <p:spPr>
          <a:xfrm>
            <a:off x="8292818" y="5804647"/>
            <a:ext cx="367088" cy="67710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400">
                <a:solidFill>
                  <a:schemeClr val="accent1"/>
                </a:solidFill>
                <a:latin typeface="Noto Sans Symbols"/>
                <a:ea typeface="Noto Sans Symbols"/>
                <a:cs typeface="Noto Sans Symbols"/>
                <a:sym typeface="Noto Sans Symbols"/>
              </a:rPr>
              <a:t>•</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6" name="Shape 36"/>
        <p:cNvGrpSpPr/>
        <p:nvPr/>
      </p:nvGrpSpPr>
      <p:grpSpPr>
        <a:xfrm>
          <a:off x="0" y="0"/>
          <a:ext cx="0" cy="0"/>
          <a:chOff x="0" y="0"/>
          <a:chExt cx="0" cy="0"/>
        </a:xfrm>
      </p:grpSpPr>
      <p:sp>
        <p:nvSpPr>
          <p:cNvPr id="37" name="Shape 37"/>
          <p:cNvSpPr txBox="1"/>
          <p:nvPr>
            <p:ph type="title"/>
          </p:nvPr>
        </p:nvSpPr>
        <p:spPr>
          <a:xfrm>
            <a:off x="457200" y="345141"/>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lt1"/>
              </a:buClr>
              <a:buSzPts val="4600"/>
              <a:buFont typeface="Lustria"/>
              <a:buNone/>
              <a:defRPr b="0" i="0" sz="4600" u="none" cap="none" strike="noStrike">
                <a:solidFill>
                  <a:schemeClr val="lt1"/>
                </a:solidFill>
                <a:latin typeface="Lustria"/>
                <a:ea typeface="Lustria"/>
                <a:cs typeface="Lustria"/>
                <a:sym typeface="Lust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Shape 38"/>
          <p:cNvSpPr txBox="1"/>
          <p:nvPr>
            <p:ph idx="1" type="body"/>
          </p:nvPr>
        </p:nvSpPr>
        <p:spPr>
          <a:xfrm>
            <a:off x="740664" y="2784475"/>
            <a:ext cx="3767328" cy="3252788"/>
          </a:xfrm>
          <a:prstGeom prst="rect">
            <a:avLst/>
          </a:prstGeom>
          <a:noFill/>
          <a:ln>
            <a:noFill/>
          </a:ln>
        </p:spPr>
        <p:txBody>
          <a:bodyPr anchorCtr="0" anchor="t" bIns="91425" lIns="91425" spcFirstLastPara="1" rIns="91425" wrap="square" tIns="91425"/>
          <a:lstStyle>
            <a:lvl1pPr indent="-331470" lvl="0" marL="457200" marR="0" rtl="0" algn="l">
              <a:spcBef>
                <a:spcPts val="20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1pPr>
            <a:lvl2pPr indent="-331469" lvl="1" marL="9144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2pPr>
            <a:lvl3pPr indent="-331469" lvl="2" marL="13716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3pPr>
            <a:lvl4pPr indent="-331469" lvl="3" marL="18288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4pPr>
            <a:lvl5pPr indent="-331470" lvl="4" marL="22860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5pPr>
            <a:lvl6pPr indent="-320039" lvl="5" marL="2743200" marR="0" rtl="0" algn="l">
              <a:spcBef>
                <a:spcPts val="320"/>
              </a:spcBef>
              <a:spcAft>
                <a:spcPts val="0"/>
              </a:spcAft>
              <a:buClr>
                <a:srgbClr val="C0F942"/>
              </a:buClr>
              <a:buSzPts val="1440"/>
              <a:buFont typeface="Noto Sans Symbols"/>
              <a:buChar char="•"/>
              <a:defRPr b="0" i="0" sz="1600" u="none" cap="none" strike="noStrike">
                <a:solidFill>
                  <a:srgbClr val="595959"/>
                </a:solidFill>
                <a:latin typeface="Lustria"/>
                <a:ea typeface="Lustria"/>
                <a:cs typeface="Lustria"/>
                <a:sym typeface="Lustria"/>
              </a:defRPr>
            </a:lvl6pPr>
            <a:lvl7pPr indent="-320039" lvl="6" marL="3200400" marR="0" rtl="0" algn="l">
              <a:spcBef>
                <a:spcPts val="320"/>
              </a:spcBef>
              <a:spcAft>
                <a:spcPts val="0"/>
              </a:spcAft>
              <a:buClr>
                <a:schemeClr val="accent1"/>
              </a:buClr>
              <a:buSzPts val="1440"/>
              <a:buFont typeface="Noto Sans Symbols"/>
              <a:buChar char="•"/>
              <a:defRPr b="0" i="0" sz="1600" u="none" cap="none" strike="noStrike">
                <a:solidFill>
                  <a:srgbClr val="595959"/>
                </a:solidFill>
                <a:latin typeface="Lustria"/>
                <a:ea typeface="Lustria"/>
                <a:cs typeface="Lustria"/>
                <a:sym typeface="Lustria"/>
              </a:defRPr>
            </a:lvl7pPr>
            <a:lvl8pPr indent="-320040" lvl="7" marL="3657600" marR="0" rtl="0" algn="l">
              <a:spcBef>
                <a:spcPts val="320"/>
              </a:spcBef>
              <a:spcAft>
                <a:spcPts val="0"/>
              </a:spcAft>
              <a:buClr>
                <a:srgbClr val="C0F942"/>
              </a:buClr>
              <a:buSzPts val="1440"/>
              <a:buFont typeface="Noto Sans Symbols"/>
              <a:buChar char="•"/>
              <a:defRPr b="0" i="0" sz="1600" u="none" cap="none" strike="noStrike">
                <a:solidFill>
                  <a:srgbClr val="595959"/>
                </a:solidFill>
                <a:latin typeface="Lustria"/>
                <a:ea typeface="Lustria"/>
                <a:cs typeface="Lustria"/>
                <a:sym typeface="Lustria"/>
              </a:defRPr>
            </a:lvl8pPr>
            <a:lvl9pPr indent="-320040" lvl="8" marL="4114800" marR="0" rtl="0" algn="l">
              <a:spcBef>
                <a:spcPts val="320"/>
              </a:spcBef>
              <a:spcAft>
                <a:spcPts val="0"/>
              </a:spcAft>
              <a:buClr>
                <a:schemeClr val="accent1"/>
              </a:buClr>
              <a:buSzPts val="1440"/>
              <a:buFont typeface="Noto Sans Symbols"/>
              <a:buChar char="•"/>
              <a:defRPr b="0" i="0" sz="1600" u="none" cap="none" strike="noStrike">
                <a:solidFill>
                  <a:srgbClr val="595959"/>
                </a:solidFill>
                <a:latin typeface="Lustria"/>
                <a:ea typeface="Lustria"/>
                <a:cs typeface="Lustria"/>
                <a:sym typeface="Lustria"/>
              </a:defRPr>
            </a:lvl9pPr>
          </a:lstStyle>
          <a:p/>
        </p:txBody>
      </p:sp>
      <p:sp>
        <p:nvSpPr>
          <p:cNvPr id="39" name="Shape 39"/>
          <p:cNvSpPr txBox="1"/>
          <p:nvPr>
            <p:ph idx="2" type="body"/>
          </p:nvPr>
        </p:nvSpPr>
        <p:spPr>
          <a:xfrm>
            <a:off x="4634753" y="2784475"/>
            <a:ext cx="3767328" cy="3252788"/>
          </a:xfrm>
          <a:prstGeom prst="rect">
            <a:avLst/>
          </a:prstGeom>
          <a:noFill/>
          <a:ln>
            <a:noFill/>
          </a:ln>
        </p:spPr>
        <p:txBody>
          <a:bodyPr anchorCtr="0" anchor="t" bIns="91425" lIns="91425" spcFirstLastPara="1" rIns="91425" wrap="square" tIns="91425"/>
          <a:lstStyle>
            <a:lvl1pPr indent="-331470" lvl="0" marL="457200" marR="0" rtl="0" algn="l">
              <a:spcBef>
                <a:spcPts val="20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1pPr>
            <a:lvl2pPr indent="-331469" lvl="1" marL="9144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2pPr>
            <a:lvl3pPr indent="-331469" lvl="2" marL="13716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3pPr>
            <a:lvl4pPr indent="-331469" lvl="3" marL="18288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4pPr>
            <a:lvl5pPr indent="-331470" lvl="4" marL="22860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5pPr>
            <a:lvl6pPr indent="-320039" lvl="5" marL="2743200" marR="0" rtl="0" algn="l">
              <a:spcBef>
                <a:spcPts val="320"/>
              </a:spcBef>
              <a:spcAft>
                <a:spcPts val="0"/>
              </a:spcAft>
              <a:buClr>
                <a:srgbClr val="C0F942"/>
              </a:buClr>
              <a:buSzPts val="1440"/>
              <a:buFont typeface="Noto Sans Symbols"/>
              <a:buChar char="•"/>
              <a:defRPr b="0" i="0" sz="1600" u="none" cap="none" strike="noStrike">
                <a:solidFill>
                  <a:srgbClr val="595959"/>
                </a:solidFill>
                <a:latin typeface="Lustria"/>
                <a:ea typeface="Lustria"/>
                <a:cs typeface="Lustria"/>
                <a:sym typeface="Lustria"/>
              </a:defRPr>
            </a:lvl6pPr>
            <a:lvl7pPr indent="-320039" lvl="6" marL="3200400" marR="0" rtl="0" algn="l">
              <a:spcBef>
                <a:spcPts val="320"/>
              </a:spcBef>
              <a:spcAft>
                <a:spcPts val="0"/>
              </a:spcAft>
              <a:buClr>
                <a:schemeClr val="accent1"/>
              </a:buClr>
              <a:buSzPts val="1440"/>
              <a:buFont typeface="Noto Sans Symbols"/>
              <a:buChar char="•"/>
              <a:defRPr b="0" i="0" sz="1600" u="none" cap="none" strike="noStrike">
                <a:solidFill>
                  <a:srgbClr val="595959"/>
                </a:solidFill>
                <a:latin typeface="Lustria"/>
                <a:ea typeface="Lustria"/>
                <a:cs typeface="Lustria"/>
                <a:sym typeface="Lustria"/>
              </a:defRPr>
            </a:lvl7pPr>
            <a:lvl8pPr indent="-320040" lvl="7" marL="3657600" marR="0" rtl="0" algn="l">
              <a:spcBef>
                <a:spcPts val="320"/>
              </a:spcBef>
              <a:spcAft>
                <a:spcPts val="0"/>
              </a:spcAft>
              <a:buClr>
                <a:srgbClr val="C0F942"/>
              </a:buClr>
              <a:buSzPts val="1440"/>
              <a:buFont typeface="Noto Sans Symbols"/>
              <a:buChar char="•"/>
              <a:defRPr b="0" i="0" sz="1600" u="none" cap="none" strike="noStrike">
                <a:solidFill>
                  <a:srgbClr val="595959"/>
                </a:solidFill>
                <a:latin typeface="Lustria"/>
                <a:ea typeface="Lustria"/>
                <a:cs typeface="Lustria"/>
                <a:sym typeface="Lustria"/>
              </a:defRPr>
            </a:lvl8pPr>
            <a:lvl9pPr indent="-320040" lvl="8" marL="4114800" marR="0" rtl="0" algn="l">
              <a:spcBef>
                <a:spcPts val="320"/>
              </a:spcBef>
              <a:spcAft>
                <a:spcPts val="0"/>
              </a:spcAft>
              <a:buClr>
                <a:schemeClr val="accent1"/>
              </a:buClr>
              <a:buSzPts val="1440"/>
              <a:buFont typeface="Noto Sans Symbols"/>
              <a:buChar char="•"/>
              <a:defRPr b="0" i="0" sz="1600" u="none" cap="none" strike="noStrike">
                <a:solidFill>
                  <a:srgbClr val="595959"/>
                </a:solidFill>
                <a:latin typeface="Lustria"/>
                <a:ea typeface="Lustria"/>
                <a:cs typeface="Lustria"/>
                <a:sym typeface="Lustria"/>
              </a:defRPr>
            </a:lvl9pPr>
          </a:lstStyle>
          <a:p/>
        </p:txBody>
      </p:sp>
      <p:sp>
        <p:nvSpPr>
          <p:cNvPr id="40" name="Shape 4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41" name="Shape 41"/>
          <p:cNvSpPr txBox="1"/>
          <p:nvPr>
            <p:ph idx="11" type="ftr"/>
          </p:nvPr>
        </p:nvSpPr>
        <p:spPr>
          <a:xfrm>
            <a:off x="5789613" y="6356350"/>
            <a:ext cx="28956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42" name="Shape 42"/>
          <p:cNvSpPr txBox="1"/>
          <p:nvPr>
            <p:ph idx="12" type="sldNum"/>
          </p:nvPr>
        </p:nvSpPr>
        <p:spPr>
          <a:xfrm>
            <a:off x="4305300" y="6356350"/>
            <a:ext cx="5334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100">
                <a:solidFill>
                  <a:srgbClr val="7F7F7F"/>
                </a:solidFill>
                <a:latin typeface="Lustria"/>
                <a:ea typeface="Lustria"/>
                <a:cs typeface="Lustria"/>
                <a:sym typeface="Lustria"/>
              </a:defRPr>
            </a:lvl1pPr>
            <a:lvl2pPr indent="0" lvl="1" marL="0" marR="0" rtl="0" algn="ctr">
              <a:spcBef>
                <a:spcPts val="0"/>
              </a:spcBef>
              <a:buNone/>
              <a:defRPr b="1" sz="1100">
                <a:solidFill>
                  <a:srgbClr val="7F7F7F"/>
                </a:solidFill>
                <a:latin typeface="Lustria"/>
                <a:ea typeface="Lustria"/>
                <a:cs typeface="Lustria"/>
                <a:sym typeface="Lustria"/>
              </a:defRPr>
            </a:lvl2pPr>
            <a:lvl3pPr indent="0" lvl="2" marL="0" marR="0" rtl="0" algn="ctr">
              <a:spcBef>
                <a:spcPts val="0"/>
              </a:spcBef>
              <a:buNone/>
              <a:defRPr b="1" sz="1100">
                <a:solidFill>
                  <a:srgbClr val="7F7F7F"/>
                </a:solidFill>
                <a:latin typeface="Lustria"/>
                <a:ea typeface="Lustria"/>
                <a:cs typeface="Lustria"/>
                <a:sym typeface="Lustria"/>
              </a:defRPr>
            </a:lvl3pPr>
            <a:lvl4pPr indent="0" lvl="3" marL="0" marR="0" rtl="0" algn="ctr">
              <a:spcBef>
                <a:spcPts val="0"/>
              </a:spcBef>
              <a:buNone/>
              <a:defRPr b="1" sz="1100">
                <a:solidFill>
                  <a:srgbClr val="7F7F7F"/>
                </a:solidFill>
                <a:latin typeface="Lustria"/>
                <a:ea typeface="Lustria"/>
                <a:cs typeface="Lustria"/>
                <a:sym typeface="Lustria"/>
              </a:defRPr>
            </a:lvl4pPr>
            <a:lvl5pPr indent="0" lvl="4" marL="0" marR="0" rtl="0" algn="ctr">
              <a:spcBef>
                <a:spcPts val="0"/>
              </a:spcBef>
              <a:buNone/>
              <a:defRPr b="1" sz="1100">
                <a:solidFill>
                  <a:srgbClr val="7F7F7F"/>
                </a:solidFill>
                <a:latin typeface="Lustria"/>
                <a:ea typeface="Lustria"/>
                <a:cs typeface="Lustria"/>
                <a:sym typeface="Lustria"/>
              </a:defRPr>
            </a:lvl5pPr>
            <a:lvl6pPr indent="0" lvl="5" marL="0" marR="0" rtl="0" algn="ctr">
              <a:spcBef>
                <a:spcPts val="0"/>
              </a:spcBef>
              <a:buNone/>
              <a:defRPr b="1" sz="1100">
                <a:solidFill>
                  <a:srgbClr val="7F7F7F"/>
                </a:solidFill>
                <a:latin typeface="Lustria"/>
                <a:ea typeface="Lustria"/>
                <a:cs typeface="Lustria"/>
                <a:sym typeface="Lustria"/>
              </a:defRPr>
            </a:lvl6pPr>
            <a:lvl7pPr indent="0" lvl="6" marL="0" marR="0" rtl="0" algn="ctr">
              <a:spcBef>
                <a:spcPts val="0"/>
              </a:spcBef>
              <a:buNone/>
              <a:defRPr b="1" sz="1100">
                <a:solidFill>
                  <a:srgbClr val="7F7F7F"/>
                </a:solidFill>
                <a:latin typeface="Lustria"/>
                <a:ea typeface="Lustria"/>
                <a:cs typeface="Lustria"/>
                <a:sym typeface="Lustria"/>
              </a:defRPr>
            </a:lvl7pPr>
            <a:lvl8pPr indent="0" lvl="7" marL="0" marR="0" rtl="0" algn="ctr">
              <a:spcBef>
                <a:spcPts val="0"/>
              </a:spcBef>
              <a:buNone/>
              <a:defRPr b="1" sz="1100">
                <a:solidFill>
                  <a:srgbClr val="7F7F7F"/>
                </a:solidFill>
                <a:latin typeface="Lustria"/>
                <a:ea typeface="Lustria"/>
                <a:cs typeface="Lustria"/>
                <a:sym typeface="Lustria"/>
              </a:defRPr>
            </a:lvl8pPr>
            <a:lvl9pPr indent="0" lvl="8" marL="0" marR="0" rtl="0" algn="ctr">
              <a:spcBef>
                <a:spcPts val="0"/>
              </a:spcBef>
              <a:buNone/>
              <a:defRPr b="1" sz="1100">
                <a:solidFill>
                  <a:srgbClr val="7F7F7F"/>
                </a:solidFill>
                <a:latin typeface="Lustria"/>
                <a:ea typeface="Lustria"/>
                <a:cs typeface="Lustria"/>
                <a:sym typeface="Lustri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3" name="Shape 43"/>
        <p:cNvGrpSpPr/>
        <p:nvPr/>
      </p:nvGrpSpPr>
      <p:grpSpPr>
        <a:xfrm>
          <a:off x="0" y="0"/>
          <a:ext cx="0" cy="0"/>
          <a:chOff x="0" y="0"/>
          <a:chExt cx="0" cy="0"/>
        </a:xfrm>
      </p:grpSpPr>
      <p:sp>
        <p:nvSpPr>
          <p:cNvPr id="44" name="Shape 44"/>
          <p:cNvSpPr txBox="1"/>
          <p:nvPr>
            <p:ph type="title"/>
          </p:nvPr>
        </p:nvSpPr>
        <p:spPr>
          <a:xfrm>
            <a:off x="457200" y="345141"/>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lt1"/>
              </a:buClr>
              <a:buSzPts val="4600"/>
              <a:buFont typeface="Lustria"/>
              <a:buNone/>
              <a:defRPr b="0" i="0" sz="4600" u="none" cap="none" strike="noStrike">
                <a:solidFill>
                  <a:schemeClr val="lt1"/>
                </a:solidFill>
                <a:latin typeface="Lustria"/>
                <a:ea typeface="Lustria"/>
                <a:cs typeface="Lustria"/>
                <a:sym typeface="Lust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5" name="Shape 45"/>
          <p:cNvSpPr txBox="1"/>
          <p:nvPr>
            <p:ph idx="1" type="body"/>
          </p:nvPr>
        </p:nvSpPr>
        <p:spPr>
          <a:xfrm>
            <a:off x="740664" y="2232211"/>
            <a:ext cx="3767328" cy="762000"/>
          </a:xfrm>
          <a:prstGeom prst="rect">
            <a:avLst/>
          </a:prstGeom>
          <a:noFill/>
          <a:ln>
            <a:noFill/>
          </a:ln>
        </p:spPr>
        <p:txBody>
          <a:bodyPr anchorCtr="0" anchor="b" bIns="91425" lIns="91425" spcFirstLastPara="1" rIns="91425" wrap="square" tIns="91425"/>
          <a:lstStyle>
            <a:lvl1pPr indent="-228600" lvl="0" marL="457200" marR="0" rtl="0" algn="ctr">
              <a:lnSpc>
                <a:spcPct val="108333"/>
              </a:lnSpc>
              <a:spcBef>
                <a:spcPts val="0"/>
              </a:spcBef>
              <a:spcAft>
                <a:spcPts val="0"/>
              </a:spcAft>
              <a:buClr>
                <a:schemeClr val="accent1"/>
              </a:buClr>
              <a:buSzPts val="2160"/>
              <a:buFont typeface="Noto Sans Symbols"/>
              <a:buNone/>
              <a:defRPr b="1" i="0" sz="2400" u="none" cap="none" strike="noStrike">
                <a:solidFill>
                  <a:schemeClr val="accent1"/>
                </a:solidFill>
                <a:latin typeface="Lustria"/>
                <a:ea typeface="Lustria"/>
                <a:cs typeface="Lustria"/>
                <a:sym typeface="Lustria"/>
              </a:defRPr>
            </a:lvl1pPr>
            <a:lvl2pPr indent="-228600" lvl="1" marL="914400" marR="0" rtl="0" algn="l">
              <a:spcBef>
                <a:spcPts val="600"/>
              </a:spcBef>
              <a:spcAft>
                <a:spcPts val="0"/>
              </a:spcAft>
              <a:buClr>
                <a:srgbClr val="C0F942"/>
              </a:buClr>
              <a:buSzPts val="1800"/>
              <a:buFont typeface="Noto Sans Symbols"/>
              <a:buNone/>
              <a:defRPr b="1" i="0" sz="2000" u="none" cap="none" strike="noStrike">
                <a:solidFill>
                  <a:srgbClr val="595959"/>
                </a:solidFill>
                <a:latin typeface="Lustria"/>
                <a:ea typeface="Lustria"/>
                <a:cs typeface="Lustria"/>
                <a:sym typeface="Lustria"/>
              </a:defRPr>
            </a:lvl2pPr>
            <a:lvl3pPr indent="-228600" lvl="2" marL="1371600" marR="0" rtl="0" algn="l">
              <a:spcBef>
                <a:spcPts val="600"/>
              </a:spcBef>
              <a:spcAft>
                <a:spcPts val="0"/>
              </a:spcAft>
              <a:buClr>
                <a:schemeClr val="accent1"/>
              </a:buClr>
              <a:buSzPts val="1620"/>
              <a:buFont typeface="Noto Sans Symbols"/>
              <a:buNone/>
              <a:defRPr b="1" i="0" sz="1800" u="none" cap="none" strike="noStrike">
                <a:solidFill>
                  <a:srgbClr val="595959"/>
                </a:solidFill>
                <a:latin typeface="Lustria"/>
                <a:ea typeface="Lustria"/>
                <a:cs typeface="Lustria"/>
                <a:sym typeface="Lustria"/>
              </a:defRPr>
            </a:lvl3pPr>
            <a:lvl4pPr indent="-228600" lvl="3" marL="1828800" marR="0" rtl="0" algn="l">
              <a:spcBef>
                <a:spcPts val="600"/>
              </a:spcBef>
              <a:spcAft>
                <a:spcPts val="0"/>
              </a:spcAft>
              <a:buClr>
                <a:srgbClr val="C0F942"/>
              </a:buClr>
              <a:buSzPts val="1440"/>
              <a:buFont typeface="Noto Sans Symbols"/>
              <a:buNone/>
              <a:defRPr b="1" i="0" sz="1600" u="none" cap="none" strike="noStrike">
                <a:solidFill>
                  <a:srgbClr val="595959"/>
                </a:solidFill>
                <a:latin typeface="Lustria"/>
                <a:ea typeface="Lustria"/>
                <a:cs typeface="Lustria"/>
                <a:sym typeface="Lustria"/>
              </a:defRPr>
            </a:lvl4pPr>
            <a:lvl5pPr indent="-228600" lvl="4" marL="2286000" marR="0" rtl="0" algn="l">
              <a:spcBef>
                <a:spcPts val="600"/>
              </a:spcBef>
              <a:spcAft>
                <a:spcPts val="0"/>
              </a:spcAft>
              <a:buClr>
                <a:schemeClr val="accent1"/>
              </a:buClr>
              <a:buSzPts val="1440"/>
              <a:buFont typeface="Noto Sans Symbols"/>
              <a:buNone/>
              <a:defRPr b="1" i="0" sz="1600" u="none" cap="none" strike="noStrike">
                <a:solidFill>
                  <a:srgbClr val="595959"/>
                </a:solidFill>
                <a:latin typeface="Lustria"/>
                <a:ea typeface="Lustria"/>
                <a:cs typeface="Lustria"/>
                <a:sym typeface="Lustria"/>
              </a:defRPr>
            </a:lvl5pPr>
            <a:lvl6pPr indent="-228600" lvl="5" marL="2743200" marR="0" rtl="0" algn="l">
              <a:spcBef>
                <a:spcPts val="320"/>
              </a:spcBef>
              <a:spcAft>
                <a:spcPts val="0"/>
              </a:spcAft>
              <a:buClr>
                <a:srgbClr val="C0F942"/>
              </a:buClr>
              <a:buSzPts val="1440"/>
              <a:buFont typeface="Noto Sans Symbols"/>
              <a:buNone/>
              <a:defRPr b="1" i="0" sz="1600" u="none" cap="none" strike="noStrike">
                <a:solidFill>
                  <a:srgbClr val="595959"/>
                </a:solidFill>
                <a:latin typeface="Lustria"/>
                <a:ea typeface="Lustria"/>
                <a:cs typeface="Lustria"/>
                <a:sym typeface="Lustria"/>
              </a:defRPr>
            </a:lvl6pPr>
            <a:lvl7pPr indent="-228600" lvl="6" marL="3200400" marR="0" rtl="0" algn="l">
              <a:spcBef>
                <a:spcPts val="320"/>
              </a:spcBef>
              <a:spcAft>
                <a:spcPts val="0"/>
              </a:spcAft>
              <a:buClr>
                <a:schemeClr val="accent1"/>
              </a:buClr>
              <a:buSzPts val="1440"/>
              <a:buFont typeface="Noto Sans Symbols"/>
              <a:buNone/>
              <a:defRPr b="1" i="0" sz="1600" u="none" cap="none" strike="noStrike">
                <a:solidFill>
                  <a:srgbClr val="595959"/>
                </a:solidFill>
                <a:latin typeface="Lustria"/>
                <a:ea typeface="Lustria"/>
                <a:cs typeface="Lustria"/>
                <a:sym typeface="Lustria"/>
              </a:defRPr>
            </a:lvl7pPr>
            <a:lvl8pPr indent="-228600" lvl="7" marL="3657600" marR="0" rtl="0" algn="l">
              <a:spcBef>
                <a:spcPts val="320"/>
              </a:spcBef>
              <a:spcAft>
                <a:spcPts val="0"/>
              </a:spcAft>
              <a:buClr>
                <a:srgbClr val="C0F942"/>
              </a:buClr>
              <a:buSzPts val="1440"/>
              <a:buFont typeface="Noto Sans Symbols"/>
              <a:buNone/>
              <a:defRPr b="1" i="0" sz="1600" u="none" cap="none" strike="noStrike">
                <a:solidFill>
                  <a:srgbClr val="595959"/>
                </a:solidFill>
                <a:latin typeface="Lustria"/>
                <a:ea typeface="Lustria"/>
                <a:cs typeface="Lustria"/>
                <a:sym typeface="Lustria"/>
              </a:defRPr>
            </a:lvl8pPr>
            <a:lvl9pPr indent="-228600" lvl="8" marL="4114800" marR="0" rtl="0" algn="l">
              <a:spcBef>
                <a:spcPts val="320"/>
              </a:spcBef>
              <a:spcAft>
                <a:spcPts val="0"/>
              </a:spcAft>
              <a:buClr>
                <a:schemeClr val="accent1"/>
              </a:buClr>
              <a:buSzPts val="1440"/>
              <a:buFont typeface="Noto Sans Symbols"/>
              <a:buNone/>
              <a:defRPr b="1" i="0" sz="1600" u="none" cap="none" strike="noStrike">
                <a:solidFill>
                  <a:srgbClr val="595959"/>
                </a:solidFill>
                <a:latin typeface="Lustria"/>
                <a:ea typeface="Lustria"/>
                <a:cs typeface="Lustria"/>
                <a:sym typeface="Lustria"/>
              </a:defRPr>
            </a:lvl9pPr>
          </a:lstStyle>
          <a:p/>
        </p:txBody>
      </p:sp>
      <p:sp>
        <p:nvSpPr>
          <p:cNvPr id="46" name="Shape 46"/>
          <p:cNvSpPr txBox="1"/>
          <p:nvPr>
            <p:ph idx="2" type="body"/>
          </p:nvPr>
        </p:nvSpPr>
        <p:spPr>
          <a:xfrm>
            <a:off x="740664" y="3160059"/>
            <a:ext cx="3767328" cy="2891491"/>
          </a:xfrm>
          <a:prstGeom prst="rect">
            <a:avLst/>
          </a:prstGeom>
          <a:noFill/>
          <a:ln>
            <a:noFill/>
          </a:ln>
        </p:spPr>
        <p:txBody>
          <a:bodyPr anchorCtr="0" anchor="t" bIns="91425" lIns="91425" spcFirstLastPara="1" rIns="91425" wrap="square" tIns="91425"/>
          <a:lstStyle>
            <a:lvl1pPr indent="-331470" lvl="0" marL="457200" marR="0" rtl="0" algn="l">
              <a:spcBef>
                <a:spcPts val="20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1pPr>
            <a:lvl2pPr indent="-331469" lvl="1" marL="9144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2pPr>
            <a:lvl3pPr indent="-331469" lvl="2" marL="13716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3pPr>
            <a:lvl4pPr indent="-331469" lvl="3" marL="18288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4pPr>
            <a:lvl5pPr indent="-331470" lvl="4" marL="22860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5pPr>
            <a:lvl6pPr indent="-320039" lvl="5" marL="2743200" marR="0" rtl="0" algn="l">
              <a:spcBef>
                <a:spcPts val="320"/>
              </a:spcBef>
              <a:spcAft>
                <a:spcPts val="0"/>
              </a:spcAft>
              <a:buClr>
                <a:srgbClr val="C0F942"/>
              </a:buClr>
              <a:buSzPts val="1440"/>
              <a:buFont typeface="Noto Sans Symbols"/>
              <a:buChar char="•"/>
              <a:defRPr b="0" i="0" sz="1600" u="none" cap="none" strike="noStrike">
                <a:solidFill>
                  <a:srgbClr val="595959"/>
                </a:solidFill>
                <a:latin typeface="Lustria"/>
                <a:ea typeface="Lustria"/>
                <a:cs typeface="Lustria"/>
                <a:sym typeface="Lustria"/>
              </a:defRPr>
            </a:lvl6pPr>
            <a:lvl7pPr indent="-320039" lvl="6" marL="3200400" marR="0" rtl="0" algn="l">
              <a:spcBef>
                <a:spcPts val="320"/>
              </a:spcBef>
              <a:spcAft>
                <a:spcPts val="0"/>
              </a:spcAft>
              <a:buClr>
                <a:schemeClr val="accent1"/>
              </a:buClr>
              <a:buSzPts val="1440"/>
              <a:buFont typeface="Noto Sans Symbols"/>
              <a:buChar char="•"/>
              <a:defRPr b="0" i="0" sz="1600" u="none" cap="none" strike="noStrike">
                <a:solidFill>
                  <a:srgbClr val="595959"/>
                </a:solidFill>
                <a:latin typeface="Lustria"/>
                <a:ea typeface="Lustria"/>
                <a:cs typeface="Lustria"/>
                <a:sym typeface="Lustria"/>
              </a:defRPr>
            </a:lvl7pPr>
            <a:lvl8pPr indent="-320040" lvl="7" marL="3657600" marR="0" rtl="0" algn="l">
              <a:spcBef>
                <a:spcPts val="320"/>
              </a:spcBef>
              <a:spcAft>
                <a:spcPts val="0"/>
              </a:spcAft>
              <a:buClr>
                <a:srgbClr val="C0F942"/>
              </a:buClr>
              <a:buSzPts val="1440"/>
              <a:buFont typeface="Noto Sans Symbols"/>
              <a:buChar char="•"/>
              <a:defRPr b="0" i="0" sz="1600" u="none" cap="none" strike="noStrike">
                <a:solidFill>
                  <a:srgbClr val="595959"/>
                </a:solidFill>
                <a:latin typeface="Lustria"/>
                <a:ea typeface="Lustria"/>
                <a:cs typeface="Lustria"/>
                <a:sym typeface="Lustria"/>
              </a:defRPr>
            </a:lvl8pPr>
            <a:lvl9pPr indent="-320040" lvl="8" marL="4114800" marR="0" rtl="0" algn="l">
              <a:spcBef>
                <a:spcPts val="320"/>
              </a:spcBef>
              <a:spcAft>
                <a:spcPts val="0"/>
              </a:spcAft>
              <a:buClr>
                <a:schemeClr val="accent1"/>
              </a:buClr>
              <a:buSzPts val="1440"/>
              <a:buFont typeface="Noto Sans Symbols"/>
              <a:buChar char="•"/>
              <a:defRPr b="0" i="0" sz="1600" u="none" cap="none" strike="noStrike">
                <a:solidFill>
                  <a:srgbClr val="595959"/>
                </a:solidFill>
                <a:latin typeface="Lustria"/>
                <a:ea typeface="Lustria"/>
                <a:cs typeface="Lustria"/>
                <a:sym typeface="Lustria"/>
              </a:defRPr>
            </a:lvl9pPr>
          </a:lstStyle>
          <a:p/>
        </p:txBody>
      </p:sp>
      <p:sp>
        <p:nvSpPr>
          <p:cNvPr id="47" name="Shape 47"/>
          <p:cNvSpPr txBox="1"/>
          <p:nvPr>
            <p:ph idx="3" type="body"/>
          </p:nvPr>
        </p:nvSpPr>
        <p:spPr>
          <a:xfrm>
            <a:off x="4631578" y="2232211"/>
            <a:ext cx="3767328" cy="762000"/>
          </a:xfrm>
          <a:prstGeom prst="rect">
            <a:avLst/>
          </a:prstGeom>
          <a:noFill/>
          <a:ln>
            <a:noFill/>
          </a:ln>
        </p:spPr>
        <p:txBody>
          <a:bodyPr anchorCtr="0" anchor="b" bIns="91425" lIns="91425" spcFirstLastPara="1" rIns="91425" wrap="square" tIns="91425"/>
          <a:lstStyle>
            <a:lvl1pPr indent="-228600" lvl="0" marL="457200" marR="0" rtl="0" algn="ctr">
              <a:lnSpc>
                <a:spcPct val="108333"/>
              </a:lnSpc>
              <a:spcBef>
                <a:spcPts val="0"/>
              </a:spcBef>
              <a:spcAft>
                <a:spcPts val="0"/>
              </a:spcAft>
              <a:buClr>
                <a:schemeClr val="accent1"/>
              </a:buClr>
              <a:buSzPts val="2160"/>
              <a:buFont typeface="Noto Sans Symbols"/>
              <a:buNone/>
              <a:defRPr b="1" i="0" sz="2400" u="none" cap="none" strike="noStrike">
                <a:solidFill>
                  <a:schemeClr val="accent1"/>
                </a:solidFill>
                <a:latin typeface="Lustria"/>
                <a:ea typeface="Lustria"/>
                <a:cs typeface="Lustria"/>
                <a:sym typeface="Lustria"/>
              </a:defRPr>
            </a:lvl1pPr>
            <a:lvl2pPr indent="-228600" lvl="1" marL="914400" marR="0" rtl="0" algn="l">
              <a:spcBef>
                <a:spcPts val="600"/>
              </a:spcBef>
              <a:spcAft>
                <a:spcPts val="0"/>
              </a:spcAft>
              <a:buClr>
                <a:srgbClr val="C0F942"/>
              </a:buClr>
              <a:buSzPts val="1800"/>
              <a:buFont typeface="Noto Sans Symbols"/>
              <a:buNone/>
              <a:defRPr b="1" i="0" sz="2000" u="none" cap="none" strike="noStrike">
                <a:solidFill>
                  <a:srgbClr val="595959"/>
                </a:solidFill>
                <a:latin typeface="Lustria"/>
                <a:ea typeface="Lustria"/>
                <a:cs typeface="Lustria"/>
                <a:sym typeface="Lustria"/>
              </a:defRPr>
            </a:lvl2pPr>
            <a:lvl3pPr indent="-228600" lvl="2" marL="1371600" marR="0" rtl="0" algn="l">
              <a:spcBef>
                <a:spcPts val="600"/>
              </a:spcBef>
              <a:spcAft>
                <a:spcPts val="0"/>
              </a:spcAft>
              <a:buClr>
                <a:schemeClr val="accent1"/>
              </a:buClr>
              <a:buSzPts val="1620"/>
              <a:buFont typeface="Noto Sans Symbols"/>
              <a:buNone/>
              <a:defRPr b="1" i="0" sz="1800" u="none" cap="none" strike="noStrike">
                <a:solidFill>
                  <a:srgbClr val="595959"/>
                </a:solidFill>
                <a:latin typeface="Lustria"/>
                <a:ea typeface="Lustria"/>
                <a:cs typeface="Lustria"/>
                <a:sym typeface="Lustria"/>
              </a:defRPr>
            </a:lvl3pPr>
            <a:lvl4pPr indent="-228600" lvl="3" marL="1828800" marR="0" rtl="0" algn="l">
              <a:spcBef>
                <a:spcPts val="600"/>
              </a:spcBef>
              <a:spcAft>
                <a:spcPts val="0"/>
              </a:spcAft>
              <a:buClr>
                <a:srgbClr val="C0F942"/>
              </a:buClr>
              <a:buSzPts val="1440"/>
              <a:buFont typeface="Noto Sans Symbols"/>
              <a:buNone/>
              <a:defRPr b="1" i="0" sz="1600" u="none" cap="none" strike="noStrike">
                <a:solidFill>
                  <a:srgbClr val="595959"/>
                </a:solidFill>
                <a:latin typeface="Lustria"/>
                <a:ea typeface="Lustria"/>
                <a:cs typeface="Lustria"/>
                <a:sym typeface="Lustria"/>
              </a:defRPr>
            </a:lvl4pPr>
            <a:lvl5pPr indent="-228600" lvl="4" marL="2286000" marR="0" rtl="0" algn="l">
              <a:spcBef>
                <a:spcPts val="600"/>
              </a:spcBef>
              <a:spcAft>
                <a:spcPts val="0"/>
              </a:spcAft>
              <a:buClr>
                <a:schemeClr val="accent1"/>
              </a:buClr>
              <a:buSzPts val="1440"/>
              <a:buFont typeface="Noto Sans Symbols"/>
              <a:buNone/>
              <a:defRPr b="1" i="0" sz="1600" u="none" cap="none" strike="noStrike">
                <a:solidFill>
                  <a:srgbClr val="595959"/>
                </a:solidFill>
                <a:latin typeface="Lustria"/>
                <a:ea typeface="Lustria"/>
                <a:cs typeface="Lustria"/>
                <a:sym typeface="Lustria"/>
              </a:defRPr>
            </a:lvl5pPr>
            <a:lvl6pPr indent="-228600" lvl="5" marL="2743200" marR="0" rtl="0" algn="l">
              <a:spcBef>
                <a:spcPts val="320"/>
              </a:spcBef>
              <a:spcAft>
                <a:spcPts val="0"/>
              </a:spcAft>
              <a:buClr>
                <a:srgbClr val="C0F942"/>
              </a:buClr>
              <a:buSzPts val="1440"/>
              <a:buFont typeface="Noto Sans Symbols"/>
              <a:buNone/>
              <a:defRPr b="1" i="0" sz="1600" u="none" cap="none" strike="noStrike">
                <a:solidFill>
                  <a:srgbClr val="595959"/>
                </a:solidFill>
                <a:latin typeface="Lustria"/>
                <a:ea typeface="Lustria"/>
                <a:cs typeface="Lustria"/>
                <a:sym typeface="Lustria"/>
              </a:defRPr>
            </a:lvl6pPr>
            <a:lvl7pPr indent="-228600" lvl="6" marL="3200400" marR="0" rtl="0" algn="l">
              <a:spcBef>
                <a:spcPts val="320"/>
              </a:spcBef>
              <a:spcAft>
                <a:spcPts val="0"/>
              </a:spcAft>
              <a:buClr>
                <a:schemeClr val="accent1"/>
              </a:buClr>
              <a:buSzPts val="1440"/>
              <a:buFont typeface="Noto Sans Symbols"/>
              <a:buNone/>
              <a:defRPr b="1" i="0" sz="1600" u="none" cap="none" strike="noStrike">
                <a:solidFill>
                  <a:srgbClr val="595959"/>
                </a:solidFill>
                <a:latin typeface="Lustria"/>
                <a:ea typeface="Lustria"/>
                <a:cs typeface="Lustria"/>
                <a:sym typeface="Lustria"/>
              </a:defRPr>
            </a:lvl7pPr>
            <a:lvl8pPr indent="-228600" lvl="7" marL="3657600" marR="0" rtl="0" algn="l">
              <a:spcBef>
                <a:spcPts val="320"/>
              </a:spcBef>
              <a:spcAft>
                <a:spcPts val="0"/>
              </a:spcAft>
              <a:buClr>
                <a:srgbClr val="C0F942"/>
              </a:buClr>
              <a:buSzPts val="1440"/>
              <a:buFont typeface="Noto Sans Symbols"/>
              <a:buNone/>
              <a:defRPr b="1" i="0" sz="1600" u="none" cap="none" strike="noStrike">
                <a:solidFill>
                  <a:srgbClr val="595959"/>
                </a:solidFill>
                <a:latin typeface="Lustria"/>
                <a:ea typeface="Lustria"/>
                <a:cs typeface="Lustria"/>
                <a:sym typeface="Lustria"/>
              </a:defRPr>
            </a:lvl8pPr>
            <a:lvl9pPr indent="-228600" lvl="8" marL="4114800" marR="0" rtl="0" algn="l">
              <a:spcBef>
                <a:spcPts val="320"/>
              </a:spcBef>
              <a:spcAft>
                <a:spcPts val="0"/>
              </a:spcAft>
              <a:buClr>
                <a:schemeClr val="accent1"/>
              </a:buClr>
              <a:buSzPts val="1440"/>
              <a:buFont typeface="Noto Sans Symbols"/>
              <a:buNone/>
              <a:defRPr b="1" i="0" sz="1600" u="none" cap="none" strike="noStrike">
                <a:solidFill>
                  <a:srgbClr val="595959"/>
                </a:solidFill>
                <a:latin typeface="Lustria"/>
                <a:ea typeface="Lustria"/>
                <a:cs typeface="Lustria"/>
                <a:sym typeface="Lustria"/>
              </a:defRPr>
            </a:lvl9pPr>
          </a:lstStyle>
          <a:p/>
        </p:txBody>
      </p:sp>
      <p:sp>
        <p:nvSpPr>
          <p:cNvPr id="48" name="Shape 48"/>
          <p:cNvSpPr txBox="1"/>
          <p:nvPr>
            <p:ph idx="4" type="body"/>
          </p:nvPr>
        </p:nvSpPr>
        <p:spPr>
          <a:xfrm>
            <a:off x="4631578" y="3160059"/>
            <a:ext cx="3767328" cy="2891491"/>
          </a:xfrm>
          <a:prstGeom prst="rect">
            <a:avLst/>
          </a:prstGeom>
          <a:noFill/>
          <a:ln>
            <a:noFill/>
          </a:ln>
        </p:spPr>
        <p:txBody>
          <a:bodyPr anchorCtr="0" anchor="t" bIns="91425" lIns="91425" spcFirstLastPara="1" rIns="91425" wrap="square" tIns="91425"/>
          <a:lstStyle>
            <a:lvl1pPr indent="-331470" lvl="0" marL="457200" marR="0" rtl="0" algn="l">
              <a:spcBef>
                <a:spcPts val="20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1pPr>
            <a:lvl2pPr indent="-331469" lvl="1" marL="9144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2pPr>
            <a:lvl3pPr indent="-331469" lvl="2" marL="13716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3pPr>
            <a:lvl4pPr indent="-331469" lvl="3" marL="18288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4pPr>
            <a:lvl5pPr indent="-331470" lvl="4" marL="22860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5pPr>
            <a:lvl6pPr indent="-320039" lvl="5" marL="2743200" marR="0" rtl="0" algn="l">
              <a:spcBef>
                <a:spcPts val="320"/>
              </a:spcBef>
              <a:spcAft>
                <a:spcPts val="0"/>
              </a:spcAft>
              <a:buClr>
                <a:srgbClr val="C0F942"/>
              </a:buClr>
              <a:buSzPts val="1440"/>
              <a:buFont typeface="Noto Sans Symbols"/>
              <a:buChar char="•"/>
              <a:defRPr b="0" i="0" sz="1600" u="none" cap="none" strike="noStrike">
                <a:solidFill>
                  <a:srgbClr val="595959"/>
                </a:solidFill>
                <a:latin typeface="Lustria"/>
                <a:ea typeface="Lustria"/>
                <a:cs typeface="Lustria"/>
                <a:sym typeface="Lustria"/>
              </a:defRPr>
            </a:lvl6pPr>
            <a:lvl7pPr indent="-320039" lvl="6" marL="3200400" marR="0" rtl="0" algn="l">
              <a:spcBef>
                <a:spcPts val="320"/>
              </a:spcBef>
              <a:spcAft>
                <a:spcPts val="0"/>
              </a:spcAft>
              <a:buClr>
                <a:schemeClr val="accent1"/>
              </a:buClr>
              <a:buSzPts val="1440"/>
              <a:buFont typeface="Noto Sans Symbols"/>
              <a:buChar char="•"/>
              <a:defRPr b="0" i="0" sz="1600" u="none" cap="none" strike="noStrike">
                <a:solidFill>
                  <a:srgbClr val="595959"/>
                </a:solidFill>
                <a:latin typeface="Lustria"/>
                <a:ea typeface="Lustria"/>
                <a:cs typeface="Lustria"/>
                <a:sym typeface="Lustria"/>
              </a:defRPr>
            </a:lvl7pPr>
            <a:lvl8pPr indent="-320040" lvl="7" marL="3657600" marR="0" rtl="0" algn="l">
              <a:spcBef>
                <a:spcPts val="320"/>
              </a:spcBef>
              <a:spcAft>
                <a:spcPts val="0"/>
              </a:spcAft>
              <a:buClr>
                <a:srgbClr val="C0F942"/>
              </a:buClr>
              <a:buSzPts val="1440"/>
              <a:buFont typeface="Noto Sans Symbols"/>
              <a:buChar char="•"/>
              <a:defRPr b="0" i="0" sz="1600" u="none" cap="none" strike="noStrike">
                <a:solidFill>
                  <a:srgbClr val="595959"/>
                </a:solidFill>
                <a:latin typeface="Lustria"/>
                <a:ea typeface="Lustria"/>
                <a:cs typeface="Lustria"/>
                <a:sym typeface="Lustria"/>
              </a:defRPr>
            </a:lvl8pPr>
            <a:lvl9pPr indent="-320040" lvl="8" marL="4114800" marR="0" rtl="0" algn="l">
              <a:spcBef>
                <a:spcPts val="320"/>
              </a:spcBef>
              <a:spcAft>
                <a:spcPts val="0"/>
              </a:spcAft>
              <a:buClr>
                <a:schemeClr val="accent1"/>
              </a:buClr>
              <a:buSzPts val="1440"/>
              <a:buFont typeface="Noto Sans Symbols"/>
              <a:buChar char="•"/>
              <a:defRPr b="0" i="0" sz="1600" u="none" cap="none" strike="noStrike">
                <a:solidFill>
                  <a:srgbClr val="595959"/>
                </a:solidFill>
                <a:latin typeface="Lustria"/>
                <a:ea typeface="Lustria"/>
                <a:cs typeface="Lustria"/>
                <a:sym typeface="Lustria"/>
              </a:defRPr>
            </a:lvl9pPr>
          </a:lstStyle>
          <a:p/>
        </p:txBody>
      </p:sp>
      <p:sp>
        <p:nvSpPr>
          <p:cNvPr id="49" name="Shape 4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50" name="Shape 50"/>
          <p:cNvSpPr txBox="1"/>
          <p:nvPr>
            <p:ph idx="11" type="ftr"/>
          </p:nvPr>
        </p:nvSpPr>
        <p:spPr>
          <a:xfrm>
            <a:off x="5789613" y="6356350"/>
            <a:ext cx="28956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51" name="Shape 51"/>
          <p:cNvSpPr txBox="1"/>
          <p:nvPr>
            <p:ph idx="12" type="sldNum"/>
          </p:nvPr>
        </p:nvSpPr>
        <p:spPr>
          <a:xfrm>
            <a:off x="4305300" y="6356350"/>
            <a:ext cx="5334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100">
                <a:solidFill>
                  <a:srgbClr val="7F7F7F"/>
                </a:solidFill>
                <a:latin typeface="Lustria"/>
                <a:ea typeface="Lustria"/>
                <a:cs typeface="Lustria"/>
                <a:sym typeface="Lustria"/>
              </a:defRPr>
            </a:lvl1pPr>
            <a:lvl2pPr indent="0" lvl="1" marL="0" marR="0" rtl="0" algn="ctr">
              <a:spcBef>
                <a:spcPts val="0"/>
              </a:spcBef>
              <a:buNone/>
              <a:defRPr b="1" sz="1100">
                <a:solidFill>
                  <a:srgbClr val="7F7F7F"/>
                </a:solidFill>
                <a:latin typeface="Lustria"/>
                <a:ea typeface="Lustria"/>
                <a:cs typeface="Lustria"/>
                <a:sym typeface="Lustria"/>
              </a:defRPr>
            </a:lvl2pPr>
            <a:lvl3pPr indent="0" lvl="2" marL="0" marR="0" rtl="0" algn="ctr">
              <a:spcBef>
                <a:spcPts val="0"/>
              </a:spcBef>
              <a:buNone/>
              <a:defRPr b="1" sz="1100">
                <a:solidFill>
                  <a:srgbClr val="7F7F7F"/>
                </a:solidFill>
                <a:latin typeface="Lustria"/>
                <a:ea typeface="Lustria"/>
                <a:cs typeface="Lustria"/>
                <a:sym typeface="Lustria"/>
              </a:defRPr>
            </a:lvl3pPr>
            <a:lvl4pPr indent="0" lvl="3" marL="0" marR="0" rtl="0" algn="ctr">
              <a:spcBef>
                <a:spcPts val="0"/>
              </a:spcBef>
              <a:buNone/>
              <a:defRPr b="1" sz="1100">
                <a:solidFill>
                  <a:srgbClr val="7F7F7F"/>
                </a:solidFill>
                <a:latin typeface="Lustria"/>
                <a:ea typeface="Lustria"/>
                <a:cs typeface="Lustria"/>
                <a:sym typeface="Lustria"/>
              </a:defRPr>
            </a:lvl4pPr>
            <a:lvl5pPr indent="0" lvl="4" marL="0" marR="0" rtl="0" algn="ctr">
              <a:spcBef>
                <a:spcPts val="0"/>
              </a:spcBef>
              <a:buNone/>
              <a:defRPr b="1" sz="1100">
                <a:solidFill>
                  <a:srgbClr val="7F7F7F"/>
                </a:solidFill>
                <a:latin typeface="Lustria"/>
                <a:ea typeface="Lustria"/>
                <a:cs typeface="Lustria"/>
                <a:sym typeface="Lustria"/>
              </a:defRPr>
            </a:lvl5pPr>
            <a:lvl6pPr indent="0" lvl="5" marL="0" marR="0" rtl="0" algn="ctr">
              <a:spcBef>
                <a:spcPts val="0"/>
              </a:spcBef>
              <a:buNone/>
              <a:defRPr b="1" sz="1100">
                <a:solidFill>
                  <a:srgbClr val="7F7F7F"/>
                </a:solidFill>
                <a:latin typeface="Lustria"/>
                <a:ea typeface="Lustria"/>
                <a:cs typeface="Lustria"/>
                <a:sym typeface="Lustria"/>
              </a:defRPr>
            </a:lvl6pPr>
            <a:lvl7pPr indent="0" lvl="6" marL="0" marR="0" rtl="0" algn="ctr">
              <a:spcBef>
                <a:spcPts val="0"/>
              </a:spcBef>
              <a:buNone/>
              <a:defRPr b="1" sz="1100">
                <a:solidFill>
                  <a:srgbClr val="7F7F7F"/>
                </a:solidFill>
                <a:latin typeface="Lustria"/>
                <a:ea typeface="Lustria"/>
                <a:cs typeface="Lustria"/>
                <a:sym typeface="Lustria"/>
              </a:defRPr>
            </a:lvl7pPr>
            <a:lvl8pPr indent="0" lvl="7" marL="0" marR="0" rtl="0" algn="ctr">
              <a:spcBef>
                <a:spcPts val="0"/>
              </a:spcBef>
              <a:buNone/>
              <a:defRPr b="1" sz="1100">
                <a:solidFill>
                  <a:srgbClr val="7F7F7F"/>
                </a:solidFill>
                <a:latin typeface="Lustria"/>
                <a:ea typeface="Lustria"/>
                <a:cs typeface="Lustria"/>
                <a:sym typeface="Lustria"/>
              </a:defRPr>
            </a:lvl8pPr>
            <a:lvl9pPr indent="0" lvl="8" marL="0" marR="0" rtl="0" algn="ctr">
              <a:spcBef>
                <a:spcPts val="0"/>
              </a:spcBef>
              <a:buNone/>
              <a:defRPr b="1" sz="1100">
                <a:solidFill>
                  <a:srgbClr val="7F7F7F"/>
                </a:solidFill>
                <a:latin typeface="Lustria"/>
                <a:ea typeface="Lustria"/>
                <a:cs typeface="Lustria"/>
                <a:sym typeface="Lustri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ntent, Top and Bottom">
  <p:cSld name="2 Content, Top and Bottom">
    <p:spTree>
      <p:nvGrpSpPr>
        <p:cNvPr id="52" name="Shape 52"/>
        <p:cNvGrpSpPr/>
        <p:nvPr/>
      </p:nvGrpSpPr>
      <p:grpSpPr>
        <a:xfrm>
          <a:off x="0" y="0"/>
          <a:ext cx="0" cy="0"/>
          <a:chOff x="0" y="0"/>
          <a:chExt cx="0" cy="0"/>
        </a:xfrm>
      </p:grpSpPr>
      <p:sp>
        <p:nvSpPr>
          <p:cNvPr id="53" name="Shape 53"/>
          <p:cNvSpPr txBox="1"/>
          <p:nvPr>
            <p:ph type="title"/>
          </p:nvPr>
        </p:nvSpPr>
        <p:spPr>
          <a:xfrm>
            <a:off x="457200" y="345141"/>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lt1"/>
              </a:buClr>
              <a:buSzPts val="4600"/>
              <a:buFont typeface="Lustria"/>
              <a:buNone/>
              <a:defRPr b="0" i="0" sz="4600" u="none" cap="none" strike="noStrike">
                <a:solidFill>
                  <a:schemeClr val="lt1"/>
                </a:solidFill>
                <a:latin typeface="Lustria"/>
                <a:ea typeface="Lustria"/>
                <a:cs typeface="Lustria"/>
                <a:sym typeface="Lust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4" name="Shape 54"/>
          <p:cNvSpPr txBox="1"/>
          <p:nvPr>
            <p:ph idx="1" type="body"/>
          </p:nvPr>
        </p:nvSpPr>
        <p:spPr>
          <a:xfrm>
            <a:off x="762000" y="2784475"/>
            <a:ext cx="7656512" cy="1554480"/>
          </a:xfrm>
          <a:prstGeom prst="rect">
            <a:avLst/>
          </a:prstGeom>
          <a:noFill/>
          <a:ln>
            <a:noFill/>
          </a:ln>
        </p:spPr>
        <p:txBody>
          <a:bodyPr anchorCtr="0" anchor="t" bIns="91425" lIns="91425" spcFirstLastPara="1" rIns="91425" wrap="square" tIns="91425"/>
          <a:lstStyle>
            <a:lvl1pPr indent="-331470" lvl="0" marL="457200" marR="0" rtl="0" algn="l">
              <a:spcBef>
                <a:spcPts val="20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1pPr>
            <a:lvl2pPr indent="-331469" lvl="1" marL="9144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2pPr>
            <a:lvl3pPr indent="-331469" lvl="2" marL="13716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3pPr>
            <a:lvl4pPr indent="-331469" lvl="3" marL="18288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4pPr>
            <a:lvl5pPr indent="-331470" lvl="4" marL="22860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5pPr>
            <a:lvl6pPr indent="-331470" lvl="5" marL="2743200" marR="0" rtl="0" algn="l">
              <a:spcBef>
                <a:spcPts val="36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6pPr>
            <a:lvl7pPr indent="-331470" lvl="6" marL="3200400" marR="0" rtl="0" algn="l">
              <a:spcBef>
                <a:spcPts val="36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7pPr>
            <a:lvl8pPr indent="-331470" lvl="7" marL="3657600" marR="0" rtl="0" algn="l">
              <a:spcBef>
                <a:spcPts val="36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8pPr>
            <a:lvl9pPr indent="-331470" lvl="8" marL="4114800" marR="0" rtl="0" algn="l">
              <a:spcBef>
                <a:spcPts val="36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9pPr>
          </a:lstStyle>
          <a:p/>
        </p:txBody>
      </p:sp>
      <p:sp>
        <p:nvSpPr>
          <p:cNvPr id="55" name="Shape 5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56" name="Shape 56"/>
          <p:cNvSpPr txBox="1"/>
          <p:nvPr>
            <p:ph idx="11" type="ftr"/>
          </p:nvPr>
        </p:nvSpPr>
        <p:spPr>
          <a:xfrm>
            <a:off x="5789613" y="6356350"/>
            <a:ext cx="28956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57" name="Shape 57"/>
          <p:cNvSpPr txBox="1"/>
          <p:nvPr>
            <p:ph idx="12" type="sldNum"/>
          </p:nvPr>
        </p:nvSpPr>
        <p:spPr>
          <a:xfrm>
            <a:off x="4305300" y="6356350"/>
            <a:ext cx="5334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100">
                <a:solidFill>
                  <a:srgbClr val="7F7F7F"/>
                </a:solidFill>
                <a:latin typeface="Lustria"/>
                <a:ea typeface="Lustria"/>
                <a:cs typeface="Lustria"/>
                <a:sym typeface="Lustria"/>
              </a:defRPr>
            </a:lvl1pPr>
            <a:lvl2pPr indent="0" lvl="1" marL="0" marR="0" rtl="0" algn="ctr">
              <a:spcBef>
                <a:spcPts val="0"/>
              </a:spcBef>
              <a:buNone/>
              <a:defRPr b="1" sz="1100">
                <a:solidFill>
                  <a:srgbClr val="7F7F7F"/>
                </a:solidFill>
                <a:latin typeface="Lustria"/>
                <a:ea typeface="Lustria"/>
                <a:cs typeface="Lustria"/>
                <a:sym typeface="Lustria"/>
              </a:defRPr>
            </a:lvl2pPr>
            <a:lvl3pPr indent="0" lvl="2" marL="0" marR="0" rtl="0" algn="ctr">
              <a:spcBef>
                <a:spcPts val="0"/>
              </a:spcBef>
              <a:buNone/>
              <a:defRPr b="1" sz="1100">
                <a:solidFill>
                  <a:srgbClr val="7F7F7F"/>
                </a:solidFill>
                <a:latin typeface="Lustria"/>
                <a:ea typeface="Lustria"/>
                <a:cs typeface="Lustria"/>
                <a:sym typeface="Lustria"/>
              </a:defRPr>
            </a:lvl3pPr>
            <a:lvl4pPr indent="0" lvl="3" marL="0" marR="0" rtl="0" algn="ctr">
              <a:spcBef>
                <a:spcPts val="0"/>
              </a:spcBef>
              <a:buNone/>
              <a:defRPr b="1" sz="1100">
                <a:solidFill>
                  <a:srgbClr val="7F7F7F"/>
                </a:solidFill>
                <a:latin typeface="Lustria"/>
                <a:ea typeface="Lustria"/>
                <a:cs typeface="Lustria"/>
                <a:sym typeface="Lustria"/>
              </a:defRPr>
            </a:lvl4pPr>
            <a:lvl5pPr indent="0" lvl="4" marL="0" marR="0" rtl="0" algn="ctr">
              <a:spcBef>
                <a:spcPts val="0"/>
              </a:spcBef>
              <a:buNone/>
              <a:defRPr b="1" sz="1100">
                <a:solidFill>
                  <a:srgbClr val="7F7F7F"/>
                </a:solidFill>
                <a:latin typeface="Lustria"/>
                <a:ea typeface="Lustria"/>
                <a:cs typeface="Lustria"/>
                <a:sym typeface="Lustria"/>
              </a:defRPr>
            </a:lvl5pPr>
            <a:lvl6pPr indent="0" lvl="5" marL="0" marR="0" rtl="0" algn="ctr">
              <a:spcBef>
                <a:spcPts val="0"/>
              </a:spcBef>
              <a:buNone/>
              <a:defRPr b="1" sz="1100">
                <a:solidFill>
                  <a:srgbClr val="7F7F7F"/>
                </a:solidFill>
                <a:latin typeface="Lustria"/>
                <a:ea typeface="Lustria"/>
                <a:cs typeface="Lustria"/>
                <a:sym typeface="Lustria"/>
              </a:defRPr>
            </a:lvl6pPr>
            <a:lvl7pPr indent="0" lvl="6" marL="0" marR="0" rtl="0" algn="ctr">
              <a:spcBef>
                <a:spcPts val="0"/>
              </a:spcBef>
              <a:buNone/>
              <a:defRPr b="1" sz="1100">
                <a:solidFill>
                  <a:srgbClr val="7F7F7F"/>
                </a:solidFill>
                <a:latin typeface="Lustria"/>
                <a:ea typeface="Lustria"/>
                <a:cs typeface="Lustria"/>
                <a:sym typeface="Lustria"/>
              </a:defRPr>
            </a:lvl7pPr>
            <a:lvl8pPr indent="0" lvl="7" marL="0" marR="0" rtl="0" algn="ctr">
              <a:spcBef>
                <a:spcPts val="0"/>
              </a:spcBef>
              <a:buNone/>
              <a:defRPr b="1" sz="1100">
                <a:solidFill>
                  <a:srgbClr val="7F7F7F"/>
                </a:solidFill>
                <a:latin typeface="Lustria"/>
                <a:ea typeface="Lustria"/>
                <a:cs typeface="Lustria"/>
                <a:sym typeface="Lustria"/>
              </a:defRPr>
            </a:lvl8pPr>
            <a:lvl9pPr indent="0" lvl="8" marL="0" marR="0" rtl="0" algn="ctr">
              <a:spcBef>
                <a:spcPts val="0"/>
              </a:spcBef>
              <a:buNone/>
              <a:defRPr b="1" sz="1100">
                <a:solidFill>
                  <a:srgbClr val="7F7F7F"/>
                </a:solidFill>
                <a:latin typeface="Lustria"/>
                <a:ea typeface="Lustria"/>
                <a:cs typeface="Lustria"/>
                <a:sym typeface="Lustria"/>
              </a:defRPr>
            </a:lvl9pPr>
          </a:lstStyle>
          <a:p>
            <a:pPr indent="0" lvl="0" marL="0">
              <a:spcBef>
                <a:spcPts val="0"/>
              </a:spcBef>
              <a:spcAft>
                <a:spcPts val="0"/>
              </a:spcAft>
              <a:buNone/>
            </a:pPr>
            <a:fld id="{00000000-1234-1234-1234-123412341234}" type="slidenum">
              <a:rPr lang="en-US"/>
              <a:t>‹#›</a:t>
            </a:fld>
            <a:endParaRPr/>
          </a:p>
        </p:txBody>
      </p:sp>
      <p:sp>
        <p:nvSpPr>
          <p:cNvPr id="58" name="Shape 58"/>
          <p:cNvSpPr txBox="1"/>
          <p:nvPr>
            <p:ph idx="2" type="body"/>
          </p:nvPr>
        </p:nvSpPr>
        <p:spPr>
          <a:xfrm>
            <a:off x="762000" y="4497070"/>
            <a:ext cx="7656512" cy="1554480"/>
          </a:xfrm>
          <a:prstGeom prst="rect">
            <a:avLst/>
          </a:prstGeom>
          <a:noFill/>
          <a:ln>
            <a:noFill/>
          </a:ln>
        </p:spPr>
        <p:txBody>
          <a:bodyPr anchorCtr="0" anchor="t" bIns="91425" lIns="91425" spcFirstLastPara="1" rIns="91425" wrap="square" tIns="91425"/>
          <a:lstStyle>
            <a:lvl1pPr indent="-331470" lvl="0" marL="457200" marR="0" rtl="0" algn="l">
              <a:spcBef>
                <a:spcPts val="20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1pPr>
            <a:lvl2pPr indent="-331469" lvl="1" marL="9144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2pPr>
            <a:lvl3pPr indent="-331469" lvl="2" marL="13716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3pPr>
            <a:lvl4pPr indent="-331469" lvl="3" marL="18288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4pPr>
            <a:lvl5pPr indent="-331470" lvl="4" marL="22860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5pPr>
            <a:lvl6pPr indent="-331470" lvl="5" marL="2743200" marR="0" rtl="0" algn="l">
              <a:spcBef>
                <a:spcPts val="36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6pPr>
            <a:lvl7pPr indent="-331470" lvl="6" marL="3200400" marR="0" rtl="0" algn="l">
              <a:spcBef>
                <a:spcPts val="36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7pPr>
            <a:lvl8pPr indent="-331470" lvl="7" marL="3657600" marR="0" rtl="0" algn="l">
              <a:spcBef>
                <a:spcPts val="36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8pPr>
            <a:lvl9pPr indent="-331470" lvl="8" marL="4114800" marR="0" rtl="0" algn="l">
              <a:spcBef>
                <a:spcPts val="36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ntent">
  <p:cSld name="3 Content">
    <p:spTree>
      <p:nvGrpSpPr>
        <p:cNvPr id="59" name="Shape 59"/>
        <p:cNvGrpSpPr/>
        <p:nvPr/>
      </p:nvGrpSpPr>
      <p:grpSpPr>
        <a:xfrm>
          <a:off x="0" y="0"/>
          <a:ext cx="0" cy="0"/>
          <a:chOff x="0" y="0"/>
          <a:chExt cx="0" cy="0"/>
        </a:xfrm>
      </p:grpSpPr>
      <p:sp>
        <p:nvSpPr>
          <p:cNvPr id="60" name="Shape 60"/>
          <p:cNvSpPr txBox="1"/>
          <p:nvPr>
            <p:ph type="title"/>
          </p:nvPr>
        </p:nvSpPr>
        <p:spPr>
          <a:xfrm>
            <a:off x="457200" y="345141"/>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lt1"/>
              </a:buClr>
              <a:buSzPts val="4600"/>
              <a:buFont typeface="Lustria"/>
              <a:buNone/>
              <a:defRPr b="0" i="0" sz="4600" u="none" cap="none" strike="noStrike">
                <a:solidFill>
                  <a:schemeClr val="lt1"/>
                </a:solidFill>
                <a:latin typeface="Lustria"/>
                <a:ea typeface="Lustria"/>
                <a:cs typeface="Lustria"/>
                <a:sym typeface="Lust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1" name="Shape 61"/>
          <p:cNvSpPr txBox="1"/>
          <p:nvPr>
            <p:ph idx="1" type="body"/>
          </p:nvPr>
        </p:nvSpPr>
        <p:spPr>
          <a:xfrm>
            <a:off x="4636008" y="2784475"/>
            <a:ext cx="3767328" cy="1554480"/>
          </a:xfrm>
          <a:prstGeom prst="rect">
            <a:avLst/>
          </a:prstGeom>
          <a:noFill/>
          <a:ln>
            <a:noFill/>
          </a:ln>
        </p:spPr>
        <p:txBody>
          <a:bodyPr anchorCtr="0" anchor="t" bIns="91425" lIns="91425" spcFirstLastPara="1" rIns="91425" wrap="square" tIns="91425"/>
          <a:lstStyle>
            <a:lvl1pPr indent="-331470" lvl="0" marL="457200" marR="0" rtl="0" algn="l">
              <a:spcBef>
                <a:spcPts val="20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1pPr>
            <a:lvl2pPr indent="-331469" lvl="1" marL="9144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2pPr>
            <a:lvl3pPr indent="-331469" lvl="2" marL="13716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3pPr>
            <a:lvl4pPr indent="-331469" lvl="3" marL="18288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4pPr>
            <a:lvl5pPr indent="-331470" lvl="4" marL="22860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5pPr>
            <a:lvl6pPr indent="-320039" lvl="5" marL="2743200" marR="0" rtl="0" algn="l">
              <a:spcBef>
                <a:spcPts val="320"/>
              </a:spcBef>
              <a:spcAft>
                <a:spcPts val="0"/>
              </a:spcAft>
              <a:buClr>
                <a:srgbClr val="C0F942"/>
              </a:buClr>
              <a:buSzPts val="1440"/>
              <a:buFont typeface="Noto Sans Symbols"/>
              <a:buChar char="•"/>
              <a:defRPr b="0" i="0" sz="1600" u="none" cap="none" strike="noStrike">
                <a:solidFill>
                  <a:srgbClr val="595959"/>
                </a:solidFill>
                <a:latin typeface="Lustria"/>
                <a:ea typeface="Lustria"/>
                <a:cs typeface="Lustria"/>
                <a:sym typeface="Lustria"/>
              </a:defRPr>
            </a:lvl6pPr>
            <a:lvl7pPr indent="-320039" lvl="6" marL="3200400" marR="0" rtl="0" algn="l">
              <a:spcBef>
                <a:spcPts val="320"/>
              </a:spcBef>
              <a:spcAft>
                <a:spcPts val="0"/>
              </a:spcAft>
              <a:buClr>
                <a:schemeClr val="accent1"/>
              </a:buClr>
              <a:buSzPts val="1440"/>
              <a:buFont typeface="Noto Sans Symbols"/>
              <a:buChar char="•"/>
              <a:defRPr b="0" i="0" sz="1600" u="none" cap="none" strike="noStrike">
                <a:solidFill>
                  <a:srgbClr val="595959"/>
                </a:solidFill>
                <a:latin typeface="Lustria"/>
                <a:ea typeface="Lustria"/>
                <a:cs typeface="Lustria"/>
                <a:sym typeface="Lustria"/>
              </a:defRPr>
            </a:lvl7pPr>
            <a:lvl8pPr indent="-320040" lvl="7" marL="3657600" marR="0" rtl="0" algn="l">
              <a:spcBef>
                <a:spcPts val="320"/>
              </a:spcBef>
              <a:spcAft>
                <a:spcPts val="0"/>
              </a:spcAft>
              <a:buClr>
                <a:srgbClr val="C0F942"/>
              </a:buClr>
              <a:buSzPts val="1440"/>
              <a:buFont typeface="Noto Sans Symbols"/>
              <a:buChar char="•"/>
              <a:defRPr b="0" i="0" sz="1600" u="none" cap="none" strike="noStrike">
                <a:solidFill>
                  <a:srgbClr val="595959"/>
                </a:solidFill>
                <a:latin typeface="Lustria"/>
                <a:ea typeface="Lustria"/>
                <a:cs typeface="Lustria"/>
                <a:sym typeface="Lustria"/>
              </a:defRPr>
            </a:lvl8pPr>
            <a:lvl9pPr indent="-320040" lvl="8" marL="4114800" marR="0" rtl="0" algn="l">
              <a:spcBef>
                <a:spcPts val="320"/>
              </a:spcBef>
              <a:spcAft>
                <a:spcPts val="0"/>
              </a:spcAft>
              <a:buClr>
                <a:schemeClr val="accent1"/>
              </a:buClr>
              <a:buSzPts val="1440"/>
              <a:buFont typeface="Noto Sans Symbols"/>
              <a:buChar char="•"/>
              <a:defRPr b="0" i="0" sz="1600" u="none" cap="none" strike="noStrike">
                <a:solidFill>
                  <a:srgbClr val="595959"/>
                </a:solidFill>
                <a:latin typeface="Lustria"/>
                <a:ea typeface="Lustria"/>
                <a:cs typeface="Lustria"/>
                <a:sym typeface="Lustria"/>
              </a:defRPr>
            </a:lvl9pPr>
          </a:lstStyle>
          <a:p/>
        </p:txBody>
      </p:sp>
      <p:sp>
        <p:nvSpPr>
          <p:cNvPr id="62" name="Shape 6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63" name="Shape 63"/>
          <p:cNvSpPr txBox="1"/>
          <p:nvPr>
            <p:ph idx="11" type="ftr"/>
          </p:nvPr>
        </p:nvSpPr>
        <p:spPr>
          <a:xfrm>
            <a:off x="5789613" y="6356350"/>
            <a:ext cx="28956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64" name="Shape 64"/>
          <p:cNvSpPr txBox="1"/>
          <p:nvPr>
            <p:ph idx="12" type="sldNum"/>
          </p:nvPr>
        </p:nvSpPr>
        <p:spPr>
          <a:xfrm>
            <a:off x="4305300" y="6356350"/>
            <a:ext cx="5334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100">
                <a:solidFill>
                  <a:srgbClr val="7F7F7F"/>
                </a:solidFill>
                <a:latin typeface="Lustria"/>
                <a:ea typeface="Lustria"/>
                <a:cs typeface="Lustria"/>
                <a:sym typeface="Lustria"/>
              </a:defRPr>
            </a:lvl1pPr>
            <a:lvl2pPr indent="0" lvl="1" marL="0" marR="0" rtl="0" algn="ctr">
              <a:spcBef>
                <a:spcPts val="0"/>
              </a:spcBef>
              <a:buNone/>
              <a:defRPr b="1" sz="1100">
                <a:solidFill>
                  <a:srgbClr val="7F7F7F"/>
                </a:solidFill>
                <a:latin typeface="Lustria"/>
                <a:ea typeface="Lustria"/>
                <a:cs typeface="Lustria"/>
                <a:sym typeface="Lustria"/>
              </a:defRPr>
            </a:lvl2pPr>
            <a:lvl3pPr indent="0" lvl="2" marL="0" marR="0" rtl="0" algn="ctr">
              <a:spcBef>
                <a:spcPts val="0"/>
              </a:spcBef>
              <a:buNone/>
              <a:defRPr b="1" sz="1100">
                <a:solidFill>
                  <a:srgbClr val="7F7F7F"/>
                </a:solidFill>
                <a:latin typeface="Lustria"/>
                <a:ea typeface="Lustria"/>
                <a:cs typeface="Lustria"/>
                <a:sym typeface="Lustria"/>
              </a:defRPr>
            </a:lvl3pPr>
            <a:lvl4pPr indent="0" lvl="3" marL="0" marR="0" rtl="0" algn="ctr">
              <a:spcBef>
                <a:spcPts val="0"/>
              </a:spcBef>
              <a:buNone/>
              <a:defRPr b="1" sz="1100">
                <a:solidFill>
                  <a:srgbClr val="7F7F7F"/>
                </a:solidFill>
                <a:latin typeface="Lustria"/>
                <a:ea typeface="Lustria"/>
                <a:cs typeface="Lustria"/>
                <a:sym typeface="Lustria"/>
              </a:defRPr>
            </a:lvl4pPr>
            <a:lvl5pPr indent="0" lvl="4" marL="0" marR="0" rtl="0" algn="ctr">
              <a:spcBef>
                <a:spcPts val="0"/>
              </a:spcBef>
              <a:buNone/>
              <a:defRPr b="1" sz="1100">
                <a:solidFill>
                  <a:srgbClr val="7F7F7F"/>
                </a:solidFill>
                <a:latin typeface="Lustria"/>
                <a:ea typeface="Lustria"/>
                <a:cs typeface="Lustria"/>
                <a:sym typeface="Lustria"/>
              </a:defRPr>
            </a:lvl5pPr>
            <a:lvl6pPr indent="0" lvl="5" marL="0" marR="0" rtl="0" algn="ctr">
              <a:spcBef>
                <a:spcPts val="0"/>
              </a:spcBef>
              <a:buNone/>
              <a:defRPr b="1" sz="1100">
                <a:solidFill>
                  <a:srgbClr val="7F7F7F"/>
                </a:solidFill>
                <a:latin typeface="Lustria"/>
                <a:ea typeface="Lustria"/>
                <a:cs typeface="Lustria"/>
                <a:sym typeface="Lustria"/>
              </a:defRPr>
            </a:lvl6pPr>
            <a:lvl7pPr indent="0" lvl="6" marL="0" marR="0" rtl="0" algn="ctr">
              <a:spcBef>
                <a:spcPts val="0"/>
              </a:spcBef>
              <a:buNone/>
              <a:defRPr b="1" sz="1100">
                <a:solidFill>
                  <a:srgbClr val="7F7F7F"/>
                </a:solidFill>
                <a:latin typeface="Lustria"/>
                <a:ea typeface="Lustria"/>
                <a:cs typeface="Lustria"/>
                <a:sym typeface="Lustria"/>
              </a:defRPr>
            </a:lvl7pPr>
            <a:lvl8pPr indent="0" lvl="7" marL="0" marR="0" rtl="0" algn="ctr">
              <a:spcBef>
                <a:spcPts val="0"/>
              </a:spcBef>
              <a:buNone/>
              <a:defRPr b="1" sz="1100">
                <a:solidFill>
                  <a:srgbClr val="7F7F7F"/>
                </a:solidFill>
                <a:latin typeface="Lustria"/>
                <a:ea typeface="Lustria"/>
                <a:cs typeface="Lustria"/>
                <a:sym typeface="Lustria"/>
              </a:defRPr>
            </a:lvl8pPr>
            <a:lvl9pPr indent="0" lvl="8" marL="0" marR="0" rtl="0" algn="ctr">
              <a:spcBef>
                <a:spcPts val="0"/>
              </a:spcBef>
              <a:buNone/>
              <a:defRPr b="1" sz="1100">
                <a:solidFill>
                  <a:srgbClr val="7F7F7F"/>
                </a:solidFill>
                <a:latin typeface="Lustria"/>
                <a:ea typeface="Lustria"/>
                <a:cs typeface="Lustria"/>
                <a:sym typeface="Lustria"/>
              </a:defRPr>
            </a:lvl9pPr>
          </a:lstStyle>
          <a:p>
            <a:pPr indent="0" lvl="0" marL="0">
              <a:spcBef>
                <a:spcPts val="0"/>
              </a:spcBef>
              <a:spcAft>
                <a:spcPts val="0"/>
              </a:spcAft>
              <a:buNone/>
            </a:pPr>
            <a:fld id="{00000000-1234-1234-1234-123412341234}" type="slidenum">
              <a:rPr lang="en-US"/>
              <a:t>‹#›</a:t>
            </a:fld>
            <a:endParaRPr/>
          </a:p>
        </p:txBody>
      </p:sp>
      <p:sp>
        <p:nvSpPr>
          <p:cNvPr id="65" name="Shape 65"/>
          <p:cNvSpPr txBox="1"/>
          <p:nvPr>
            <p:ph idx="2" type="body"/>
          </p:nvPr>
        </p:nvSpPr>
        <p:spPr>
          <a:xfrm>
            <a:off x="4636008" y="4497070"/>
            <a:ext cx="3767328" cy="1554480"/>
          </a:xfrm>
          <a:prstGeom prst="rect">
            <a:avLst/>
          </a:prstGeom>
          <a:noFill/>
          <a:ln>
            <a:noFill/>
          </a:ln>
        </p:spPr>
        <p:txBody>
          <a:bodyPr anchorCtr="0" anchor="t" bIns="91425" lIns="91425" spcFirstLastPara="1" rIns="91425" wrap="square" tIns="91425"/>
          <a:lstStyle>
            <a:lvl1pPr indent="-331470" lvl="0" marL="457200" marR="0" rtl="0" algn="l">
              <a:spcBef>
                <a:spcPts val="20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1pPr>
            <a:lvl2pPr indent="-331469" lvl="1" marL="9144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2pPr>
            <a:lvl3pPr indent="-331469" lvl="2" marL="13716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3pPr>
            <a:lvl4pPr indent="-331469" lvl="3" marL="18288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4pPr>
            <a:lvl5pPr indent="-331470" lvl="4" marL="22860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5pPr>
            <a:lvl6pPr indent="-320039" lvl="5" marL="2743200" marR="0" rtl="0" algn="l">
              <a:spcBef>
                <a:spcPts val="320"/>
              </a:spcBef>
              <a:spcAft>
                <a:spcPts val="0"/>
              </a:spcAft>
              <a:buClr>
                <a:srgbClr val="C0F942"/>
              </a:buClr>
              <a:buSzPts val="1440"/>
              <a:buFont typeface="Noto Sans Symbols"/>
              <a:buChar char="•"/>
              <a:defRPr b="0" i="0" sz="1600" u="none" cap="none" strike="noStrike">
                <a:solidFill>
                  <a:srgbClr val="595959"/>
                </a:solidFill>
                <a:latin typeface="Lustria"/>
                <a:ea typeface="Lustria"/>
                <a:cs typeface="Lustria"/>
                <a:sym typeface="Lustria"/>
              </a:defRPr>
            </a:lvl6pPr>
            <a:lvl7pPr indent="-320039" lvl="6" marL="3200400" marR="0" rtl="0" algn="l">
              <a:spcBef>
                <a:spcPts val="320"/>
              </a:spcBef>
              <a:spcAft>
                <a:spcPts val="0"/>
              </a:spcAft>
              <a:buClr>
                <a:schemeClr val="accent1"/>
              </a:buClr>
              <a:buSzPts val="1440"/>
              <a:buFont typeface="Noto Sans Symbols"/>
              <a:buChar char="•"/>
              <a:defRPr b="0" i="0" sz="1600" u="none" cap="none" strike="noStrike">
                <a:solidFill>
                  <a:srgbClr val="595959"/>
                </a:solidFill>
                <a:latin typeface="Lustria"/>
                <a:ea typeface="Lustria"/>
                <a:cs typeface="Lustria"/>
                <a:sym typeface="Lustria"/>
              </a:defRPr>
            </a:lvl7pPr>
            <a:lvl8pPr indent="-320040" lvl="7" marL="3657600" marR="0" rtl="0" algn="l">
              <a:spcBef>
                <a:spcPts val="320"/>
              </a:spcBef>
              <a:spcAft>
                <a:spcPts val="0"/>
              </a:spcAft>
              <a:buClr>
                <a:srgbClr val="C0F942"/>
              </a:buClr>
              <a:buSzPts val="1440"/>
              <a:buFont typeface="Noto Sans Symbols"/>
              <a:buChar char="•"/>
              <a:defRPr b="0" i="0" sz="1600" u="none" cap="none" strike="noStrike">
                <a:solidFill>
                  <a:srgbClr val="595959"/>
                </a:solidFill>
                <a:latin typeface="Lustria"/>
                <a:ea typeface="Lustria"/>
                <a:cs typeface="Lustria"/>
                <a:sym typeface="Lustria"/>
              </a:defRPr>
            </a:lvl8pPr>
            <a:lvl9pPr indent="-320040" lvl="8" marL="4114800" marR="0" rtl="0" algn="l">
              <a:spcBef>
                <a:spcPts val="320"/>
              </a:spcBef>
              <a:spcAft>
                <a:spcPts val="0"/>
              </a:spcAft>
              <a:buClr>
                <a:schemeClr val="accent1"/>
              </a:buClr>
              <a:buSzPts val="1440"/>
              <a:buFont typeface="Noto Sans Symbols"/>
              <a:buChar char="•"/>
              <a:defRPr b="0" i="0" sz="1600" u="none" cap="none" strike="noStrike">
                <a:solidFill>
                  <a:srgbClr val="595959"/>
                </a:solidFill>
                <a:latin typeface="Lustria"/>
                <a:ea typeface="Lustria"/>
                <a:cs typeface="Lustria"/>
                <a:sym typeface="Lustria"/>
              </a:defRPr>
            </a:lvl9pPr>
          </a:lstStyle>
          <a:p/>
        </p:txBody>
      </p:sp>
      <p:sp>
        <p:nvSpPr>
          <p:cNvPr id="66" name="Shape 66"/>
          <p:cNvSpPr txBox="1"/>
          <p:nvPr>
            <p:ph idx="3" type="body"/>
          </p:nvPr>
        </p:nvSpPr>
        <p:spPr>
          <a:xfrm>
            <a:off x="740664" y="2784475"/>
            <a:ext cx="3767328" cy="3252788"/>
          </a:xfrm>
          <a:prstGeom prst="rect">
            <a:avLst/>
          </a:prstGeom>
          <a:noFill/>
          <a:ln>
            <a:noFill/>
          </a:ln>
        </p:spPr>
        <p:txBody>
          <a:bodyPr anchorCtr="0" anchor="t" bIns="91425" lIns="91425" spcFirstLastPara="1" rIns="91425" wrap="square" tIns="91425"/>
          <a:lstStyle>
            <a:lvl1pPr indent="-331470" lvl="0" marL="457200" marR="0" rtl="0" algn="l">
              <a:spcBef>
                <a:spcPts val="20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1pPr>
            <a:lvl2pPr indent="-331469" lvl="1" marL="9144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2pPr>
            <a:lvl3pPr indent="-331469" lvl="2" marL="13716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3pPr>
            <a:lvl4pPr indent="-331469" lvl="3" marL="18288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4pPr>
            <a:lvl5pPr indent="-331470" lvl="4" marL="22860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5pPr>
            <a:lvl6pPr indent="-320039" lvl="5" marL="2743200" marR="0" rtl="0" algn="l">
              <a:spcBef>
                <a:spcPts val="320"/>
              </a:spcBef>
              <a:spcAft>
                <a:spcPts val="0"/>
              </a:spcAft>
              <a:buClr>
                <a:srgbClr val="C0F942"/>
              </a:buClr>
              <a:buSzPts val="1440"/>
              <a:buFont typeface="Noto Sans Symbols"/>
              <a:buChar char="•"/>
              <a:defRPr b="0" i="0" sz="1600" u="none" cap="none" strike="noStrike">
                <a:solidFill>
                  <a:srgbClr val="595959"/>
                </a:solidFill>
                <a:latin typeface="Lustria"/>
                <a:ea typeface="Lustria"/>
                <a:cs typeface="Lustria"/>
                <a:sym typeface="Lustria"/>
              </a:defRPr>
            </a:lvl6pPr>
            <a:lvl7pPr indent="-320039" lvl="6" marL="3200400" marR="0" rtl="0" algn="l">
              <a:spcBef>
                <a:spcPts val="320"/>
              </a:spcBef>
              <a:spcAft>
                <a:spcPts val="0"/>
              </a:spcAft>
              <a:buClr>
                <a:schemeClr val="accent1"/>
              </a:buClr>
              <a:buSzPts val="1440"/>
              <a:buFont typeface="Noto Sans Symbols"/>
              <a:buChar char="•"/>
              <a:defRPr b="0" i="0" sz="1600" u="none" cap="none" strike="noStrike">
                <a:solidFill>
                  <a:srgbClr val="595959"/>
                </a:solidFill>
                <a:latin typeface="Lustria"/>
                <a:ea typeface="Lustria"/>
                <a:cs typeface="Lustria"/>
                <a:sym typeface="Lustria"/>
              </a:defRPr>
            </a:lvl7pPr>
            <a:lvl8pPr indent="-320040" lvl="7" marL="3657600" marR="0" rtl="0" algn="l">
              <a:spcBef>
                <a:spcPts val="320"/>
              </a:spcBef>
              <a:spcAft>
                <a:spcPts val="0"/>
              </a:spcAft>
              <a:buClr>
                <a:srgbClr val="C0F942"/>
              </a:buClr>
              <a:buSzPts val="1440"/>
              <a:buFont typeface="Noto Sans Symbols"/>
              <a:buChar char="•"/>
              <a:defRPr b="0" i="0" sz="1600" u="none" cap="none" strike="noStrike">
                <a:solidFill>
                  <a:srgbClr val="595959"/>
                </a:solidFill>
                <a:latin typeface="Lustria"/>
                <a:ea typeface="Lustria"/>
                <a:cs typeface="Lustria"/>
                <a:sym typeface="Lustria"/>
              </a:defRPr>
            </a:lvl8pPr>
            <a:lvl9pPr indent="-320040" lvl="8" marL="4114800" marR="0" rtl="0" algn="l">
              <a:spcBef>
                <a:spcPts val="320"/>
              </a:spcBef>
              <a:spcAft>
                <a:spcPts val="0"/>
              </a:spcAft>
              <a:buClr>
                <a:schemeClr val="accent1"/>
              </a:buClr>
              <a:buSzPts val="1440"/>
              <a:buFont typeface="Noto Sans Symbols"/>
              <a:buChar char="•"/>
              <a:defRPr b="0" i="0" sz="1600" u="none" cap="none" strike="noStrike">
                <a:solidFill>
                  <a:srgbClr val="595959"/>
                </a:solidFill>
                <a:latin typeface="Lustria"/>
                <a:ea typeface="Lustria"/>
                <a:cs typeface="Lustria"/>
                <a:sym typeface="Lustria"/>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 Content">
  <p:cSld name="4 Content">
    <p:spTree>
      <p:nvGrpSpPr>
        <p:cNvPr id="67" name="Shape 67"/>
        <p:cNvGrpSpPr/>
        <p:nvPr/>
      </p:nvGrpSpPr>
      <p:grpSpPr>
        <a:xfrm>
          <a:off x="0" y="0"/>
          <a:ext cx="0" cy="0"/>
          <a:chOff x="0" y="0"/>
          <a:chExt cx="0" cy="0"/>
        </a:xfrm>
      </p:grpSpPr>
      <p:sp>
        <p:nvSpPr>
          <p:cNvPr id="68" name="Shape 68"/>
          <p:cNvSpPr txBox="1"/>
          <p:nvPr>
            <p:ph type="title"/>
          </p:nvPr>
        </p:nvSpPr>
        <p:spPr>
          <a:xfrm>
            <a:off x="457200" y="345141"/>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lt1"/>
              </a:buClr>
              <a:buSzPts val="4600"/>
              <a:buFont typeface="Lustria"/>
              <a:buNone/>
              <a:defRPr b="0" i="0" sz="4600" u="none" cap="none" strike="noStrike">
                <a:solidFill>
                  <a:schemeClr val="lt1"/>
                </a:solidFill>
                <a:latin typeface="Lustria"/>
                <a:ea typeface="Lustria"/>
                <a:cs typeface="Lustria"/>
                <a:sym typeface="Lust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9" name="Shape 69"/>
          <p:cNvSpPr txBox="1"/>
          <p:nvPr>
            <p:ph idx="1" type="body"/>
          </p:nvPr>
        </p:nvSpPr>
        <p:spPr>
          <a:xfrm>
            <a:off x="4636008" y="2784475"/>
            <a:ext cx="3767328" cy="1554480"/>
          </a:xfrm>
          <a:prstGeom prst="rect">
            <a:avLst/>
          </a:prstGeom>
          <a:noFill/>
          <a:ln>
            <a:noFill/>
          </a:ln>
        </p:spPr>
        <p:txBody>
          <a:bodyPr anchorCtr="0" anchor="t" bIns="91425" lIns="91425" spcFirstLastPara="1" rIns="91425" wrap="square" tIns="91425"/>
          <a:lstStyle>
            <a:lvl1pPr indent="-331470" lvl="0" marL="457200" marR="0" rtl="0" algn="l">
              <a:spcBef>
                <a:spcPts val="20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1pPr>
            <a:lvl2pPr indent="-331469" lvl="1" marL="9144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2pPr>
            <a:lvl3pPr indent="-331469" lvl="2" marL="13716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3pPr>
            <a:lvl4pPr indent="-331469" lvl="3" marL="18288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4pPr>
            <a:lvl5pPr indent="-331470" lvl="4" marL="22860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5pPr>
            <a:lvl6pPr indent="-320039" lvl="5" marL="2743200" marR="0" rtl="0" algn="l">
              <a:spcBef>
                <a:spcPts val="320"/>
              </a:spcBef>
              <a:spcAft>
                <a:spcPts val="0"/>
              </a:spcAft>
              <a:buClr>
                <a:srgbClr val="C0F942"/>
              </a:buClr>
              <a:buSzPts val="1440"/>
              <a:buFont typeface="Noto Sans Symbols"/>
              <a:buChar char="•"/>
              <a:defRPr b="0" i="0" sz="1600" u="none" cap="none" strike="noStrike">
                <a:solidFill>
                  <a:srgbClr val="595959"/>
                </a:solidFill>
                <a:latin typeface="Lustria"/>
                <a:ea typeface="Lustria"/>
                <a:cs typeface="Lustria"/>
                <a:sym typeface="Lustria"/>
              </a:defRPr>
            </a:lvl6pPr>
            <a:lvl7pPr indent="-320039" lvl="6" marL="3200400" marR="0" rtl="0" algn="l">
              <a:spcBef>
                <a:spcPts val="320"/>
              </a:spcBef>
              <a:spcAft>
                <a:spcPts val="0"/>
              </a:spcAft>
              <a:buClr>
                <a:schemeClr val="accent1"/>
              </a:buClr>
              <a:buSzPts val="1440"/>
              <a:buFont typeface="Noto Sans Symbols"/>
              <a:buChar char="•"/>
              <a:defRPr b="0" i="0" sz="1600" u="none" cap="none" strike="noStrike">
                <a:solidFill>
                  <a:srgbClr val="595959"/>
                </a:solidFill>
                <a:latin typeface="Lustria"/>
                <a:ea typeface="Lustria"/>
                <a:cs typeface="Lustria"/>
                <a:sym typeface="Lustria"/>
              </a:defRPr>
            </a:lvl7pPr>
            <a:lvl8pPr indent="-320040" lvl="7" marL="3657600" marR="0" rtl="0" algn="l">
              <a:spcBef>
                <a:spcPts val="320"/>
              </a:spcBef>
              <a:spcAft>
                <a:spcPts val="0"/>
              </a:spcAft>
              <a:buClr>
                <a:srgbClr val="C0F942"/>
              </a:buClr>
              <a:buSzPts val="1440"/>
              <a:buFont typeface="Noto Sans Symbols"/>
              <a:buChar char="•"/>
              <a:defRPr b="0" i="0" sz="1600" u="none" cap="none" strike="noStrike">
                <a:solidFill>
                  <a:srgbClr val="595959"/>
                </a:solidFill>
                <a:latin typeface="Lustria"/>
                <a:ea typeface="Lustria"/>
                <a:cs typeface="Lustria"/>
                <a:sym typeface="Lustria"/>
              </a:defRPr>
            </a:lvl8pPr>
            <a:lvl9pPr indent="-320040" lvl="8" marL="4114800" marR="0" rtl="0" algn="l">
              <a:spcBef>
                <a:spcPts val="320"/>
              </a:spcBef>
              <a:spcAft>
                <a:spcPts val="0"/>
              </a:spcAft>
              <a:buClr>
                <a:schemeClr val="accent1"/>
              </a:buClr>
              <a:buSzPts val="1440"/>
              <a:buFont typeface="Noto Sans Symbols"/>
              <a:buChar char="•"/>
              <a:defRPr b="0" i="0" sz="1600" u="none" cap="none" strike="noStrike">
                <a:solidFill>
                  <a:srgbClr val="595959"/>
                </a:solidFill>
                <a:latin typeface="Lustria"/>
                <a:ea typeface="Lustria"/>
                <a:cs typeface="Lustria"/>
                <a:sym typeface="Lustria"/>
              </a:defRPr>
            </a:lvl9pPr>
          </a:lstStyle>
          <a:p/>
        </p:txBody>
      </p:sp>
      <p:sp>
        <p:nvSpPr>
          <p:cNvPr id="70" name="Shape 7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71" name="Shape 71"/>
          <p:cNvSpPr txBox="1"/>
          <p:nvPr>
            <p:ph idx="11" type="ftr"/>
          </p:nvPr>
        </p:nvSpPr>
        <p:spPr>
          <a:xfrm>
            <a:off x="5789613" y="6356350"/>
            <a:ext cx="28956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sz="1100">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72" name="Shape 72"/>
          <p:cNvSpPr txBox="1"/>
          <p:nvPr>
            <p:ph idx="12" type="sldNum"/>
          </p:nvPr>
        </p:nvSpPr>
        <p:spPr>
          <a:xfrm>
            <a:off x="4305300" y="6356350"/>
            <a:ext cx="5334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100">
                <a:solidFill>
                  <a:srgbClr val="7F7F7F"/>
                </a:solidFill>
                <a:latin typeface="Lustria"/>
                <a:ea typeface="Lustria"/>
                <a:cs typeface="Lustria"/>
                <a:sym typeface="Lustria"/>
              </a:defRPr>
            </a:lvl1pPr>
            <a:lvl2pPr indent="0" lvl="1" marL="0" marR="0" rtl="0" algn="ctr">
              <a:spcBef>
                <a:spcPts val="0"/>
              </a:spcBef>
              <a:buNone/>
              <a:defRPr b="1" sz="1100">
                <a:solidFill>
                  <a:srgbClr val="7F7F7F"/>
                </a:solidFill>
                <a:latin typeface="Lustria"/>
                <a:ea typeface="Lustria"/>
                <a:cs typeface="Lustria"/>
                <a:sym typeface="Lustria"/>
              </a:defRPr>
            </a:lvl2pPr>
            <a:lvl3pPr indent="0" lvl="2" marL="0" marR="0" rtl="0" algn="ctr">
              <a:spcBef>
                <a:spcPts val="0"/>
              </a:spcBef>
              <a:buNone/>
              <a:defRPr b="1" sz="1100">
                <a:solidFill>
                  <a:srgbClr val="7F7F7F"/>
                </a:solidFill>
                <a:latin typeface="Lustria"/>
                <a:ea typeface="Lustria"/>
                <a:cs typeface="Lustria"/>
                <a:sym typeface="Lustria"/>
              </a:defRPr>
            </a:lvl3pPr>
            <a:lvl4pPr indent="0" lvl="3" marL="0" marR="0" rtl="0" algn="ctr">
              <a:spcBef>
                <a:spcPts val="0"/>
              </a:spcBef>
              <a:buNone/>
              <a:defRPr b="1" sz="1100">
                <a:solidFill>
                  <a:srgbClr val="7F7F7F"/>
                </a:solidFill>
                <a:latin typeface="Lustria"/>
                <a:ea typeface="Lustria"/>
                <a:cs typeface="Lustria"/>
                <a:sym typeface="Lustria"/>
              </a:defRPr>
            </a:lvl4pPr>
            <a:lvl5pPr indent="0" lvl="4" marL="0" marR="0" rtl="0" algn="ctr">
              <a:spcBef>
                <a:spcPts val="0"/>
              </a:spcBef>
              <a:buNone/>
              <a:defRPr b="1" sz="1100">
                <a:solidFill>
                  <a:srgbClr val="7F7F7F"/>
                </a:solidFill>
                <a:latin typeface="Lustria"/>
                <a:ea typeface="Lustria"/>
                <a:cs typeface="Lustria"/>
                <a:sym typeface="Lustria"/>
              </a:defRPr>
            </a:lvl5pPr>
            <a:lvl6pPr indent="0" lvl="5" marL="0" marR="0" rtl="0" algn="ctr">
              <a:spcBef>
                <a:spcPts val="0"/>
              </a:spcBef>
              <a:buNone/>
              <a:defRPr b="1" sz="1100">
                <a:solidFill>
                  <a:srgbClr val="7F7F7F"/>
                </a:solidFill>
                <a:latin typeface="Lustria"/>
                <a:ea typeface="Lustria"/>
                <a:cs typeface="Lustria"/>
                <a:sym typeface="Lustria"/>
              </a:defRPr>
            </a:lvl6pPr>
            <a:lvl7pPr indent="0" lvl="6" marL="0" marR="0" rtl="0" algn="ctr">
              <a:spcBef>
                <a:spcPts val="0"/>
              </a:spcBef>
              <a:buNone/>
              <a:defRPr b="1" sz="1100">
                <a:solidFill>
                  <a:srgbClr val="7F7F7F"/>
                </a:solidFill>
                <a:latin typeface="Lustria"/>
                <a:ea typeface="Lustria"/>
                <a:cs typeface="Lustria"/>
                <a:sym typeface="Lustria"/>
              </a:defRPr>
            </a:lvl7pPr>
            <a:lvl8pPr indent="0" lvl="7" marL="0" marR="0" rtl="0" algn="ctr">
              <a:spcBef>
                <a:spcPts val="0"/>
              </a:spcBef>
              <a:buNone/>
              <a:defRPr b="1" sz="1100">
                <a:solidFill>
                  <a:srgbClr val="7F7F7F"/>
                </a:solidFill>
                <a:latin typeface="Lustria"/>
                <a:ea typeface="Lustria"/>
                <a:cs typeface="Lustria"/>
                <a:sym typeface="Lustria"/>
              </a:defRPr>
            </a:lvl8pPr>
            <a:lvl9pPr indent="0" lvl="8" marL="0" marR="0" rtl="0" algn="ctr">
              <a:spcBef>
                <a:spcPts val="0"/>
              </a:spcBef>
              <a:buNone/>
              <a:defRPr b="1" sz="1100">
                <a:solidFill>
                  <a:srgbClr val="7F7F7F"/>
                </a:solidFill>
                <a:latin typeface="Lustria"/>
                <a:ea typeface="Lustria"/>
                <a:cs typeface="Lustria"/>
                <a:sym typeface="Lustria"/>
              </a:defRPr>
            </a:lvl9pPr>
          </a:lstStyle>
          <a:p>
            <a:pPr indent="0" lvl="0" marL="0">
              <a:spcBef>
                <a:spcPts val="0"/>
              </a:spcBef>
              <a:spcAft>
                <a:spcPts val="0"/>
              </a:spcAft>
              <a:buNone/>
            </a:pPr>
            <a:fld id="{00000000-1234-1234-1234-123412341234}" type="slidenum">
              <a:rPr lang="en-US"/>
              <a:t>‹#›</a:t>
            </a:fld>
            <a:endParaRPr/>
          </a:p>
        </p:txBody>
      </p:sp>
      <p:sp>
        <p:nvSpPr>
          <p:cNvPr id="73" name="Shape 73"/>
          <p:cNvSpPr txBox="1"/>
          <p:nvPr>
            <p:ph idx="2" type="body"/>
          </p:nvPr>
        </p:nvSpPr>
        <p:spPr>
          <a:xfrm>
            <a:off x="4636008" y="4497070"/>
            <a:ext cx="3767328" cy="1554480"/>
          </a:xfrm>
          <a:prstGeom prst="rect">
            <a:avLst/>
          </a:prstGeom>
          <a:noFill/>
          <a:ln>
            <a:noFill/>
          </a:ln>
        </p:spPr>
        <p:txBody>
          <a:bodyPr anchorCtr="0" anchor="t" bIns="91425" lIns="91425" spcFirstLastPara="1" rIns="91425" wrap="square" tIns="91425"/>
          <a:lstStyle>
            <a:lvl1pPr indent="-331470" lvl="0" marL="457200" marR="0" rtl="0" algn="l">
              <a:spcBef>
                <a:spcPts val="20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1pPr>
            <a:lvl2pPr indent="-331469" lvl="1" marL="9144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2pPr>
            <a:lvl3pPr indent="-331469" lvl="2" marL="13716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3pPr>
            <a:lvl4pPr indent="-331469" lvl="3" marL="18288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4pPr>
            <a:lvl5pPr indent="-331470" lvl="4" marL="22860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5pPr>
            <a:lvl6pPr indent="-320039" lvl="5" marL="2743200" marR="0" rtl="0" algn="l">
              <a:spcBef>
                <a:spcPts val="320"/>
              </a:spcBef>
              <a:spcAft>
                <a:spcPts val="0"/>
              </a:spcAft>
              <a:buClr>
                <a:srgbClr val="C0F942"/>
              </a:buClr>
              <a:buSzPts val="1440"/>
              <a:buFont typeface="Noto Sans Symbols"/>
              <a:buChar char="•"/>
              <a:defRPr b="0" i="0" sz="1600" u="none" cap="none" strike="noStrike">
                <a:solidFill>
                  <a:srgbClr val="595959"/>
                </a:solidFill>
                <a:latin typeface="Lustria"/>
                <a:ea typeface="Lustria"/>
                <a:cs typeface="Lustria"/>
                <a:sym typeface="Lustria"/>
              </a:defRPr>
            </a:lvl6pPr>
            <a:lvl7pPr indent="-320039" lvl="6" marL="3200400" marR="0" rtl="0" algn="l">
              <a:spcBef>
                <a:spcPts val="320"/>
              </a:spcBef>
              <a:spcAft>
                <a:spcPts val="0"/>
              </a:spcAft>
              <a:buClr>
                <a:schemeClr val="accent1"/>
              </a:buClr>
              <a:buSzPts val="1440"/>
              <a:buFont typeface="Noto Sans Symbols"/>
              <a:buChar char="•"/>
              <a:defRPr b="0" i="0" sz="1600" u="none" cap="none" strike="noStrike">
                <a:solidFill>
                  <a:srgbClr val="595959"/>
                </a:solidFill>
                <a:latin typeface="Lustria"/>
                <a:ea typeface="Lustria"/>
                <a:cs typeface="Lustria"/>
                <a:sym typeface="Lustria"/>
              </a:defRPr>
            </a:lvl7pPr>
            <a:lvl8pPr indent="-320040" lvl="7" marL="3657600" marR="0" rtl="0" algn="l">
              <a:spcBef>
                <a:spcPts val="320"/>
              </a:spcBef>
              <a:spcAft>
                <a:spcPts val="0"/>
              </a:spcAft>
              <a:buClr>
                <a:srgbClr val="C0F942"/>
              </a:buClr>
              <a:buSzPts val="1440"/>
              <a:buFont typeface="Noto Sans Symbols"/>
              <a:buChar char="•"/>
              <a:defRPr b="0" i="0" sz="1600" u="none" cap="none" strike="noStrike">
                <a:solidFill>
                  <a:srgbClr val="595959"/>
                </a:solidFill>
                <a:latin typeface="Lustria"/>
                <a:ea typeface="Lustria"/>
                <a:cs typeface="Lustria"/>
                <a:sym typeface="Lustria"/>
              </a:defRPr>
            </a:lvl8pPr>
            <a:lvl9pPr indent="-320040" lvl="8" marL="4114800" marR="0" rtl="0" algn="l">
              <a:spcBef>
                <a:spcPts val="320"/>
              </a:spcBef>
              <a:spcAft>
                <a:spcPts val="0"/>
              </a:spcAft>
              <a:buClr>
                <a:schemeClr val="accent1"/>
              </a:buClr>
              <a:buSzPts val="1440"/>
              <a:buFont typeface="Noto Sans Symbols"/>
              <a:buChar char="•"/>
              <a:defRPr b="0" i="0" sz="1600" u="none" cap="none" strike="noStrike">
                <a:solidFill>
                  <a:srgbClr val="595959"/>
                </a:solidFill>
                <a:latin typeface="Lustria"/>
                <a:ea typeface="Lustria"/>
                <a:cs typeface="Lustria"/>
                <a:sym typeface="Lustria"/>
              </a:defRPr>
            </a:lvl9pPr>
          </a:lstStyle>
          <a:p/>
        </p:txBody>
      </p:sp>
      <p:sp>
        <p:nvSpPr>
          <p:cNvPr id="74" name="Shape 74"/>
          <p:cNvSpPr txBox="1"/>
          <p:nvPr>
            <p:ph idx="3" type="body"/>
          </p:nvPr>
        </p:nvSpPr>
        <p:spPr>
          <a:xfrm>
            <a:off x="739775" y="2784475"/>
            <a:ext cx="3767328" cy="1554480"/>
          </a:xfrm>
          <a:prstGeom prst="rect">
            <a:avLst/>
          </a:prstGeom>
          <a:noFill/>
          <a:ln>
            <a:noFill/>
          </a:ln>
        </p:spPr>
        <p:txBody>
          <a:bodyPr anchorCtr="0" anchor="t" bIns="91425" lIns="91425" spcFirstLastPara="1" rIns="91425" wrap="square" tIns="91425"/>
          <a:lstStyle>
            <a:lvl1pPr indent="-331470" lvl="0" marL="457200" marR="0" rtl="0" algn="l">
              <a:spcBef>
                <a:spcPts val="20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1pPr>
            <a:lvl2pPr indent="-331469" lvl="1" marL="9144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2pPr>
            <a:lvl3pPr indent="-331469" lvl="2" marL="13716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3pPr>
            <a:lvl4pPr indent="-331469" lvl="3" marL="18288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4pPr>
            <a:lvl5pPr indent="-331470" lvl="4" marL="22860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5pPr>
            <a:lvl6pPr indent="-320039" lvl="5" marL="2743200" marR="0" rtl="0" algn="l">
              <a:spcBef>
                <a:spcPts val="320"/>
              </a:spcBef>
              <a:spcAft>
                <a:spcPts val="0"/>
              </a:spcAft>
              <a:buClr>
                <a:srgbClr val="C0F942"/>
              </a:buClr>
              <a:buSzPts val="1440"/>
              <a:buFont typeface="Noto Sans Symbols"/>
              <a:buChar char="•"/>
              <a:defRPr b="0" i="0" sz="1600" u="none" cap="none" strike="noStrike">
                <a:solidFill>
                  <a:srgbClr val="595959"/>
                </a:solidFill>
                <a:latin typeface="Lustria"/>
                <a:ea typeface="Lustria"/>
                <a:cs typeface="Lustria"/>
                <a:sym typeface="Lustria"/>
              </a:defRPr>
            </a:lvl6pPr>
            <a:lvl7pPr indent="-320039" lvl="6" marL="3200400" marR="0" rtl="0" algn="l">
              <a:spcBef>
                <a:spcPts val="320"/>
              </a:spcBef>
              <a:spcAft>
                <a:spcPts val="0"/>
              </a:spcAft>
              <a:buClr>
                <a:schemeClr val="accent1"/>
              </a:buClr>
              <a:buSzPts val="1440"/>
              <a:buFont typeface="Noto Sans Symbols"/>
              <a:buChar char="•"/>
              <a:defRPr b="0" i="0" sz="1600" u="none" cap="none" strike="noStrike">
                <a:solidFill>
                  <a:srgbClr val="595959"/>
                </a:solidFill>
                <a:latin typeface="Lustria"/>
                <a:ea typeface="Lustria"/>
                <a:cs typeface="Lustria"/>
                <a:sym typeface="Lustria"/>
              </a:defRPr>
            </a:lvl7pPr>
            <a:lvl8pPr indent="-320040" lvl="7" marL="3657600" marR="0" rtl="0" algn="l">
              <a:spcBef>
                <a:spcPts val="320"/>
              </a:spcBef>
              <a:spcAft>
                <a:spcPts val="0"/>
              </a:spcAft>
              <a:buClr>
                <a:srgbClr val="C0F942"/>
              </a:buClr>
              <a:buSzPts val="1440"/>
              <a:buFont typeface="Noto Sans Symbols"/>
              <a:buChar char="•"/>
              <a:defRPr b="0" i="0" sz="1600" u="none" cap="none" strike="noStrike">
                <a:solidFill>
                  <a:srgbClr val="595959"/>
                </a:solidFill>
                <a:latin typeface="Lustria"/>
                <a:ea typeface="Lustria"/>
                <a:cs typeface="Lustria"/>
                <a:sym typeface="Lustria"/>
              </a:defRPr>
            </a:lvl8pPr>
            <a:lvl9pPr indent="-320040" lvl="8" marL="4114800" marR="0" rtl="0" algn="l">
              <a:spcBef>
                <a:spcPts val="320"/>
              </a:spcBef>
              <a:spcAft>
                <a:spcPts val="0"/>
              </a:spcAft>
              <a:buClr>
                <a:schemeClr val="accent1"/>
              </a:buClr>
              <a:buSzPts val="1440"/>
              <a:buFont typeface="Noto Sans Symbols"/>
              <a:buChar char="•"/>
              <a:defRPr b="0" i="0" sz="1600" u="none" cap="none" strike="noStrike">
                <a:solidFill>
                  <a:srgbClr val="595959"/>
                </a:solidFill>
                <a:latin typeface="Lustria"/>
                <a:ea typeface="Lustria"/>
                <a:cs typeface="Lustria"/>
                <a:sym typeface="Lustria"/>
              </a:defRPr>
            </a:lvl9pPr>
          </a:lstStyle>
          <a:p/>
        </p:txBody>
      </p:sp>
      <p:sp>
        <p:nvSpPr>
          <p:cNvPr id="75" name="Shape 75"/>
          <p:cNvSpPr txBox="1"/>
          <p:nvPr>
            <p:ph idx="4" type="body"/>
          </p:nvPr>
        </p:nvSpPr>
        <p:spPr>
          <a:xfrm>
            <a:off x="739775" y="4497070"/>
            <a:ext cx="3767328" cy="1554480"/>
          </a:xfrm>
          <a:prstGeom prst="rect">
            <a:avLst/>
          </a:prstGeom>
          <a:noFill/>
          <a:ln>
            <a:noFill/>
          </a:ln>
        </p:spPr>
        <p:txBody>
          <a:bodyPr anchorCtr="0" anchor="t" bIns="91425" lIns="91425" spcFirstLastPara="1" rIns="91425" wrap="square" tIns="91425"/>
          <a:lstStyle>
            <a:lvl1pPr indent="-331470" lvl="0" marL="457200" marR="0" rtl="0" algn="l">
              <a:spcBef>
                <a:spcPts val="20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1pPr>
            <a:lvl2pPr indent="-331469" lvl="1" marL="9144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2pPr>
            <a:lvl3pPr indent="-331469" lvl="2" marL="13716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3pPr>
            <a:lvl4pPr indent="-331469" lvl="3" marL="18288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4pPr>
            <a:lvl5pPr indent="-331470" lvl="4" marL="22860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5pPr>
            <a:lvl6pPr indent="-320039" lvl="5" marL="2743200" marR="0" rtl="0" algn="l">
              <a:spcBef>
                <a:spcPts val="320"/>
              </a:spcBef>
              <a:spcAft>
                <a:spcPts val="0"/>
              </a:spcAft>
              <a:buClr>
                <a:srgbClr val="C0F942"/>
              </a:buClr>
              <a:buSzPts val="1440"/>
              <a:buFont typeface="Noto Sans Symbols"/>
              <a:buChar char="•"/>
              <a:defRPr b="0" i="0" sz="1600" u="none" cap="none" strike="noStrike">
                <a:solidFill>
                  <a:srgbClr val="595959"/>
                </a:solidFill>
                <a:latin typeface="Lustria"/>
                <a:ea typeface="Lustria"/>
                <a:cs typeface="Lustria"/>
                <a:sym typeface="Lustria"/>
              </a:defRPr>
            </a:lvl6pPr>
            <a:lvl7pPr indent="-320039" lvl="6" marL="3200400" marR="0" rtl="0" algn="l">
              <a:spcBef>
                <a:spcPts val="320"/>
              </a:spcBef>
              <a:spcAft>
                <a:spcPts val="0"/>
              </a:spcAft>
              <a:buClr>
                <a:schemeClr val="accent1"/>
              </a:buClr>
              <a:buSzPts val="1440"/>
              <a:buFont typeface="Noto Sans Symbols"/>
              <a:buChar char="•"/>
              <a:defRPr b="0" i="0" sz="1600" u="none" cap="none" strike="noStrike">
                <a:solidFill>
                  <a:srgbClr val="595959"/>
                </a:solidFill>
                <a:latin typeface="Lustria"/>
                <a:ea typeface="Lustria"/>
                <a:cs typeface="Lustria"/>
                <a:sym typeface="Lustria"/>
              </a:defRPr>
            </a:lvl7pPr>
            <a:lvl8pPr indent="-320040" lvl="7" marL="3657600" marR="0" rtl="0" algn="l">
              <a:spcBef>
                <a:spcPts val="320"/>
              </a:spcBef>
              <a:spcAft>
                <a:spcPts val="0"/>
              </a:spcAft>
              <a:buClr>
                <a:srgbClr val="C0F942"/>
              </a:buClr>
              <a:buSzPts val="1440"/>
              <a:buFont typeface="Noto Sans Symbols"/>
              <a:buChar char="•"/>
              <a:defRPr b="0" i="0" sz="1600" u="none" cap="none" strike="noStrike">
                <a:solidFill>
                  <a:srgbClr val="595959"/>
                </a:solidFill>
                <a:latin typeface="Lustria"/>
                <a:ea typeface="Lustria"/>
                <a:cs typeface="Lustria"/>
                <a:sym typeface="Lustria"/>
              </a:defRPr>
            </a:lvl8pPr>
            <a:lvl9pPr indent="-320040" lvl="8" marL="4114800" marR="0" rtl="0" algn="l">
              <a:spcBef>
                <a:spcPts val="320"/>
              </a:spcBef>
              <a:spcAft>
                <a:spcPts val="0"/>
              </a:spcAft>
              <a:buClr>
                <a:schemeClr val="accent1"/>
              </a:buClr>
              <a:buSzPts val="1440"/>
              <a:buFont typeface="Noto Sans Symbols"/>
              <a:buChar char="•"/>
              <a:defRPr b="0" i="0" sz="1600" u="none" cap="none" strike="noStrike">
                <a:solidFill>
                  <a:srgbClr val="595959"/>
                </a:solidFill>
                <a:latin typeface="Lustria"/>
                <a:ea typeface="Lustria"/>
                <a:cs typeface="Lustria"/>
                <a:sym typeface="Lustria"/>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457200" y="345141"/>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lt1"/>
              </a:buClr>
              <a:buSzPts val="4600"/>
              <a:buFont typeface="Lustria"/>
              <a:buNone/>
              <a:defRPr b="0" i="0" sz="4600" u="none" cap="none" strike="noStrike">
                <a:solidFill>
                  <a:schemeClr val="lt1"/>
                </a:solidFill>
                <a:latin typeface="Lustria"/>
                <a:ea typeface="Lustria"/>
                <a:cs typeface="Lustria"/>
                <a:sym typeface="Lust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Shape 7"/>
          <p:cNvSpPr txBox="1"/>
          <p:nvPr>
            <p:ph idx="1" type="body"/>
          </p:nvPr>
        </p:nvSpPr>
        <p:spPr>
          <a:xfrm>
            <a:off x="739775" y="2770094"/>
            <a:ext cx="7662864" cy="3267169"/>
          </a:xfrm>
          <a:prstGeom prst="rect">
            <a:avLst/>
          </a:prstGeom>
          <a:noFill/>
          <a:ln>
            <a:noFill/>
          </a:ln>
        </p:spPr>
        <p:txBody>
          <a:bodyPr anchorCtr="0" anchor="t" bIns="91425" lIns="91425" spcFirstLastPara="1" rIns="91425" wrap="square" tIns="91425"/>
          <a:lstStyle>
            <a:lvl1pPr indent="-354330" lvl="0" marL="457200" marR="0" rtl="0" algn="l">
              <a:spcBef>
                <a:spcPts val="2000"/>
              </a:spcBef>
              <a:spcAft>
                <a:spcPts val="0"/>
              </a:spcAft>
              <a:buClr>
                <a:schemeClr val="accent1"/>
              </a:buClr>
              <a:buSzPts val="1980"/>
              <a:buFont typeface="Noto Sans Symbols"/>
              <a:buChar char="•"/>
              <a:defRPr b="0" i="0" sz="2200" u="none" cap="none" strike="noStrike">
                <a:solidFill>
                  <a:srgbClr val="595959"/>
                </a:solidFill>
                <a:latin typeface="Lustria"/>
                <a:ea typeface="Lustria"/>
                <a:cs typeface="Lustria"/>
                <a:sym typeface="Lustria"/>
              </a:defRPr>
            </a:lvl1pPr>
            <a:lvl2pPr indent="-342900" lvl="1" marL="914400" marR="0" rtl="0" algn="l">
              <a:spcBef>
                <a:spcPts val="600"/>
              </a:spcBef>
              <a:spcAft>
                <a:spcPts val="0"/>
              </a:spcAft>
              <a:buClr>
                <a:srgbClr val="C0F942"/>
              </a:buClr>
              <a:buSzPts val="1800"/>
              <a:buFont typeface="Noto Sans Symbols"/>
              <a:buChar char="•"/>
              <a:defRPr b="0" i="0" sz="2000" u="none" cap="none" strike="noStrike">
                <a:solidFill>
                  <a:srgbClr val="595959"/>
                </a:solidFill>
                <a:latin typeface="Lustria"/>
                <a:ea typeface="Lustria"/>
                <a:cs typeface="Lustria"/>
                <a:sym typeface="Lustria"/>
              </a:defRPr>
            </a:lvl2pPr>
            <a:lvl3pPr indent="-331469" lvl="2" marL="13716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3pPr>
            <a:lvl4pPr indent="-331469" lvl="3" marL="1828800" marR="0" rtl="0" algn="l">
              <a:spcBef>
                <a:spcPts val="60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4pPr>
            <a:lvl5pPr indent="-331470" lvl="4" marL="2286000" marR="0" rtl="0" algn="l">
              <a:spcBef>
                <a:spcPts val="60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5pPr>
            <a:lvl6pPr indent="-331470" lvl="5" marL="2743200" marR="0" rtl="0" algn="l">
              <a:spcBef>
                <a:spcPts val="36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6pPr>
            <a:lvl7pPr indent="-331470" lvl="6" marL="3200400" marR="0" rtl="0" algn="l">
              <a:spcBef>
                <a:spcPts val="36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7pPr>
            <a:lvl8pPr indent="-331470" lvl="7" marL="3657600" marR="0" rtl="0" algn="l">
              <a:spcBef>
                <a:spcPts val="360"/>
              </a:spcBef>
              <a:spcAft>
                <a:spcPts val="0"/>
              </a:spcAft>
              <a:buClr>
                <a:srgbClr val="C0F942"/>
              </a:buClr>
              <a:buSzPts val="1620"/>
              <a:buFont typeface="Noto Sans Symbols"/>
              <a:buChar char="•"/>
              <a:defRPr b="0" i="0" sz="1800" u="none" cap="none" strike="noStrike">
                <a:solidFill>
                  <a:srgbClr val="595959"/>
                </a:solidFill>
                <a:latin typeface="Lustria"/>
                <a:ea typeface="Lustria"/>
                <a:cs typeface="Lustria"/>
                <a:sym typeface="Lustria"/>
              </a:defRPr>
            </a:lvl8pPr>
            <a:lvl9pPr indent="-331470" lvl="8" marL="4114800" marR="0" rtl="0" algn="l">
              <a:spcBef>
                <a:spcPts val="360"/>
              </a:spcBef>
              <a:spcAft>
                <a:spcPts val="0"/>
              </a:spcAft>
              <a:buClr>
                <a:schemeClr val="accent1"/>
              </a:buClr>
              <a:buSzPts val="1620"/>
              <a:buFont typeface="Noto Sans Symbols"/>
              <a:buChar char="•"/>
              <a:defRPr b="0" i="0" sz="1800" u="none" cap="none" strike="noStrike">
                <a:solidFill>
                  <a:srgbClr val="595959"/>
                </a:solidFill>
                <a:latin typeface="Lustria"/>
                <a:ea typeface="Lustria"/>
                <a:cs typeface="Lustria"/>
                <a:sym typeface="Lustria"/>
              </a:defRPr>
            </a:lvl9pPr>
          </a:lstStyle>
          <a:p/>
        </p:txBody>
      </p:sp>
      <p:sp>
        <p:nvSpPr>
          <p:cNvPr id="8" name="Shape 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100" u="none" cap="none" strike="noStrike">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9" name="Shape 9"/>
          <p:cNvSpPr txBox="1"/>
          <p:nvPr>
            <p:ph idx="11" type="ftr"/>
          </p:nvPr>
        </p:nvSpPr>
        <p:spPr>
          <a:xfrm>
            <a:off x="5789613" y="6356350"/>
            <a:ext cx="28956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100" u="none" cap="none" strike="noStrike">
                <a:solidFill>
                  <a:srgbClr val="7F7F7F"/>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10" name="Shape 10"/>
          <p:cNvSpPr txBox="1"/>
          <p:nvPr>
            <p:ph idx="12" type="sldNum"/>
          </p:nvPr>
        </p:nvSpPr>
        <p:spPr>
          <a:xfrm>
            <a:off x="4305300" y="6356350"/>
            <a:ext cx="5334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100" u="none" cap="none" strike="noStrike">
                <a:solidFill>
                  <a:srgbClr val="7F7F7F"/>
                </a:solidFill>
                <a:latin typeface="Lustria"/>
                <a:ea typeface="Lustria"/>
                <a:cs typeface="Lustria"/>
                <a:sym typeface="Lustria"/>
              </a:defRPr>
            </a:lvl1pPr>
            <a:lvl2pPr indent="0" lvl="1" marL="0" marR="0" rtl="0" algn="ctr">
              <a:spcBef>
                <a:spcPts val="0"/>
              </a:spcBef>
              <a:buNone/>
              <a:defRPr b="1" i="0" sz="1100" u="none" cap="none" strike="noStrike">
                <a:solidFill>
                  <a:srgbClr val="7F7F7F"/>
                </a:solidFill>
                <a:latin typeface="Lustria"/>
                <a:ea typeface="Lustria"/>
                <a:cs typeface="Lustria"/>
                <a:sym typeface="Lustria"/>
              </a:defRPr>
            </a:lvl2pPr>
            <a:lvl3pPr indent="0" lvl="2" marL="0" marR="0" rtl="0" algn="ctr">
              <a:spcBef>
                <a:spcPts val="0"/>
              </a:spcBef>
              <a:buNone/>
              <a:defRPr b="1" i="0" sz="1100" u="none" cap="none" strike="noStrike">
                <a:solidFill>
                  <a:srgbClr val="7F7F7F"/>
                </a:solidFill>
                <a:latin typeface="Lustria"/>
                <a:ea typeface="Lustria"/>
                <a:cs typeface="Lustria"/>
                <a:sym typeface="Lustria"/>
              </a:defRPr>
            </a:lvl3pPr>
            <a:lvl4pPr indent="0" lvl="3" marL="0" marR="0" rtl="0" algn="ctr">
              <a:spcBef>
                <a:spcPts val="0"/>
              </a:spcBef>
              <a:buNone/>
              <a:defRPr b="1" i="0" sz="1100" u="none" cap="none" strike="noStrike">
                <a:solidFill>
                  <a:srgbClr val="7F7F7F"/>
                </a:solidFill>
                <a:latin typeface="Lustria"/>
                <a:ea typeface="Lustria"/>
                <a:cs typeface="Lustria"/>
                <a:sym typeface="Lustria"/>
              </a:defRPr>
            </a:lvl4pPr>
            <a:lvl5pPr indent="0" lvl="4" marL="0" marR="0" rtl="0" algn="ctr">
              <a:spcBef>
                <a:spcPts val="0"/>
              </a:spcBef>
              <a:buNone/>
              <a:defRPr b="1" i="0" sz="1100" u="none" cap="none" strike="noStrike">
                <a:solidFill>
                  <a:srgbClr val="7F7F7F"/>
                </a:solidFill>
                <a:latin typeface="Lustria"/>
                <a:ea typeface="Lustria"/>
                <a:cs typeface="Lustria"/>
                <a:sym typeface="Lustria"/>
              </a:defRPr>
            </a:lvl5pPr>
            <a:lvl6pPr indent="0" lvl="5" marL="0" marR="0" rtl="0" algn="ctr">
              <a:spcBef>
                <a:spcPts val="0"/>
              </a:spcBef>
              <a:buNone/>
              <a:defRPr b="1" i="0" sz="1100" u="none" cap="none" strike="noStrike">
                <a:solidFill>
                  <a:srgbClr val="7F7F7F"/>
                </a:solidFill>
                <a:latin typeface="Lustria"/>
                <a:ea typeface="Lustria"/>
                <a:cs typeface="Lustria"/>
                <a:sym typeface="Lustria"/>
              </a:defRPr>
            </a:lvl6pPr>
            <a:lvl7pPr indent="0" lvl="6" marL="0" marR="0" rtl="0" algn="ctr">
              <a:spcBef>
                <a:spcPts val="0"/>
              </a:spcBef>
              <a:buNone/>
              <a:defRPr b="1" i="0" sz="1100" u="none" cap="none" strike="noStrike">
                <a:solidFill>
                  <a:srgbClr val="7F7F7F"/>
                </a:solidFill>
                <a:latin typeface="Lustria"/>
                <a:ea typeface="Lustria"/>
                <a:cs typeface="Lustria"/>
                <a:sym typeface="Lustria"/>
              </a:defRPr>
            </a:lvl7pPr>
            <a:lvl8pPr indent="0" lvl="7" marL="0" marR="0" rtl="0" algn="ctr">
              <a:spcBef>
                <a:spcPts val="0"/>
              </a:spcBef>
              <a:buNone/>
              <a:defRPr b="1" i="0" sz="1100" u="none" cap="none" strike="noStrike">
                <a:solidFill>
                  <a:srgbClr val="7F7F7F"/>
                </a:solidFill>
                <a:latin typeface="Lustria"/>
                <a:ea typeface="Lustria"/>
                <a:cs typeface="Lustria"/>
                <a:sym typeface="Lustria"/>
              </a:defRPr>
            </a:lvl8pPr>
            <a:lvl9pPr indent="0" lvl="8" marL="0" marR="0" rtl="0" algn="ctr">
              <a:spcBef>
                <a:spcPts val="0"/>
              </a:spcBef>
              <a:buNone/>
              <a:defRPr b="1" i="0" sz="1100" u="none" cap="none" strike="noStrike">
                <a:solidFill>
                  <a:srgbClr val="7F7F7F"/>
                </a:solidFill>
                <a:latin typeface="Lustria"/>
                <a:ea typeface="Lustria"/>
                <a:cs typeface="Lustria"/>
                <a:sym typeface="Lustria"/>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1" Type="http://schemas.openxmlformats.org/officeDocument/2006/relationships/hyperlink" Target="https://en.wikipedia.org/w/index.php?title=Apache_Sentry&amp;action=edit&amp;redlink=1" TargetMode="External"/><Relationship Id="rId10" Type="http://schemas.openxmlformats.org/officeDocument/2006/relationships/hyperlink" Target="https://en.wikipedia.org/wiki/Kerberos_%28protocol%29" TargetMode="External"/><Relationship Id="rId13" Type="http://schemas.openxmlformats.org/officeDocument/2006/relationships/hyperlink" Target="https://en.wikipedia.org/wiki/Apache_Hive" TargetMode="External"/><Relationship Id="rId12" Type="http://schemas.openxmlformats.org/officeDocument/2006/relationships/hyperlink" Target="https://en.wikipedia.org/wiki/ODBC" TargetMode="External"/><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en.wikipedia.org/wiki/HDFS#Hadoop_distributed_file_system" TargetMode="External"/><Relationship Id="rId4" Type="http://schemas.openxmlformats.org/officeDocument/2006/relationships/hyperlink" Target="https://en.wikipedia.org/wiki/Apache_HBase" TargetMode="External"/><Relationship Id="rId9" Type="http://schemas.openxmlformats.org/officeDocument/2006/relationships/hyperlink" Target="https://en.wikipedia.org/wiki/Apache_Parquet" TargetMode="External"/><Relationship Id="rId5" Type="http://schemas.openxmlformats.org/officeDocument/2006/relationships/hyperlink" Target="https://en.wikipedia.org/wiki/Lempel%E2%80%93Ziv%E2%80%93Oberhumer" TargetMode="External"/><Relationship Id="rId6" Type="http://schemas.openxmlformats.org/officeDocument/2006/relationships/hyperlink" Target="https://en.wikipedia.org/w/index.php?title=SequenceFile&amp;action=edit&amp;redlink=1" TargetMode="External"/><Relationship Id="rId7" Type="http://schemas.openxmlformats.org/officeDocument/2006/relationships/hyperlink" Target="https://en.wikipedia.org/wiki/Apache_Avro" TargetMode="External"/><Relationship Id="rId8" Type="http://schemas.openxmlformats.org/officeDocument/2006/relationships/hyperlink" Target="https://en.wikipedia.org/wiki/RCFi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ctrTitle"/>
          </p:nvPr>
        </p:nvSpPr>
        <p:spPr>
          <a:xfrm>
            <a:off x="457199" y="1295400"/>
            <a:ext cx="8228013" cy="1927225"/>
          </a:xfrm>
          <a:prstGeom prst="rect">
            <a:avLst/>
          </a:prstGeom>
          <a:noFill/>
          <a:ln>
            <a:noFill/>
          </a:ln>
        </p:spPr>
        <p:txBody>
          <a:bodyPr anchorCtr="0" anchor="b" bIns="0" lIns="91425" spcFirstLastPara="1" rIns="91425" wrap="square" tIns="0">
            <a:noAutofit/>
          </a:bodyPr>
          <a:lstStyle/>
          <a:p>
            <a:pPr indent="0" lvl="0" marL="0" marR="0" rtl="0" algn="ctr">
              <a:spcBef>
                <a:spcPts val="0"/>
              </a:spcBef>
              <a:spcAft>
                <a:spcPts val="0"/>
              </a:spcAft>
              <a:buClr>
                <a:schemeClr val="lt1"/>
              </a:buClr>
              <a:buSzPts val="6000"/>
              <a:buFont typeface="Lustria"/>
              <a:buNone/>
            </a:pPr>
            <a:r>
              <a:rPr b="0" i="0" lang="en-US" sz="6000" u="none" cap="none" strike="noStrike">
                <a:solidFill>
                  <a:schemeClr val="lt1"/>
                </a:solidFill>
                <a:latin typeface="Lustria"/>
                <a:ea typeface="Lustria"/>
                <a:cs typeface="Lustria"/>
                <a:sym typeface="Lustria"/>
              </a:rPr>
              <a:t>BigData and Hadoop</a:t>
            </a:r>
            <a:endParaRPr b="0" i="0" sz="6000" u="none" cap="none" strike="noStrike">
              <a:solidFill>
                <a:schemeClr val="lt1"/>
              </a:solidFill>
              <a:latin typeface="Lustria"/>
              <a:ea typeface="Lustria"/>
              <a:cs typeface="Lustria"/>
              <a:sym typeface="Lustria"/>
            </a:endParaRPr>
          </a:p>
        </p:txBody>
      </p:sp>
      <p:sp>
        <p:nvSpPr>
          <p:cNvPr id="124" name="Shape 124"/>
          <p:cNvSpPr txBox="1"/>
          <p:nvPr>
            <p:ph idx="1" type="subTitle"/>
          </p:nvPr>
        </p:nvSpPr>
        <p:spPr>
          <a:xfrm>
            <a:off x="457199" y="3307976"/>
            <a:ext cx="8228013" cy="1066800"/>
          </a:xfrm>
          <a:prstGeom prst="rect">
            <a:avLst/>
          </a:prstGeom>
          <a:noFill/>
          <a:ln>
            <a:noFill/>
          </a:ln>
        </p:spPr>
        <p:txBody>
          <a:bodyPr anchorCtr="0" anchor="t" bIns="0" lIns="91425" spcFirstLastPara="1" rIns="91425" wrap="square" tIns="0">
            <a:noAutofit/>
          </a:bodyPr>
          <a:lstStyle/>
          <a:p>
            <a:pPr indent="0" lvl="0" marL="0" marR="0" rtl="0" algn="r">
              <a:spcBef>
                <a:spcPts val="0"/>
              </a:spcBef>
              <a:spcAft>
                <a:spcPts val="0"/>
              </a:spcAft>
              <a:buClr>
                <a:schemeClr val="accent1"/>
              </a:buClr>
              <a:buSzPts val="1620"/>
              <a:buFont typeface="Noto Sans Symbols"/>
              <a:buNone/>
            </a:pPr>
            <a:r>
              <a:t/>
            </a:r>
            <a:endParaRPr b="0" i="0" sz="1800" u="none" cap="none" strike="noStrike">
              <a:solidFill>
                <a:schemeClr val="lt1"/>
              </a:solidFill>
              <a:latin typeface="Lustria"/>
              <a:ea typeface="Lustria"/>
              <a:cs typeface="Lustria"/>
              <a:sym typeface="Lustria"/>
            </a:endParaRPr>
          </a:p>
          <a:p>
            <a:pPr indent="0" lvl="0" marL="0" marR="0" rtl="0" algn="r">
              <a:spcBef>
                <a:spcPts val="300"/>
              </a:spcBef>
              <a:spcAft>
                <a:spcPts val="0"/>
              </a:spcAft>
              <a:buClr>
                <a:schemeClr val="accent1"/>
              </a:buClr>
              <a:buSzPts val="1620"/>
              <a:buFont typeface="Noto Sans Symbols"/>
              <a:buNone/>
            </a:pPr>
            <a:r>
              <a:rPr b="0" i="0" lang="en-US" sz="1800" u="none" cap="none" strike="noStrike">
                <a:solidFill>
                  <a:schemeClr val="lt1"/>
                </a:solidFill>
                <a:latin typeface="Lustria"/>
                <a:ea typeface="Lustria"/>
                <a:cs typeface="Lustria"/>
                <a:sym typeface="Lustria"/>
              </a:rPr>
              <a:t>Do IT yourself -&gt; The Practical way</a:t>
            </a:r>
            <a:endParaRPr b="0" i="0" sz="1800" u="none" cap="none" strike="noStrike">
              <a:solidFill>
                <a:schemeClr val="lt1"/>
              </a:solidFill>
              <a:latin typeface="Lustria"/>
              <a:ea typeface="Lustria"/>
              <a:cs typeface="Lustria"/>
              <a:sym typeface="Lust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457200" y="345153"/>
            <a:ext cx="8229600" cy="1555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sz="2600"/>
              <a:t>Job Tracker &amp; Task Tracker- The map-reduce engine</a:t>
            </a:r>
            <a:endParaRPr sz="2600"/>
          </a:p>
        </p:txBody>
      </p:sp>
      <p:sp>
        <p:nvSpPr>
          <p:cNvPr id="182" name="Shape 182"/>
          <p:cNvSpPr txBox="1"/>
          <p:nvPr>
            <p:ph idx="1" type="body"/>
          </p:nvPr>
        </p:nvSpPr>
        <p:spPr>
          <a:xfrm>
            <a:off x="740550" y="2543176"/>
            <a:ext cx="7662900" cy="3751500"/>
          </a:xfrm>
          <a:prstGeom prst="rect">
            <a:avLst/>
          </a:prstGeom>
        </p:spPr>
        <p:txBody>
          <a:bodyPr anchorCtr="0" anchor="t" bIns="91425" lIns="91425" spcFirstLastPara="1" rIns="91425" wrap="square" tIns="91425">
            <a:noAutofit/>
          </a:bodyPr>
          <a:lstStyle/>
          <a:p>
            <a:pPr indent="-317500" lvl="0" marL="457200" rtl="0">
              <a:spcBef>
                <a:spcPts val="2000"/>
              </a:spcBef>
              <a:spcAft>
                <a:spcPts val="0"/>
              </a:spcAft>
              <a:buSzPts val="1400"/>
              <a:buChar char="•"/>
            </a:pPr>
            <a:r>
              <a:rPr lang="en-US" sz="1400"/>
              <a:t>Atop the file systems comes the MapReduce Engine, which consists of one JobTracker, to which client applications submit MapReduce jobs.</a:t>
            </a:r>
            <a:endParaRPr sz="1400"/>
          </a:p>
          <a:p>
            <a:pPr indent="0" lvl="0" marL="0">
              <a:spcBef>
                <a:spcPts val="2000"/>
              </a:spcBef>
              <a:spcAft>
                <a:spcPts val="0"/>
              </a:spcAft>
              <a:buNone/>
            </a:pPr>
            <a:r>
              <a:t/>
            </a:r>
            <a:endParaRPr sz="1400"/>
          </a:p>
          <a:p>
            <a:pPr indent="-317500" lvl="0" marL="457200" rtl="0">
              <a:spcBef>
                <a:spcPts val="2000"/>
              </a:spcBef>
              <a:spcAft>
                <a:spcPts val="0"/>
              </a:spcAft>
              <a:buSzPts val="1400"/>
              <a:buChar char="•"/>
            </a:pPr>
            <a:r>
              <a:rPr lang="en-US" sz="1400"/>
              <a:t>The JobTracker pushes work to available TaskTracker nodes in the cluster, striving to keep the work as close to the data as possible. With a rack-aware file system, the JobTracker knows which node contains the data, and which other machines are nearby.</a:t>
            </a:r>
            <a:endParaRPr sz="1400"/>
          </a:p>
          <a:p>
            <a:pPr indent="0" lvl="0" marL="0">
              <a:spcBef>
                <a:spcPts val="2000"/>
              </a:spcBef>
              <a:spcAft>
                <a:spcPts val="0"/>
              </a:spcAft>
              <a:buNone/>
            </a:pPr>
            <a:r>
              <a:t/>
            </a:r>
            <a:endParaRPr sz="1400"/>
          </a:p>
          <a:p>
            <a:pPr indent="-317500" lvl="0" marL="457200">
              <a:spcBef>
                <a:spcPts val="2000"/>
              </a:spcBef>
              <a:spcAft>
                <a:spcPts val="0"/>
              </a:spcAft>
              <a:buSzPts val="1400"/>
              <a:buChar char="•"/>
            </a:pPr>
            <a:r>
              <a:rPr lang="en-US" sz="1400"/>
              <a:t>If the work cannot be hosted on the actual node where the data resides, priority is given to nodes in the same rack. This reduces network traffic on the main backbone network. If a TaskTracker fails or times out, that part of the job is rescheduled</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457200" y="345141"/>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rgbClr val="000000"/>
              </a:buClr>
              <a:buSzPts val="1100"/>
              <a:buFont typeface="Arial"/>
              <a:buNone/>
            </a:pPr>
            <a:r>
              <a:rPr lang="en-US" sz="4200"/>
              <a:t>The map-reduce engine cont...</a:t>
            </a:r>
            <a:endParaRPr sz="4200"/>
          </a:p>
        </p:txBody>
      </p:sp>
      <p:sp>
        <p:nvSpPr>
          <p:cNvPr id="188" name="Shape 188"/>
          <p:cNvSpPr txBox="1"/>
          <p:nvPr>
            <p:ph idx="1" type="body"/>
          </p:nvPr>
        </p:nvSpPr>
        <p:spPr>
          <a:xfrm>
            <a:off x="740550" y="2084300"/>
            <a:ext cx="7662900" cy="4773600"/>
          </a:xfrm>
          <a:prstGeom prst="rect">
            <a:avLst/>
          </a:prstGeom>
        </p:spPr>
        <p:txBody>
          <a:bodyPr anchorCtr="0" anchor="t" bIns="91425" lIns="91425" spcFirstLastPara="1" rIns="91425" wrap="square" tIns="91425">
            <a:noAutofit/>
          </a:bodyPr>
          <a:lstStyle/>
          <a:p>
            <a:pPr indent="-317500" lvl="0" marL="457200" rtl="0">
              <a:spcBef>
                <a:spcPts val="2000"/>
              </a:spcBef>
              <a:spcAft>
                <a:spcPts val="0"/>
              </a:spcAft>
              <a:buSzPts val="1400"/>
              <a:buChar char="•"/>
            </a:pPr>
            <a:r>
              <a:rPr lang="en-US" sz="1400"/>
              <a:t>The TaskTracker on each node spawns a separate Java virtual machine (JVM) process to prevent the TaskTracker itself from failing if the running job crashes its JVM. A heartbeat is sent from the TaskTracker to the JobTracker every few minutes to check its status. The Job Tracker and TaskTracker status and information is exposed by Jetty and can be viewed from a web browser.</a:t>
            </a:r>
            <a:endParaRPr sz="1400"/>
          </a:p>
          <a:p>
            <a:pPr indent="0" lvl="0" marL="0" rtl="0">
              <a:spcBef>
                <a:spcPts val="2000"/>
              </a:spcBef>
              <a:spcAft>
                <a:spcPts val="0"/>
              </a:spcAft>
              <a:buNone/>
            </a:pPr>
            <a:r>
              <a:t/>
            </a:r>
            <a:endParaRPr sz="1400"/>
          </a:p>
          <a:p>
            <a:pPr indent="-317500" lvl="0" marL="457200" rtl="0">
              <a:spcBef>
                <a:spcPts val="2000"/>
              </a:spcBef>
              <a:spcAft>
                <a:spcPts val="0"/>
              </a:spcAft>
              <a:buSzPts val="1400"/>
              <a:buChar char="•"/>
            </a:pPr>
            <a:r>
              <a:rPr lang="en-US" sz="1400"/>
              <a:t>The allocation of work to TaskTrackers is very simple. Every TaskTracker has a number of available slots (such as "4 slots"). Every active map or reduce task takes up one slot. The Job Tracker allocates work to the tracker nearest to the data with an available slot. There is no consideration of the current system load of the allocated machine, and hence its actual availability.</a:t>
            </a:r>
            <a:endParaRPr sz="1400"/>
          </a:p>
          <a:p>
            <a:pPr indent="0" lvl="0" marL="0" rtl="0">
              <a:spcBef>
                <a:spcPts val="2000"/>
              </a:spcBef>
              <a:spcAft>
                <a:spcPts val="0"/>
              </a:spcAft>
              <a:buNone/>
            </a:pPr>
            <a:r>
              <a:t/>
            </a:r>
            <a:endParaRPr sz="1400"/>
          </a:p>
          <a:p>
            <a:pPr indent="-317500" lvl="0" marL="457200" rtl="0">
              <a:spcBef>
                <a:spcPts val="2000"/>
              </a:spcBef>
              <a:spcAft>
                <a:spcPts val="0"/>
              </a:spcAft>
              <a:buSzPts val="1400"/>
              <a:buChar char="•"/>
            </a:pPr>
            <a:r>
              <a:rPr lang="en-US" sz="1400"/>
              <a:t>If one TaskTracker is very slow, it can delay the entire MapReduce job – especially towards the end, when everything can end up waiting for the slowest task. With speculative execution enabled, however, a single task can be executed on multiple slave nodes.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457200" y="0"/>
            <a:ext cx="8229600" cy="685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The ecosystem</a:t>
            </a:r>
            <a:endParaRPr/>
          </a:p>
        </p:txBody>
      </p:sp>
      <p:pic>
        <p:nvPicPr>
          <p:cNvPr id="194" name="Shape 194"/>
          <p:cNvPicPr preferRelativeResize="0"/>
          <p:nvPr/>
        </p:nvPicPr>
        <p:blipFill>
          <a:blip r:embed="rId3">
            <a:alphaModFix/>
          </a:blip>
          <a:stretch>
            <a:fillRect/>
          </a:stretch>
        </p:blipFill>
        <p:spPr>
          <a:xfrm>
            <a:off x="0" y="685800"/>
            <a:ext cx="9143998" cy="6172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graphicFrame>
        <p:nvGraphicFramePr>
          <p:cNvPr id="199" name="Shape 199"/>
          <p:cNvGraphicFramePr/>
          <p:nvPr/>
        </p:nvGraphicFramePr>
        <p:xfrm>
          <a:off x="457200" y="2398713"/>
          <a:ext cx="3000000" cy="3000000"/>
        </p:xfrm>
        <a:graphic>
          <a:graphicData uri="http://schemas.openxmlformats.org/drawingml/2006/table">
            <a:tbl>
              <a:tblPr>
                <a:noFill/>
                <a:tableStyleId>{7A6EA1A0-D7A3-4443-94F8-80B71D34475F}</a:tableStyleId>
              </a:tblPr>
              <a:tblGrid>
                <a:gridCol w="1768625"/>
                <a:gridCol w="2246175"/>
              </a:tblGrid>
              <a:tr h="466400">
                <a:tc>
                  <a:txBody>
                    <a:bodyPr>
                      <a:noAutofit/>
                    </a:bodyPr>
                    <a:lstStyle/>
                    <a:p>
                      <a:pPr indent="0" lvl="0" marL="0">
                        <a:spcBef>
                          <a:spcPts val="0"/>
                        </a:spcBef>
                        <a:spcAft>
                          <a:spcPts val="0"/>
                        </a:spcAft>
                        <a:buNone/>
                      </a:pPr>
                      <a:r>
                        <a:rPr b="1" lang="en-US" sz="1000"/>
                        <a:t>Framework</a:t>
                      </a:r>
                      <a:endParaRPr b="1"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a:spcBef>
                          <a:spcPts val="0"/>
                        </a:spcBef>
                        <a:spcAft>
                          <a:spcPts val="0"/>
                        </a:spcAft>
                        <a:buNone/>
                      </a:pPr>
                      <a:r>
                        <a:rPr lang="en-US" sz="1000"/>
                        <a:t>Hadoop</a:t>
                      </a:r>
                      <a:endParaRPr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466400">
                <a:tc>
                  <a:txBody>
                    <a:bodyPr>
                      <a:noAutofit/>
                    </a:bodyPr>
                    <a:lstStyle/>
                    <a:p>
                      <a:pPr indent="0" lvl="0" marL="0">
                        <a:spcBef>
                          <a:spcPts val="0"/>
                        </a:spcBef>
                        <a:spcAft>
                          <a:spcPts val="0"/>
                        </a:spcAft>
                        <a:buNone/>
                      </a:pPr>
                      <a:r>
                        <a:rPr b="1" lang="en-US" sz="1000"/>
                        <a:t>File system</a:t>
                      </a:r>
                      <a:endParaRPr b="1"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a:spcBef>
                          <a:spcPts val="0"/>
                        </a:spcBef>
                        <a:spcAft>
                          <a:spcPts val="0"/>
                        </a:spcAft>
                        <a:buNone/>
                      </a:pPr>
                      <a:r>
                        <a:rPr lang="en-US" sz="1000"/>
                        <a:t>HDFS</a:t>
                      </a:r>
                      <a:endParaRPr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466400">
                <a:tc>
                  <a:txBody>
                    <a:bodyPr>
                      <a:noAutofit/>
                    </a:bodyPr>
                    <a:lstStyle/>
                    <a:p>
                      <a:pPr indent="0" lvl="0" marL="0">
                        <a:spcBef>
                          <a:spcPts val="0"/>
                        </a:spcBef>
                        <a:spcAft>
                          <a:spcPts val="0"/>
                        </a:spcAft>
                        <a:buNone/>
                      </a:pPr>
                      <a:r>
                        <a:rPr b="1" lang="en-US" sz="1000"/>
                        <a:t>Database</a:t>
                      </a:r>
                      <a:endParaRPr b="1"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a:spcBef>
                          <a:spcPts val="0"/>
                        </a:spcBef>
                        <a:spcAft>
                          <a:spcPts val="0"/>
                        </a:spcAft>
                        <a:buNone/>
                      </a:pPr>
                      <a:r>
                        <a:rPr lang="en-US" sz="1000"/>
                        <a:t>HBase, Cassandra, MongoDB</a:t>
                      </a:r>
                      <a:endParaRPr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466400">
                <a:tc>
                  <a:txBody>
                    <a:bodyPr>
                      <a:noAutofit/>
                    </a:bodyPr>
                    <a:lstStyle/>
                    <a:p>
                      <a:pPr indent="0" lvl="0" marL="0">
                        <a:spcBef>
                          <a:spcPts val="0"/>
                        </a:spcBef>
                        <a:spcAft>
                          <a:spcPts val="0"/>
                        </a:spcAft>
                        <a:buNone/>
                      </a:pPr>
                      <a:r>
                        <a:rPr b="1" lang="en-US" sz="1000"/>
                        <a:t>Data Processing</a:t>
                      </a:r>
                      <a:endParaRPr b="1"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a:spcBef>
                          <a:spcPts val="0"/>
                        </a:spcBef>
                        <a:spcAft>
                          <a:spcPts val="0"/>
                        </a:spcAft>
                        <a:buNone/>
                      </a:pPr>
                      <a:r>
                        <a:rPr lang="en-US" sz="1000"/>
                        <a:t>Pig, Hive, Spark</a:t>
                      </a:r>
                      <a:endParaRPr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466400">
                <a:tc>
                  <a:txBody>
                    <a:bodyPr>
                      <a:noAutofit/>
                    </a:bodyPr>
                    <a:lstStyle/>
                    <a:p>
                      <a:pPr indent="0" lvl="0" marL="0" rtl="0">
                        <a:spcBef>
                          <a:spcPts val="0"/>
                        </a:spcBef>
                        <a:spcAft>
                          <a:spcPts val="0"/>
                        </a:spcAft>
                        <a:buNone/>
                      </a:pPr>
                      <a:r>
                        <a:rPr b="1" lang="en-US" sz="1000"/>
                        <a:t>Ingestion and streaming</a:t>
                      </a:r>
                      <a:endParaRPr b="1"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000"/>
                        <a:t>Kafka, Flume, Sqoop</a:t>
                      </a:r>
                      <a:endParaRPr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466400">
                <a:tc>
                  <a:txBody>
                    <a:bodyPr>
                      <a:noAutofit/>
                    </a:bodyPr>
                    <a:lstStyle/>
                    <a:p>
                      <a:pPr indent="0" lvl="0" marL="0" rtl="0">
                        <a:spcBef>
                          <a:spcPts val="0"/>
                        </a:spcBef>
                        <a:spcAft>
                          <a:spcPts val="0"/>
                        </a:spcAft>
                        <a:buNone/>
                      </a:pPr>
                      <a:r>
                        <a:rPr b="1" lang="en-US" sz="1000"/>
                        <a:t>Low latency analysis</a:t>
                      </a:r>
                      <a:endParaRPr b="1"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000"/>
                        <a:t>Impala, SparkSQL</a:t>
                      </a:r>
                      <a:endParaRPr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466400">
                <a:tc>
                  <a:txBody>
                    <a:bodyPr>
                      <a:noAutofit/>
                    </a:bodyPr>
                    <a:lstStyle/>
                    <a:p>
                      <a:pPr indent="0" lvl="0" marL="0" rtl="0">
                        <a:spcBef>
                          <a:spcPts val="0"/>
                        </a:spcBef>
                        <a:spcAft>
                          <a:spcPts val="0"/>
                        </a:spcAft>
                        <a:buNone/>
                      </a:pPr>
                      <a:r>
                        <a:rPr b="1" lang="en-US" sz="1000"/>
                        <a:t>Job scheduling</a:t>
                      </a:r>
                      <a:endParaRPr b="1"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000"/>
                        <a:t>Oozie</a:t>
                      </a:r>
                      <a:endParaRPr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466400">
                <a:tc>
                  <a:txBody>
                    <a:bodyPr>
                      <a:noAutofit/>
                    </a:bodyPr>
                    <a:lstStyle/>
                    <a:p>
                      <a:pPr indent="0" lvl="0" marL="0" rtl="0">
                        <a:spcBef>
                          <a:spcPts val="0"/>
                        </a:spcBef>
                        <a:spcAft>
                          <a:spcPts val="0"/>
                        </a:spcAft>
                        <a:buNone/>
                      </a:pPr>
                      <a:r>
                        <a:rPr b="1" lang="en-US" sz="1000"/>
                        <a:t>Real time analytics</a:t>
                      </a:r>
                      <a:endParaRPr b="1"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000"/>
                        <a:t>Storm, Spark Streaming</a:t>
                      </a:r>
                      <a:endParaRPr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466400">
                <a:tc>
                  <a:txBody>
                    <a:bodyPr>
                      <a:noAutofit/>
                    </a:bodyPr>
                    <a:lstStyle/>
                    <a:p>
                      <a:pPr indent="0" lvl="0" marL="0" rtl="0">
                        <a:spcBef>
                          <a:spcPts val="0"/>
                        </a:spcBef>
                        <a:spcAft>
                          <a:spcPts val="0"/>
                        </a:spcAft>
                        <a:buNone/>
                      </a:pPr>
                      <a:r>
                        <a:rPr b="1" lang="en-US" sz="1000"/>
                        <a:t>Machine learning</a:t>
                      </a:r>
                      <a:endParaRPr b="1"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000"/>
                        <a:t>Mahout, Spark MLib</a:t>
                      </a:r>
                      <a:endParaRPr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
        <p:nvSpPr>
          <p:cNvPr id="200" name="Shape 200"/>
          <p:cNvSpPr txBox="1"/>
          <p:nvPr>
            <p:ph type="title"/>
          </p:nvPr>
        </p:nvSpPr>
        <p:spPr>
          <a:xfrm>
            <a:off x="457200" y="345141"/>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What we would learn</a:t>
            </a:r>
            <a:endParaRPr/>
          </a:p>
        </p:txBody>
      </p:sp>
      <p:graphicFrame>
        <p:nvGraphicFramePr>
          <p:cNvPr id="201" name="Shape 201"/>
          <p:cNvGraphicFramePr/>
          <p:nvPr/>
        </p:nvGraphicFramePr>
        <p:xfrm>
          <a:off x="4614850" y="2398825"/>
          <a:ext cx="3000000" cy="3000000"/>
        </p:xfrm>
        <a:graphic>
          <a:graphicData uri="http://schemas.openxmlformats.org/drawingml/2006/table">
            <a:tbl>
              <a:tblPr>
                <a:noFill/>
                <a:tableStyleId>{7A6EA1A0-D7A3-4443-94F8-80B71D34475F}</a:tableStyleId>
              </a:tblPr>
              <a:tblGrid>
                <a:gridCol w="1750800"/>
                <a:gridCol w="2321150"/>
              </a:tblGrid>
              <a:tr h="465025">
                <a:tc>
                  <a:txBody>
                    <a:bodyPr>
                      <a:noAutofit/>
                    </a:bodyPr>
                    <a:lstStyle/>
                    <a:p>
                      <a:pPr indent="0" lvl="0" marL="0" rtl="0">
                        <a:spcBef>
                          <a:spcPts val="0"/>
                        </a:spcBef>
                        <a:spcAft>
                          <a:spcPts val="0"/>
                        </a:spcAft>
                        <a:buNone/>
                      </a:pPr>
                      <a:r>
                        <a:rPr b="1" lang="en-US" sz="1000"/>
                        <a:t>Security</a:t>
                      </a:r>
                      <a:endParaRPr b="1"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000"/>
                        <a:t>Sentry, Ranger</a:t>
                      </a:r>
                      <a:endParaRPr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465025">
                <a:tc>
                  <a:txBody>
                    <a:bodyPr>
                      <a:noAutofit/>
                    </a:bodyPr>
                    <a:lstStyle/>
                    <a:p>
                      <a:pPr indent="0" lvl="0" marL="0" rtl="0">
                        <a:spcBef>
                          <a:spcPts val="0"/>
                        </a:spcBef>
                        <a:spcAft>
                          <a:spcPts val="0"/>
                        </a:spcAft>
                        <a:buNone/>
                      </a:pPr>
                      <a:r>
                        <a:rPr b="1" lang="en-US" sz="1000"/>
                        <a:t>File formats</a:t>
                      </a:r>
                      <a:endParaRPr b="1"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000"/>
                        <a:t>Avro, Parquet</a:t>
                      </a:r>
                      <a:endParaRPr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465025">
                <a:tc>
                  <a:txBody>
                    <a:bodyPr>
                      <a:noAutofit/>
                    </a:bodyPr>
                    <a:lstStyle/>
                    <a:p>
                      <a:pPr indent="0" lvl="0" marL="0" rtl="0">
                        <a:spcBef>
                          <a:spcPts val="0"/>
                        </a:spcBef>
                        <a:spcAft>
                          <a:spcPts val="0"/>
                        </a:spcAft>
                        <a:buNone/>
                      </a:pPr>
                      <a:r>
                        <a:rPr b="1" lang="en-US" sz="1000"/>
                        <a:t>Resource manager</a:t>
                      </a:r>
                      <a:endParaRPr b="1"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000"/>
                        <a:t>Yarn</a:t>
                      </a:r>
                      <a:endParaRPr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465025">
                <a:tc>
                  <a:txBody>
                    <a:bodyPr>
                      <a:noAutofit/>
                    </a:bodyPr>
                    <a:lstStyle/>
                    <a:p>
                      <a:pPr indent="0" lvl="0" marL="0" rtl="0">
                        <a:spcBef>
                          <a:spcPts val="0"/>
                        </a:spcBef>
                        <a:spcAft>
                          <a:spcPts val="0"/>
                        </a:spcAft>
                        <a:buNone/>
                      </a:pPr>
                      <a:r>
                        <a:rPr b="1" lang="en-US" sz="1000"/>
                        <a:t>Co-ordinator</a:t>
                      </a:r>
                      <a:endParaRPr b="1"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000"/>
                        <a:t>Zookeeper</a:t>
                      </a:r>
                      <a:endParaRPr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465025">
                <a:tc>
                  <a:txBody>
                    <a:bodyPr>
                      <a:noAutofit/>
                    </a:bodyPr>
                    <a:lstStyle/>
                    <a:p>
                      <a:pPr indent="0" lvl="0" marL="0" rtl="0">
                        <a:spcBef>
                          <a:spcPts val="0"/>
                        </a:spcBef>
                        <a:spcAft>
                          <a:spcPts val="0"/>
                        </a:spcAft>
                        <a:buNone/>
                      </a:pPr>
                      <a:r>
                        <a:rPr b="1" lang="en-US" sz="1000"/>
                        <a:t>Search</a:t>
                      </a:r>
                      <a:endParaRPr b="1"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000"/>
                        <a:t>SOLR</a:t>
                      </a:r>
                      <a:endParaRPr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465025">
                <a:tc>
                  <a:txBody>
                    <a:bodyPr>
                      <a:noAutofit/>
                    </a:bodyPr>
                    <a:lstStyle/>
                    <a:p>
                      <a:pPr indent="0" lvl="0" marL="0" rtl="0">
                        <a:spcBef>
                          <a:spcPts val="0"/>
                        </a:spcBef>
                        <a:spcAft>
                          <a:spcPts val="0"/>
                        </a:spcAft>
                        <a:buNone/>
                      </a:pPr>
                      <a:r>
                        <a:rPr b="1" lang="en-US" sz="1000"/>
                        <a:t>Metadata</a:t>
                      </a:r>
                      <a:endParaRPr b="1"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000"/>
                        <a:t>HCatalog</a:t>
                      </a:r>
                      <a:endParaRPr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465025">
                <a:tc>
                  <a:txBody>
                    <a:bodyPr>
                      <a:noAutofit/>
                    </a:bodyPr>
                    <a:lstStyle/>
                    <a:p>
                      <a:pPr indent="0" lvl="0" marL="0" rtl="0">
                        <a:spcBef>
                          <a:spcPts val="0"/>
                        </a:spcBef>
                        <a:spcAft>
                          <a:spcPts val="0"/>
                        </a:spcAft>
                        <a:buNone/>
                      </a:pPr>
                      <a:r>
                        <a:rPr b="1" lang="en-US" sz="1000"/>
                        <a:t>Web Interface</a:t>
                      </a:r>
                      <a:endParaRPr b="1"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000"/>
                        <a:t>Hue, Ambari</a:t>
                      </a:r>
                      <a:endParaRPr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465025">
                <a:tc>
                  <a:txBody>
                    <a:bodyPr>
                      <a:noAutofit/>
                    </a:bodyPr>
                    <a:lstStyle/>
                    <a:p>
                      <a:pPr indent="0" lvl="0" marL="0" rtl="0">
                        <a:spcBef>
                          <a:spcPts val="0"/>
                        </a:spcBef>
                        <a:spcAft>
                          <a:spcPts val="0"/>
                        </a:spcAft>
                        <a:buNone/>
                      </a:pPr>
                      <a:r>
                        <a:rPr b="1" lang="en-US" sz="1000"/>
                        <a:t>Data Warehouse</a:t>
                      </a:r>
                      <a:endParaRPr b="1"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000"/>
                        <a:t>Tajo</a:t>
                      </a:r>
                      <a:endParaRPr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465025">
                <a:tc>
                  <a:txBody>
                    <a:bodyPr>
                      <a:noAutofit/>
                    </a:bodyPr>
                    <a:lstStyle/>
                    <a:p>
                      <a:pPr indent="0" lvl="0" marL="0" rtl="0">
                        <a:spcBef>
                          <a:spcPts val="0"/>
                        </a:spcBef>
                        <a:spcAft>
                          <a:spcPts val="0"/>
                        </a:spcAft>
                        <a:buNone/>
                      </a:pPr>
                      <a:r>
                        <a:rPr b="1" lang="en-US" sz="1000"/>
                        <a:t>Compression</a:t>
                      </a:r>
                      <a:endParaRPr b="1"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000"/>
                        <a:t>Snappy</a:t>
                      </a:r>
                      <a:endParaRPr sz="10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457200" y="3035089"/>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600"/>
              <a:buFont typeface="Lustria"/>
              <a:buNone/>
            </a:pPr>
            <a:r>
              <a:rPr b="0" i="0" lang="en-US" sz="4600" u="none" cap="none" strike="noStrike">
                <a:solidFill>
                  <a:schemeClr val="dk1"/>
                </a:solidFill>
                <a:latin typeface="Lustria"/>
                <a:ea typeface="Lustria"/>
                <a:cs typeface="Lustria"/>
                <a:sym typeface="Lustria"/>
              </a:rPr>
              <a:t>Database</a:t>
            </a:r>
            <a:endParaRPr b="0" i="0" sz="4600" u="none" cap="none" strike="noStrike">
              <a:solidFill>
                <a:schemeClr val="dk1"/>
              </a:solidFill>
              <a:latin typeface="Lustria"/>
              <a:ea typeface="Lustria"/>
              <a:cs typeface="Lustria"/>
              <a:sym typeface="Lustr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Hbase</a:t>
            </a:r>
            <a:endParaRPr b="0" i="0" sz="4600" u="none" cap="none" strike="noStrike">
              <a:solidFill>
                <a:schemeClr val="lt1"/>
              </a:solidFill>
              <a:latin typeface="Lustria"/>
              <a:ea typeface="Lustria"/>
              <a:cs typeface="Lustria"/>
              <a:sym typeface="Lustria"/>
            </a:endParaRPr>
          </a:p>
        </p:txBody>
      </p:sp>
      <p:sp>
        <p:nvSpPr>
          <p:cNvPr id="212" name="Shape 212"/>
          <p:cNvSpPr txBox="1"/>
          <p:nvPr>
            <p:ph idx="1" type="body"/>
          </p:nvPr>
        </p:nvSpPr>
        <p:spPr>
          <a:xfrm>
            <a:off x="740575" y="2284327"/>
            <a:ext cx="7662900" cy="4459500"/>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SzPts val="1400"/>
              <a:buChar char="•"/>
            </a:pPr>
            <a:r>
              <a:rPr lang="en-US" sz="1400"/>
              <a:t>HBase is an open-source, non-relational, distributed database modeled after Google's Bigtable and is written in Java. It runs on top of HDFS, providing Bigtable-like capabilities for Hadoop.</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It provides a fault-tolerant way of storing large quantities of sparse data (small amounts of information caught within a large collection of empty or unimportant data, such as finding the 50 largest items in a group of 2 billion records, or finding the non-zero items representing less than 0.1% of a huge collection).</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HBase features compression, in-memory operation, and Bloom filters on a per-column basis as outlined in the original Bigtable paper.</a:t>
            </a:r>
            <a:endParaRPr sz="1400"/>
          </a:p>
          <a:p>
            <a:pPr indent="0" lvl="0" marL="0" marR="0" rtl="0" algn="l">
              <a:spcBef>
                <a:spcPts val="0"/>
              </a:spcBef>
              <a:spcAft>
                <a:spcPts val="0"/>
              </a:spcAft>
              <a:buNone/>
            </a:pPr>
            <a:r>
              <a:t/>
            </a:r>
            <a:endParaRPr sz="1400"/>
          </a:p>
          <a:p>
            <a:pPr indent="-317500" lvl="0" marL="457200" rtl="0">
              <a:spcBef>
                <a:spcPts val="0"/>
              </a:spcBef>
              <a:spcAft>
                <a:spcPts val="0"/>
              </a:spcAft>
              <a:buSzPts val="1400"/>
              <a:buChar char="•"/>
            </a:pPr>
            <a:r>
              <a:rPr lang="en-US" sz="1400"/>
              <a:t>In the parlance of Eric Brewer’s CAP Theorem, HBase is a CP type system</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457200" y="345141"/>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chemeClr val="lt1"/>
              </a:buClr>
              <a:buSzPts val="4600"/>
              <a:buFont typeface="Lustria"/>
              <a:buNone/>
            </a:pPr>
            <a:r>
              <a:rPr lang="en-US"/>
              <a:t>Hbase cont...</a:t>
            </a:r>
            <a:endParaRPr/>
          </a:p>
        </p:txBody>
      </p:sp>
      <p:sp>
        <p:nvSpPr>
          <p:cNvPr id="218" name="Shape 218"/>
          <p:cNvSpPr txBox="1"/>
          <p:nvPr>
            <p:ph idx="1" type="body"/>
          </p:nvPr>
        </p:nvSpPr>
        <p:spPr>
          <a:xfrm>
            <a:off x="739775" y="2770094"/>
            <a:ext cx="7662900" cy="32673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US" sz="1400"/>
              <a:t>Tables in HBase can serve as the input and output for MapReduce jobs run in Hadoop. HBase is a column-oriented key-value data store and has been idolized widely because of its lineage with Hadoop and HDFS.</a:t>
            </a:r>
            <a:endParaRPr sz="1400"/>
          </a:p>
          <a:p>
            <a:pPr indent="0" lvl="0" marL="0" rtl="0">
              <a:spcBef>
                <a:spcPts val="0"/>
              </a:spcBef>
              <a:spcAft>
                <a:spcPts val="0"/>
              </a:spcAft>
              <a:buNone/>
            </a:pPr>
            <a:r>
              <a:t/>
            </a:r>
            <a:endParaRPr sz="1400"/>
          </a:p>
          <a:p>
            <a:pPr indent="-317500" lvl="0" marL="457200" rtl="0">
              <a:spcBef>
                <a:spcPts val="0"/>
              </a:spcBef>
              <a:spcAft>
                <a:spcPts val="0"/>
              </a:spcAft>
              <a:buSzPts val="1400"/>
              <a:buChar char="•"/>
            </a:pPr>
            <a:r>
              <a:rPr lang="en-US" sz="1400"/>
              <a:t>HBase runs on top of HDFS and is well-suited for faster read and write operations on large datasets with high throughput and low input/output latency.</a:t>
            </a:r>
            <a:endParaRPr sz="1400"/>
          </a:p>
          <a:p>
            <a:pPr indent="0" lvl="0" marL="0" rtl="0">
              <a:spcBef>
                <a:spcPts val="0"/>
              </a:spcBef>
              <a:spcAft>
                <a:spcPts val="0"/>
              </a:spcAft>
              <a:buNone/>
            </a:pPr>
            <a:r>
              <a:t/>
            </a:r>
            <a:endParaRPr sz="1400"/>
          </a:p>
          <a:p>
            <a:pPr indent="-317500" lvl="0" marL="457200" rtl="0">
              <a:spcBef>
                <a:spcPts val="0"/>
              </a:spcBef>
              <a:spcAft>
                <a:spcPts val="0"/>
              </a:spcAft>
              <a:buSzPts val="1400"/>
              <a:buChar char="•"/>
            </a:pPr>
            <a:r>
              <a:rPr lang="en-US" sz="1400"/>
              <a:t>HBase is not a direct replacement for a classic SQL database, however Apache Phoenix project provides a SQL layer for HBase as well as JDBC driver that can be integrated with various analytics and business intelligence applications.</a:t>
            </a:r>
            <a:endParaRPr sz="1400"/>
          </a:p>
          <a:p>
            <a:pPr indent="0" lvl="0" marL="0" rtl="0">
              <a:spcBef>
                <a:spcPts val="0"/>
              </a:spcBef>
              <a:spcAft>
                <a:spcPts val="0"/>
              </a:spcAft>
              <a:buNone/>
            </a:pPr>
            <a:r>
              <a:t/>
            </a:r>
            <a:endParaRPr sz="1400"/>
          </a:p>
          <a:p>
            <a:pPr indent="-317500" lvl="0" marL="457200" rtl="0">
              <a:spcBef>
                <a:spcPts val="0"/>
              </a:spcBef>
              <a:spcAft>
                <a:spcPts val="0"/>
              </a:spcAft>
              <a:buSzPts val="1400"/>
              <a:buChar char="•"/>
            </a:pPr>
            <a:r>
              <a:rPr lang="en-US" sz="1400"/>
              <a:t>The Apache Trafodion project provides a SQL query engine with ODBC and JDBC drivers and distributed ACID transaction protection across multiple statements, tables and rows that uses HBase as a storage engine.</a:t>
            </a:r>
            <a:endParaRPr sz="1400"/>
          </a:p>
          <a:p>
            <a:pPr indent="0" lvl="0" marL="0" rtl="0">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Cassandra</a:t>
            </a:r>
            <a:endParaRPr b="0" i="0" sz="4600" u="none" cap="none" strike="noStrike">
              <a:solidFill>
                <a:schemeClr val="lt1"/>
              </a:solidFill>
              <a:latin typeface="Lustria"/>
              <a:ea typeface="Lustria"/>
              <a:cs typeface="Lustria"/>
              <a:sym typeface="Lustria"/>
            </a:endParaRPr>
          </a:p>
        </p:txBody>
      </p:sp>
      <p:sp>
        <p:nvSpPr>
          <p:cNvPr id="224" name="Shape 224"/>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SzPts val="1400"/>
              <a:buChar char="•"/>
            </a:pPr>
            <a:r>
              <a:rPr lang="en-US" sz="1400"/>
              <a:t>Apache Cassandra is a free and open-source distributed NoSQL database management system designed to handle large amounts of data across many commodity servers, providing high availability with no single point of failure. </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Cassandra offers robust support for clusters spanning multiple datacenters,with asynchronous masterless replication allowing low latency operations for all clients.</a:t>
            </a:r>
            <a:endParaRPr sz="1400"/>
          </a:p>
          <a:p>
            <a:pPr indent="0" lvl="0" marL="0" marR="0" rtl="0" algn="l">
              <a:spcBef>
                <a:spcPts val="0"/>
              </a:spcBef>
              <a:spcAft>
                <a:spcPts val="0"/>
              </a:spcAft>
              <a:buNone/>
            </a:pPr>
            <a:r>
              <a:t/>
            </a:r>
            <a:endParaRPr sz="1400"/>
          </a:p>
          <a:p>
            <a:pPr indent="0" lvl="0" marL="0" marR="0" rtl="0" algn="l">
              <a:spcBef>
                <a:spcPts val="0"/>
              </a:spcBef>
              <a:spcAft>
                <a:spcPts val="0"/>
              </a:spcAft>
              <a:buClr>
                <a:schemeClr val="dk1"/>
              </a:buClr>
              <a:buSzPts val="1100"/>
              <a:buFont typeface="Arial"/>
              <a:buNone/>
            </a:pPr>
            <a:r>
              <a:rPr b="1" lang="en-US" sz="1400" u="sng"/>
              <a:t>Main features</a:t>
            </a:r>
            <a:endParaRPr b="1" sz="1400" u="sng"/>
          </a:p>
          <a:p>
            <a:pPr indent="-317500" lvl="0" marL="457200" marR="0" rtl="0" algn="l">
              <a:spcBef>
                <a:spcPts val="0"/>
              </a:spcBef>
              <a:spcAft>
                <a:spcPts val="0"/>
              </a:spcAft>
              <a:buSzPts val="1400"/>
              <a:buChar char="•"/>
            </a:pPr>
            <a:r>
              <a:rPr lang="en-US" sz="1400"/>
              <a:t>Decentralized</a:t>
            </a:r>
            <a:endParaRPr sz="1400"/>
          </a:p>
          <a:p>
            <a:pPr indent="-317500" lvl="0" marL="457200" marR="0" rtl="0" algn="l">
              <a:spcBef>
                <a:spcPts val="0"/>
              </a:spcBef>
              <a:spcAft>
                <a:spcPts val="0"/>
              </a:spcAft>
              <a:buSzPts val="1400"/>
              <a:buChar char="•"/>
            </a:pPr>
            <a:r>
              <a:rPr lang="en-US" sz="1400"/>
              <a:t>Supports replication and multi data center replication</a:t>
            </a:r>
            <a:endParaRPr sz="1400"/>
          </a:p>
          <a:p>
            <a:pPr indent="-317500" lvl="0" marL="457200" marR="0" rtl="0" algn="l">
              <a:spcBef>
                <a:spcPts val="0"/>
              </a:spcBef>
              <a:spcAft>
                <a:spcPts val="0"/>
              </a:spcAft>
              <a:buSzPts val="1400"/>
              <a:buChar char="•"/>
            </a:pPr>
            <a:r>
              <a:rPr lang="en-US" sz="1400"/>
              <a:t>Scalability</a:t>
            </a:r>
            <a:endParaRPr sz="1400"/>
          </a:p>
          <a:p>
            <a:pPr indent="-317500" lvl="0" marL="457200" marR="0" rtl="0" algn="l">
              <a:spcBef>
                <a:spcPts val="0"/>
              </a:spcBef>
              <a:spcAft>
                <a:spcPts val="0"/>
              </a:spcAft>
              <a:buSzPts val="1400"/>
              <a:buChar char="•"/>
            </a:pPr>
            <a:r>
              <a:rPr lang="en-US" sz="1400"/>
              <a:t>Fault-tolerant</a:t>
            </a:r>
            <a:endParaRPr sz="1400"/>
          </a:p>
          <a:p>
            <a:pPr indent="-317500" lvl="0" marL="457200" marR="0" rtl="0" algn="l">
              <a:spcBef>
                <a:spcPts val="0"/>
              </a:spcBef>
              <a:spcAft>
                <a:spcPts val="0"/>
              </a:spcAft>
              <a:buSzPts val="1400"/>
              <a:buChar char="•"/>
            </a:pPr>
            <a:r>
              <a:rPr lang="en-US" sz="1400"/>
              <a:t>Tunable consistency</a:t>
            </a:r>
            <a:endParaRPr sz="1400"/>
          </a:p>
          <a:p>
            <a:pPr indent="-317500" lvl="0" marL="457200" marR="0" rtl="0" algn="l">
              <a:spcBef>
                <a:spcPts val="0"/>
              </a:spcBef>
              <a:spcAft>
                <a:spcPts val="0"/>
              </a:spcAft>
              <a:buSzPts val="1400"/>
              <a:buChar char="•"/>
            </a:pPr>
            <a:r>
              <a:rPr lang="en-US" sz="1400"/>
              <a:t>MapReduce support</a:t>
            </a:r>
            <a:endParaRPr sz="1400"/>
          </a:p>
          <a:p>
            <a:pPr indent="-317500" lvl="0" marL="457200" marR="0" rtl="0" algn="l">
              <a:spcBef>
                <a:spcPts val="0"/>
              </a:spcBef>
              <a:spcAft>
                <a:spcPts val="0"/>
              </a:spcAft>
              <a:buSzPts val="1400"/>
              <a:buChar char="•"/>
            </a:pPr>
            <a:r>
              <a:rPr lang="en-US" sz="1400"/>
              <a:t>Query language</a:t>
            </a:r>
            <a:endParaRPr sz="1400"/>
          </a:p>
          <a:p>
            <a:pPr indent="0" lvl="0" marL="0" marR="0" rtl="0" algn="l">
              <a:spcBef>
                <a:spcPts val="0"/>
              </a:spcBef>
              <a:spcAft>
                <a:spcPts val="0"/>
              </a:spcAft>
              <a:buClr>
                <a:schemeClr val="dk1"/>
              </a:buClr>
              <a:buSzPts val="1100"/>
              <a:buFont typeface="Arial"/>
              <a:buNone/>
            </a:pPr>
            <a:r>
              <a:t/>
            </a:r>
            <a:endParaRPr sz="1400"/>
          </a:p>
          <a:p>
            <a:pPr indent="0" lvl="0" marL="0" marR="0" rtl="0" algn="l">
              <a:spcBef>
                <a:spcPts val="0"/>
              </a:spcBef>
              <a:spcAft>
                <a:spcPts val="0"/>
              </a:spcAft>
              <a:buNone/>
            </a:pPr>
            <a:r>
              <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MongoDB</a:t>
            </a:r>
            <a:endParaRPr b="0" i="0" sz="4600" u="none" cap="none" strike="noStrike">
              <a:solidFill>
                <a:schemeClr val="lt1"/>
              </a:solidFill>
              <a:latin typeface="Lustria"/>
              <a:ea typeface="Lustria"/>
              <a:cs typeface="Lustria"/>
              <a:sym typeface="Lustria"/>
            </a:endParaRPr>
          </a:p>
        </p:txBody>
      </p:sp>
      <p:sp>
        <p:nvSpPr>
          <p:cNvPr id="230" name="Shape 230"/>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SzPts val="1400"/>
              <a:buChar char="•"/>
            </a:pPr>
            <a:r>
              <a:rPr lang="en-US" sz="1400"/>
              <a:t>MongoDB is a free and open-source cross-platform document-oriented database program. Classified as a NoSQL database program, MongoDB uses JSON-like documents with schemas.</a:t>
            </a:r>
            <a:endParaRPr sz="1400"/>
          </a:p>
          <a:p>
            <a:pPr indent="-217170" lvl="0" marL="342900" marR="0" rtl="0" algn="l">
              <a:spcBef>
                <a:spcPts val="0"/>
              </a:spcBef>
              <a:spcAft>
                <a:spcPts val="0"/>
              </a:spcAft>
              <a:buClr>
                <a:schemeClr val="dk1"/>
              </a:buClr>
              <a:buSzPts val="1100"/>
              <a:buFont typeface="Arial"/>
              <a:buNone/>
            </a:pPr>
            <a:r>
              <a:t/>
            </a:r>
            <a:endParaRPr sz="1400"/>
          </a:p>
          <a:p>
            <a:pPr indent="-217170" lvl="0" marL="342900" marR="0" rtl="0" algn="l">
              <a:spcBef>
                <a:spcPts val="0"/>
              </a:spcBef>
              <a:spcAft>
                <a:spcPts val="0"/>
              </a:spcAft>
              <a:buClr>
                <a:schemeClr val="dk1"/>
              </a:buClr>
              <a:buSzPts val="1100"/>
              <a:buFont typeface="Arial"/>
              <a:buNone/>
            </a:pPr>
            <a:r>
              <a:rPr b="1" lang="en-US" sz="1400" u="sng"/>
              <a:t>Main features</a:t>
            </a:r>
            <a:endParaRPr b="1" sz="1400" u="sng"/>
          </a:p>
          <a:p>
            <a:pPr indent="-317500" lvl="0" marL="457200" marR="0" rtl="0" algn="l">
              <a:spcBef>
                <a:spcPts val="0"/>
              </a:spcBef>
              <a:spcAft>
                <a:spcPts val="0"/>
              </a:spcAft>
              <a:buSzPts val="1400"/>
              <a:buChar char="•"/>
            </a:pPr>
            <a:r>
              <a:rPr lang="en-US" sz="1400"/>
              <a:t>Ad hoc queries</a:t>
            </a:r>
            <a:endParaRPr sz="1400"/>
          </a:p>
          <a:p>
            <a:pPr indent="-317500" lvl="0" marL="457200" marR="0" rtl="0" algn="l">
              <a:spcBef>
                <a:spcPts val="0"/>
              </a:spcBef>
              <a:spcAft>
                <a:spcPts val="0"/>
              </a:spcAft>
              <a:buSzPts val="1400"/>
              <a:buChar char="•"/>
            </a:pPr>
            <a:r>
              <a:rPr lang="en-US" sz="1400"/>
              <a:t>Indexing</a:t>
            </a:r>
            <a:endParaRPr sz="1400"/>
          </a:p>
          <a:p>
            <a:pPr indent="-317500" lvl="0" marL="457200" marR="0" rtl="0" algn="l">
              <a:spcBef>
                <a:spcPts val="0"/>
              </a:spcBef>
              <a:spcAft>
                <a:spcPts val="0"/>
              </a:spcAft>
              <a:buSzPts val="1400"/>
              <a:buChar char="•"/>
            </a:pPr>
            <a:r>
              <a:rPr lang="en-US" sz="1400"/>
              <a:t>Replication</a:t>
            </a:r>
            <a:endParaRPr sz="1400"/>
          </a:p>
          <a:p>
            <a:pPr indent="-317500" lvl="0" marL="457200" marR="0" rtl="0" algn="l">
              <a:spcBef>
                <a:spcPts val="0"/>
              </a:spcBef>
              <a:spcAft>
                <a:spcPts val="0"/>
              </a:spcAft>
              <a:buSzPts val="1400"/>
              <a:buChar char="•"/>
            </a:pPr>
            <a:r>
              <a:rPr lang="en-US" sz="1400"/>
              <a:t>Load balancing</a:t>
            </a:r>
            <a:endParaRPr sz="1400"/>
          </a:p>
          <a:p>
            <a:pPr indent="-317500" lvl="0" marL="457200" marR="0" rtl="0" algn="l">
              <a:spcBef>
                <a:spcPts val="0"/>
              </a:spcBef>
              <a:spcAft>
                <a:spcPts val="0"/>
              </a:spcAft>
              <a:buSzPts val="1400"/>
              <a:buChar char="•"/>
            </a:pPr>
            <a:r>
              <a:rPr lang="en-US" sz="1400"/>
              <a:t>File storage</a:t>
            </a:r>
            <a:endParaRPr sz="1400"/>
          </a:p>
          <a:p>
            <a:pPr indent="-317500" lvl="0" marL="457200" marR="0" rtl="0" algn="l">
              <a:spcBef>
                <a:spcPts val="0"/>
              </a:spcBef>
              <a:spcAft>
                <a:spcPts val="0"/>
              </a:spcAft>
              <a:buSzPts val="1400"/>
              <a:buChar char="•"/>
            </a:pPr>
            <a:r>
              <a:rPr lang="en-US" sz="1400"/>
              <a:t>Aggregation</a:t>
            </a:r>
            <a:endParaRPr sz="1400"/>
          </a:p>
          <a:p>
            <a:pPr indent="-317500" lvl="0" marL="457200" marR="0" rtl="0" algn="l">
              <a:spcBef>
                <a:spcPts val="0"/>
              </a:spcBef>
              <a:spcAft>
                <a:spcPts val="0"/>
              </a:spcAft>
              <a:buSzPts val="1400"/>
              <a:buChar char="•"/>
            </a:pPr>
            <a:r>
              <a:rPr lang="en-US" sz="1400"/>
              <a:t>Server-side JavaScript execution</a:t>
            </a:r>
            <a:endParaRPr sz="1400"/>
          </a:p>
          <a:p>
            <a:pPr indent="-317500" lvl="0" marL="457200" marR="0" rtl="0" algn="l">
              <a:spcBef>
                <a:spcPts val="0"/>
              </a:spcBef>
              <a:spcAft>
                <a:spcPts val="0"/>
              </a:spcAft>
              <a:buSzPts val="1400"/>
              <a:buChar char="•"/>
            </a:pPr>
            <a:r>
              <a:rPr lang="en-US" sz="1400"/>
              <a:t>Capped collections</a:t>
            </a:r>
            <a:endParaRPr sz="1400"/>
          </a:p>
          <a:p>
            <a:pPr indent="-317500" lvl="0" marL="457200" marR="0" rtl="0" algn="l">
              <a:spcBef>
                <a:spcPts val="0"/>
              </a:spcBef>
              <a:spcAft>
                <a:spcPts val="0"/>
              </a:spcAft>
              <a:buSzPts val="1400"/>
              <a:buChar char="•"/>
            </a:pPr>
            <a:r>
              <a:rPr lang="en-US" sz="1400"/>
              <a:t>Transactions</a:t>
            </a:r>
            <a:endParaRPr sz="1400"/>
          </a:p>
          <a:p>
            <a:pPr indent="-217170" lvl="0" marL="342900" marR="0" rtl="0" algn="l">
              <a:spcBef>
                <a:spcPts val="0"/>
              </a:spcBef>
              <a:spcAft>
                <a:spcPts val="0"/>
              </a:spcAft>
              <a:buClr>
                <a:schemeClr val="dk1"/>
              </a:buClr>
              <a:buSzPts val="1100"/>
              <a:buFont typeface="Arial"/>
              <a:buNone/>
            </a:pPr>
            <a:r>
              <a:t/>
            </a:r>
            <a:endParaRPr sz="1400"/>
          </a:p>
          <a:p>
            <a:pPr indent="-217170" lvl="0" marL="342900" marR="0" rtl="0" algn="l">
              <a:spcBef>
                <a:spcPts val="0"/>
              </a:spcBef>
              <a:spcAft>
                <a:spcPts val="0"/>
              </a:spcAft>
              <a:buClr>
                <a:schemeClr val="accent1"/>
              </a:buClr>
              <a:buSzPts val="1980"/>
              <a:buFont typeface="Noto Sans Symbols"/>
              <a:buNone/>
            </a:pPr>
            <a:r>
              <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457200" y="3035089"/>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600"/>
              <a:buFont typeface="Lustria"/>
              <a:buNone/>
            </a:pPr>
            <a:r>
              <a:rPr b="0" i="0" lang="en-US" sz="4600" u="none" cap="none" strike="noStrike">
                <a:solidFill>
                  <a:schemeClr val="dk1"/>
                </a:solidFill>
                <a:latin typeface="Lustria"/>
                <a:ea typeface="Lustria"/>
                <a:cs typeface="Lustria"/>
                <a:sym typeface="Lustria"/>
              </a:rPr>
              <a:t>Data Processing</a:t>
            </a:r>
            <a:endParaRPr b="0" i="0" sz="4600" u="none" cap="none" strike="noStrike">
              <a:solidFill>
                <a:schemeClr val="dk1"/>
              </a:solidFill>
              <a:latin typeface="Lustria"/>
              <a:ea typeface="Lustria"/>
              <a:cs typeface="Lustria"/>
              <a:sym typeface="Lustr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Giving some thought</a:t>
            </a:r>
            <a:endParaRPr b="0" i="0" sz="4600" u="none" cap="none" strike="noStrike">
              <a:solidFill>
                <a:schemeClr val="lt1"/>
              </a:solidFill>
              <a:latin typeface="Lustria"/>
              <a:ea typeface="Lustria"/>
              <a:cs typeface="Lustria"/>
              <a:sym typeface="Lustria"/>
            </a:endParaRPr>
          </a:p>
        </p:txBody>
      </p:sp>
      <p:sp>
        <p:nvSpPr>
          <p:cNvPr id="130" name="Shape 130"/>
          <p:cNvSpPr txBox="1"/>
          <p:nvPr>
            <p:ph idx="1" type="body"/>
          </p:nvPr>
        </p:nvSpPr>
        <p:spPr>
          <a:xfrm>
            <a:off x="739775" y="2770100"/>
            <a:ext cx="7662900" cy="3616500"/>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SzPts val="1400"/>
              <a:buChar char="•"/>
            </a:pPr>
            <a:r>
              <a:rPr lang="en-US" sz="1400"/>
              <a:t>Has your flight ever been cancelled due to bad weather conditions?</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Can aeroplane </a:t>
            </a:r>
            <a:r>
              <a:rPr lang="en-US" sz="1400"/>
              <a:t>catastrophic</a:t>
            </a:r>
            <a:r>
              <a:rPr lang="en-US" sz="1400"/>
              <a:t> engine failures be prevented?</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Have you ever missed out on buying something during a sale and wished the store or the department would have kept more </a:t>
            </a:r>
            <a:r>
              <a:rPr lang="en-US" sz="1400"/>
              <a:t>quantity</a:t>
            </a:r>
            <a:r>
              <a:rPr lang="en-US" sz="1400"/>
              <a:t>?</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Have you ever wished political campaigns can be better targeted using social media data?</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Do you wish your banking services to be more secure and fraud tolerant?</a:t>
            </a:r>
            <a:endParaRPr sz="1400"/>
          </a:p>
          <a:p>
            <a:pPr indent="0" lvl="0" marL="0" marR="0" rtl="0" algn="l">
              <a:spcBef>
                <a:spcPts val="0"/>
              </a:spcBef>
              <a:spcAft>
                <a:spcPts val="0"/>
              </a:spcAft>
              <a:buNone/>
            </a:pPr>
            <a:r>
              <a:t/>
            </a:r>
            <a:endParaRPr sz="1400"/>
          </a:p>
          <a:p>
            <a:pPr indent="0" lvl="0" marL="0" marR="0" rtl="0" algn="l">
              <a:spcBef>
                <a:spcPts val="0"/>
              </a:spcBef>
              <a:spcAft>
                <a:spcPts val="0"/>
              </a:spcAft>
              <a:buNone/>
            </a:pPr>
            <a:r>
              <a:rPr lang="en-US" sz="1400"/>
              <a:t>Today data is everything, each appliance we use in whatever sector produce huge volumes of data. Now this data is like an open oil field waiting to be tapped.</a:t>
            </a:r>
            <a:endParaRPr sz="1400"/>
          </a:p>
          <a:p>
            <a:pPr indent="0" lvl="0" marL="0" marR="0" rtl="0" algn="l">
              <a:spcBef>
                <a:spcPts val="0"/>
              </a:spcBef>
              <a:spcAft>
                <a:spcPts val="0"/>
              </a:spcAft>
              <a:buNone/>
            </a:pPr>
            <a:r>
              <a:t/>
            </a:r>
            <a:endParaRPr sz="1400"/>
          </a:p>
          <a:p>
            <a:pPr indent="0" lvl="0" marL="0" marR="0" rtl="0" algn="l">
              <a:spcBef>
                <a:spcPts val="0"/>
              </a:spcBef>
              <a:spcAft>
                <a:spcPts val="0"/>
              </a:spcAft>
              <a:buNone/>
            </a:pPr>
            <a:r>
              <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Hive</a:t>
            </a:r>
            <a:endParaRPr b="0" i="0" sz="4600" u="none" cap="none" strike="noStrike">
              <a:solidFill>
                <a:schemeClr val="lt1"/>
              </a:solidFill>
              <a:latin typeface="Lustria"/>
              <a:ea typeface="Lustria"/>
              <a:cs typeface="Lustria"/>
              <a:sym typeface="Lustria"/>
            </a:endParaRPr>
          </a:p>
        </p:txBody>
      </p:sp>
      <p:sp>
        <p:nvSpPr>
          <p:cNvPr id="241" name="Shape 241"/>
          <p:cNvSpPr txBox="1"/>
          <p:nvPr>
            <p:ph idx="1" type="body"/>
          </p:nvPr>
        </p:nvSpPr>
        <p:spPr>
          <a:xfrm>
            <a:off x="739775" y="2770101"/>
            <a:ext cx="7662900" cy="3902100"/>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SzPts val="1400"/>
              <a:buChar char="•"/>
            </a:pPr>
            <a:r>
              <a:rPr lang="en-US" sz="1400"/>
              <a:t>Apache Hive is a data warehouse software project built on top of Apache Hadoop for providing data summarisation, query and analysis.</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Hive gives an SQL-like interface to query data stored in various databases and file systems that integrate with Hadoop.</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Hive provides the necessary SQL abstraction to integrate SQL-like queries (HiveQL) into the underlying Java without the need to implement queries in the low-level Java API.</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Since most data warehousing applications work with SQL-based querying languages, Hive aids portability of SQL-based applications to Hadoop.</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While initially developed by Facebook, Apache Hive is used and developed by other companies such as Netflix and the Financial Industry Regulatory Authority (FINRA).Amazon maintains a software fork of Apache Hive included in Amazon Elastic MapReduce on Amazon Web Services.</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Hive cont...</a:t>
            </a:r>
            <a:endParaRPr b="0" i="0" sz="4600" u="none" cap="none" strike="noStrike">
              <a:solidFill>
                <a:schemeClr val="lt1"/>
              </a:solidFill>
              <a:latin typeface="Lustria"/>
              <a:ea typeface="Lustria"/>
              <a:cs typeface="Lustria"/>
              <a:sym typeface="Lustria"/>
            </a:endParaRPr>
          </a:p>
        </p:txBody>
      </p:sp>
      <p:sp>
        <p:nvSpPr>
          <p:cNvPr id="247" name="Shape 247"/>
          <p:cNvSpPr txBox="1"/>
          <p:nvPr>
            <p:ph idx="1" type="body"/>
          </p:nvPr>
        </p:nvSpPr>
        <p:spPr>
          <a:xfrm>
            <a:off x="739775" y="2770101"/>
            <a:ext cx="7662900" cy="3902100"/>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SzPts val="1400"/>
              <a:buChar char="•"/>
            </a:pPr>
            <a:r>
              <a:t/>
            </a:r>
            <a:endParaRPr sz="1400"/>
          </a:p>
        </p:txBody>
      </p:sp>
      <p:pic>
        <p:nvPicPr>
          <p:cNvPr id="248" name="Shape 248"/>
          <p:cNvPicPr preferRelativeResize="0"/>
          <p:nvPr/>
        </p:nvPicPr>
        <p:blipFill>
          <a:blip r:embed="rId3">
            <a:alphaModFix/>
          </a:blip>
          <a:stretch>
            <a:fillRect/>
          </a:stretch>
        </p:blipFill>
        <p:spPr>
          <a:xfrm>
            <a:off x="3449675" y="2770088"/>
            <a:ext cx="4953000" cy="3552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PIG</a:t>
            </a:r>
            <a:endParaRPr b="0" i="0" sz="4600" u="none" cap="none" strike="noStrike">
              <a:solidFill>
                <a:schemeClr val="lt1"/>
              </a:solidFill>
              <a:latin typeface="Lustria"/>
              <a:ea typeface="Lustria"/>
              <a:cs typeface="Lustria"/>
              <a:sym typeface="Lustria"/>
            </a:endParaRPr>
          </a:p>
        </p:txBody>
      </p:sp>
      <p:sp>
        <p:nvSpPr>
          <p:cNvPr id="254" name="Shape 254"/>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Autofit/>
          </a:bodyPr>
          <a:lstStyle/>
          <a:p>
            <a:pPr indent="-217170" lvl="0" marL="342900" marR="0" rtl="0" algn="l">
              <a:spcBef>
                <a:spcPts val="0"/>
              </a:spcBef>
              <a:spcAft>
                <a:spcPts val="0"/>
              </a:spcAft>
              <a:buClr>
                <a:schemeClr val="accent1"/>
              </a:buClr>
              <a:buSzPts val="1980"/>
              <a:buFont typeface="Noto Sans Symbols"/>
              <a:buNone/>
            </a:pPr>
            <a:r>
              <a:t/>
            </a:r>
            <a:endParaRPr b="0" i="0" sz="2200" u="none" cap="none" strike="noStrike">
              <a:solidFill>
                <a:srgbClr val="595959"/>
              </a:solidFill>
              <a:latin typeface="Lustria"/>
              <a:ea typeface="Lustria"/>
              <a:cs typeface="Lustria"/>
              <a:sym typeface="Lustr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Spark</a:t>
            </a:r>
            <a:endParaRPr b="0" i="0" sz="4600" u="none" cap="none" strike="noStrike">
              <a:solidFill>
                <a:schemeClr val="lt1"/>
              </a:solidFill>
              <a:latin typeface="Lustria"/>
              <a:ea typeface="Lustria"/>
              <a:cs typeface="Lustria"/>
              <a:sym typeface="Lustria"/>
            </a:endParaRPr>
          </a:p>
        </p:txBody>
      </p:sp>
      <p:sp>
        <p:nvSpPr>
          <p:cNvPr id="260" name="Shape 260"/>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Autofit/>
          </a:bodyPr>
          <a:lstStyle/>
          <a:p>
            <a:pPr indent="-217170" lvl="0" marL="342900" marR="0" rtl="0" algn="l">
              <a:spcBef>
                <a:spcPts val="0"/>
              </a:spcBef>
              <a:spcAft>
                <a:spcPts val="0"/>
              </a:spcAft>
              <a:buClr>
                <a:schemeClr val="accent1"/>
              </a:buClr>
              <a:buSzPts val="1980"/>
              <a:buFont typeface="Noto Sans Symbols"/>
              <a:buNone/>
            </a:pPr>
            <a:r>
              <a:t/>
            </a:r>
            <a:endParaRPr b="0" i="0" sz="2200" u="none" cap="none" strike="noStrike">
              <a:solidFill>
                <a:srgbClr val="595959"/>
              </a:solidFill>
              <a:latin typeface="Lustria"/>
              <a:ea typeface="Lustria"/>
              <a:cs typeface="Lustria"/>
              <a:sym typeface="Lustri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type="title"/>
          </p:nvPr>
        </p:nvSpPr>
        <p:spPr>
          <a:xfrm>
            <a:off x="457200" y="3035089"/>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600"/>
              <a:buFont typeface="Lustria"/>
              <a:buNone/>
            </a:pPr>
            <a:r>
              <a:rPr b="0" i="0" lang="en-US" sz="4600" u="none" cap="none" strike="noStrike">
                <a:solidFill>
                  <a:schemeClr val="dk1"/>
                </a:solidFill>
                <a:latin typeface="Lustria"/>
                <a:ea typeface="Lustria"/>
                <a:cs typeface="Lustria"/>
                <a:sym typeface="Lustria"/>
              </a:rPr>
              <a:t>Ingestion and Streaming</a:t>
            </a:r>
            <a:endParaRPr b="0" i="0" sz="4600" u="none" cap="none" strike="noStrike">
              <a:solidFill>
                <a:schemeClr val="dk1"/>
              </a:solidFill>
              <a:latin typeface="Lustria"/>
              <a:ea typeface="Lustria"/>
              <a:cs typeface="Lustria"/>
              <a:sym typeface="Lustr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Shape 270"/>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KAFKA</a:t>
            </a:r>
            <a:endParaRPr b="0" i="0" sz="4600" u="none" cap="none" strike="noStrike">
              <a:solidFill>
                <a:schemeClr val="lt1"/>
              </a:solidFill>
              <a:latin typeface="Lustria"/>
              <a:ea typeface="Lustria"/>
              <a:cs typeface="Lustria"/>
              <a:sym typeface="Lustria"/>
            </a:endParaRPr>
          </a:p>
        </p:txBody>
      </p:sp>
      <p:sp>
        <p:nvSpPr>
          <p:cNvPr id="271" name="Shape 271"/>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Autofit/>
          </a:bodyPr>
          <a:lstStyle/>
          <a:p>
            <a:pPr indent="-217170" lvl="0" marL="342900" marR="0" rtl="0" algn="l">
              <a:spcBef>
                <a:spcPts val="0"/>
              </a:spcBef>
              <a:spcAft>
                <a:spcPts val="0"/>
              </a:spcAft>
              <a:buClr>
                <a:schemeClr val="accent1"/>
              </a:buClr>
              <a:buSzPts val="1980"/>
              <a:buFont typeface="Noto Sans Symbols"/>
              <a:buNone/>
            </a:pPr>
            <a:r>
              <a:t/>
            </a:r>
            <a:endParaRPr b="0" i="0" sz="2200" u="none" cap="none" strike="noStrike">
              <a:solidFill>
                <a:srgbClr val="595959"/>
              </a:solidFill>
              <a:latin typeface="Lustria"/>
              <a:ea typeface="Lustria"/>
              <a:cs typeface="Lustria"/>
              <a:sym typeface="Lustri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FLUME</a:t>
            </a:r>
            <a:endParaRPr b="0" i="0" sz="4600" u="none" cap="none" strike="noStrike">
              <a:solidFill>
                <a:schemeClr val="lt1"/>
              </a:solidFill>
              <a:latin typeface="Lustria"/>
              <a:ea typeface="Lustria"/>
              <a:cs typeface="Lustria"/>
              <a:sym typeface="Lustria"/>
            </a:endParaRPr>
          </a:p>
        </p:txBody>
      </p:sp>
      <p:sp>
        <p:nvSpPr>
          <p:cNvPr id="277" name="Shape 277"/>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Autofit/>
          </a:bodyPr>
          <a:lstStyle/>
          <a:p>
            <a:pPr indent="-217170" lvl="0" marL="342900" marR="0" rtl="0" algn="l">
              <a:spcBef>
                <a:spcPts val="0"/>
              </a:spcBef>
              <a:spcAft>
                <a:spcPts val="0"/>
              </a:spcAft>
              <a:buClr>
                <a:schemeClr val="accent1"/>
              </a:buClr>
              <a:buSzPts val="1980"/>
              <a:buFont typeface="Noto Sans Symbols"/>
              <a:buNone/>
            </a:pPr>
            <a:r>
              <a:t/>
            </a:r>
            <a:endParaRPr b="0" i="0" sz="2200" u="none" cap="none" strike="noStrike">
              <a:solidFill>
                <a:srgbClr val="595959"/>
              </a:solidFill>
              <a:latin typeface="Lustria"/>
              <a:ea typeface="Lustria"/>
              <a:cs typeface="Lustria"/>
              <a:sym typeface="Lustri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Sqoop</a:t>
            </a:r>
            <a:endParaRPr b="0" i="0" sz="4600" u="none" cap="none" strike="noStrike">
              <a:solidFill>
                <a:schemeClr val="lt1"/>
              </a:solidFill>
              <a:latin typeface="Lustria"/>
              <a:ea typeface="Lustria"/>
              <a:cs typeface="Lustria"/>
              <a:sym typeface="Lustria"/>
            </a:endParaRPr>
          </a:p>
        </p:txBody>
      </p:sp>
      <p:sp>
        <p:nvSpPr>
          <p:cNvPr id="283" name="Shape 283"/>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Autofit/>
          </a:bodyPr>
          <a:lstStyle/>
          <a:p>
            <a:pPr indent="-217170" lvl="0" marL="342900" marR="0" rtl="0" algn="l">
              <a:spcBef>
                <a:spcPts val="0"/>
              </a:spcBef>
              <a:spcAft>
                <a:spcPts val="0"/>
              </a:spcAft>
              <a:buClr>
                <a:schemeClr val="accent1"/>
              </a:buClr>
              <a:buSzPts val="1980"/>
              <a:buFont typeface="Noto Sans Symbols"/>
              <a:buNone/>
            </a:pPr>
            <a:r>
              <a:t/>
            </a:r>
            <a:endParaRPr b="0" i="0" sz="2200" u="none" cap="none" strike="noStrike">
              <a:solidFill>
                <a:srgbClr val="595959"/>
              </a:solidFill>
              <a:latin typeface="Lustria"/>
              <a:ea typeface="Lustria"/>
              <a:cs typeface="Lustria"/>
              <a:sym typeface="Lustri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ph type="title"/>
          </p:nvPr>
        </p:nvSpPr>
        <p:spPr>
          <a:xfrm>
            <a:off x="457200" y="3035089"/>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600"/>
              <a:buFont typeface="Lustria"/>
              <a:buNone/>
            </a:pPr>
            <a:r>
              <a:rPr b="0" i="0" lang="en-US" sz="4600" u="none" cap="none" strike="noStrike">
                <a:solidFill>
                  <a:schemeClr val="dk1"/>
                </a:solidFill>
                <a:latin typeface="Lustria"/>
                <a:ea typeface="Lustria"/>
                <a:cs typeface="Lustria"/>
                <a:sym typeface="Lustria"/>
              </a:rPr>
              <a:t>Low Latency Analytics</a:t>
            </a:r>
            <a:endParaRPr b="0" i="0" sz="4600" u="none" cap="none" strike="noStrike">
              <a:solidFill>
                <a:schemeClr val="dk1"/>
              </a:solidFill>
              <a:latin typeface="Lustria"/>
              <a:ea typeface="Lustria"/>
              <a:cs typeface="Lustria"/>
              <a:sym typeface="Lustri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Impala</a:t>
            </a:r>
            <a:endParaRPr b="0" i="0" sz="4600" u="none" cap="none" strike="noStrike">
              <a:solidFill>
                <a:schemeClr val="lt1"/>
              </a:solidFill>
              <a:latin typeface="Lustria"/>
              <a:ea typeface="Lustria"/>
              <a:cs typeface="Lustria"/>
              <a:sym typeface="Lustria"/>
            </a:endParaRPr>
          </a:p>
        </p:txBody>
      </p:sp>
      <p:sp>
        <p:nvSpPr>
          <p:cNvPr id="294" name="Shape 294"/>
          <p:cNvSpPr txBox="1"/>
          <p:nvPr>
            <p:ph idx="1" type="body"/>
          </p:nvPr>
        </p:nvSpPr>
        <p:spPr>
          <a:xfrm>
            <a:off x="740550" y="2314925"/>
            <a:ext cx="7662900" cy="4391400"/>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Clr>
                <a:srgbClr val="595959"/>
              </a:buClr>
              <a:buSzPts val="1400"/>
              <a:buFont typeface="Lustria"/>
              <a:buChar char="•"/>
            </a:pPr>
            <a:r>
              <a:rPr lang="en-US" sz="1400"/>
              <a:t>Massively parallel processing (MPP) SQL query engine for data stored in  Apache Hadoop</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Enables users to issue low-latency SQL queries to data stored in HDFS and Apache HBase without requiring data movement or transformation</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Impala is integrated with Hadoop to use the same file and data formats, metadata, security and resource management frameworks used by MapReduce, Apache Hive, Apache Pig</a:t>
            </a:r>
            <a:endParaRPr sz="1400"/>
          </a:p>
          <a:p>
            <a:pPr indent="0" lvl="0" marL="0" marR="0" rtl="0" algn="l">
              <a:spcBef>
                <a:spcPts val="0"/>
              </a:spcBef>
              <a:spcAft>
                <a:spcPts val="0"/>
              </a:spcAft>
              <a:buNone/>
            </a:pPr>
            <a:r>
              <a:t/>
            </a:r>
            <a:endParaRPr sz="1400"/>
          </a:p>
          <a:p>
            <a:pPr indent="-228600" lvl="0" marL="457200" marR="0" rtl="0" algn="l">
              <a:spcBef>
                <a:spcPts val="0"/>
              </a:spcBef>
              <a:spcAft>
                <a:spcPts val="0"/>
              </a:spcAft>
              <a:buClr>
                <a:srgbClr val="000000"/>
              </a:buClr>
              <a:buSzPts val="1100"/>
              <a:buFont typeface="Arial"/>
              <a:buNone/>
            </a:pPr>
            <a:r>
              <a:rPr lang="en-US" sz="1400"/>
              <a:t>Features include:</a:t>
            </a:r>
            <a:endParaRPr sz="1400"/>
          </a:p>
          <a:p>
            <a:pPr indent="-317500" lvl="0" marL="914400" rtl="0">
              <a:lnSpc>
                <a:spcPct val="115000"/>
              </a:lnSpc>
              <a:spcBef>
                <a:spcPts val="0"/>
              </a:spcBef>
              <a:spcAft>
                <a:spcPts val="0"/>
              </a:spcAft>
              <a:buSzPts val="1400"/>
              <a:buChar char="•"/>
            </a:pPr>
            <a:r>
              <a:rPr lang="en-US" sz="1400"/>
              <a:t>Supports</a:t>
            </a:r>
            <a:r>
              <a:rPr lang="en-US" sz="1400">
                <a:uFill>
                  <a:noFill/>
                </a:uFill>
                <a:hlinkClick r:id="rId3"/>
              </a:rPr>
              <a:t> HDFS</a:t>
            </a:r>
            <a:r>
              <a:rPr lang="en-US" sz="1400"/>
              <a:t> and</a:t>
            </a:r>
            <a:r>
              <a:rPr lang="en-US" sz="1400">
                <a:uFill>
                  <a:noFill/>
                </a:uFill>
                <a:hlinkClick r:id="rId4"/>
              </a:rPr>
              <a:t> Apache HBase</a:t>
            </a:r>
            <a:r>
              <a:rPr lang="en-US" sz="1400"/>
              <a:t> storage,</a:t>
            </a:r>
            <a:endParaRPr sz="1400"/>
          </a:p>
          <a:p>
            <a:pPr indent="-317500" lvl="0" marL="914400" rtl="0">
              <a:lnSpc>
                <a:spcPct val="115000"/>
              </a:lnSpc>
              <a:spcBef>
                <a:spcPts val="0"/>
              </a:spcBef>
              <a:spcAft>
                <a:spcPts val="0"/>
              </a:spcAft>
              <a:buSzPts val="1400"/>
              <a:buChar char="•"/>
            </a:pPr>
            <a:r>
              <a:rPr lang="en-US" sz="1400"/>
              <a:t>Reads Hadoop file formats, including text,</a:t>
            </a:r>
            <a:r>
              <a:rPr lang="en-US" sz="1400">
                <a:uFill>
                  <a:noFill/>
                </a:uFill>
                <a:hlinkClick r:id="rId5"/>
              </a:rPr>
              <a:t> LZO</a:t>
            </a:r>
            <a:r>
              <a:rPr lang="en-US" sz="1400"/>
              <a:t>,</a:t>
            </a:r>
            <a:r>
              <a:rPr lang="en-US" sz="1400">
                <a:uFill>
                  <a:noFill/>
                </a:uFill>
                <a:hlinkClick r:id="rId6"/>
              </a:rPr>
              <a:t> SequenceFile</a:t>
            </a:r>
            <a:r>
              <a:rPr lang="en-US" sz="1400"/>
              <a:t>,</a:t>
            </a:r>
            <a:r>
              <a:rPr lang="en-US" sz="1400">
                <a:uFill>
                  <a:noFill/>
                </a:uFill>
                <a:hlinkClick r:id="rId7"/>
              </a:rPr>
              <a:t> Avro</a:t>
            </a:r>
            <a:r>
              <a:rPr lang="en-US" sz="1400"/>
              <a:t>,</a:t>
            </a:r>
            <a:r>
              <a:rPr lang="en-US" sz="1400">
                <a:uFill>
                  <a:noFill/>
                </a:uFill>
                <a:hlinkClick r:id="rId8"/>
              </a:rPr>
              <a:t> RCFile</a:t>
            </a:r>
            <a:r>
              <a:rPr lang="en-US" sz="1400"/>
              <a:t>, and</a:t>
            </a:r>
            <a:r>
              <a:rPr lang="en-US" sz="1400">
                <a:uFill>
                  <a:noFill/>
                </a:uFill>
                <a:hlinkClick r:id="rId9"/>
              </a:rPr>
              <a:t> Parquet</a:t>
            </a:r>
            <a:r>
              <a:rPr lang="en-US" sz="1400"/>
              <a:t>,</a:t>
            </a:r>
            <a:endParaRPr sz="1400"/>
          </a:p>
          <a:p>
            <a:pPr indent="-317500" lvl="0" marL="914400" rtl="0">
              <a:lnSpc>
                <a:spcPct val="115000"/>
              </a:lnSpc>
              <a:spcBef>
                <a:spcPts val="0"/>
              </a:spcBef>
              <a:spcAft>
                <a:spcPts val="0"/>
              </a:spcAft>
              <a:buSzPts val="1400"/>
              <a:buChar char="•"/>
            </a:pPr>
            <a:r>
              <a:rPr lang="en-US" sz="1400"/>
              <a:t>Supports Hadoop security (</a:t>
            </a:r>
            <a:r>
              <a:rPr lang="en-US" sz="1400">
                <a:uFill>
                  <a:noFill/>
                </a:uFill>
                <a:hlinkClick r:id="rId10"/>
              </a:rPr>
              <a:t>Kerberos authentication</a:t>
            </a:r>
            <a:r>
              <a:rPr lang="en-US" sz="1400"/>
              <a:t>),</a:t>
            </a:r>
            <a:endParaRPr sz="1400"/>
          </a:p>
          <a:p>
            <a:pPr indent="-317500" lvl="0" marL="914400" rtl="0">
              <a:lnSpc>
                <a:spcPct val="115000"/>
              </a:lnSpc>
              <a:spcBef>
                <a:spcPts val="0"/>
              </a:spcBef>
              <a:spcAft>
                <a:spcPts val="0"/>
              </a:spcAft>
              <a:buSzPts val="1400"/>
              <a:buChar char="•"/>
            </a:pPr>
            <a:r>
              <a:rPr lang="en-US" sz="1400"/>
              <a:t>Fine-grained, role-based authorization with</a:t>
            </a:r>
            <a:r>
              <a:rPr lang="en-US" sz="1400">
                <a:uFill>
                  <a:noFill/>
                </a:uFill>
                <a:hlinkClick r:id="rId11"/>
              </a:rPr>
              <a:t> Apache Sentry</a:t>
            </a:r>
            <a:r>
              <a:rPr lang="en-US" sz="1400"/>
              <a:t>,</a:t>
            </a:r>
            <a:endParaRPr sz="1400"/>
          </a:p>
          <a:p>
            <a:pPr indent="-317500" lvl="0" marL="914400" rtl="0">
              <a:lnSpc>
                <a:spcPct val="115000"/>
              </a:lnSpc>
              <a:spcBef>
                <a:spcPts val="0"/>
              </a:spcBef>
              <a:spcAft>
                <a:spcPts val="0"/>
              </a:spcAft>
              <a:buSzPts val="1400"/>
              <a:buChar char="•"/>
            </a:pPr>
            <a:r>
              <a:rPr lang="en-US" sz="1400"/>
              <a:t>Uses metadata,</a:t>
            </a:r>
            <a:r>
              <a:rPr lang="en-US" sz="1400">
                <a:uFill>
                  <a:noFill/>
                </a:uFill>
                <a:hlinkClick r:id="rId12"/>
              </a:rPr>
              <a:t> ODBC</a:t>
            </a:r>
            <a:r>
              <a:rPr lang="en-US" sz="1400"/>
              <a:t> driver, and SQL syntax from</a:t>
            </a:r>
            <a:r>
              <a:rPr lang="en-US" sz="1400">
                <a:uFill>
                  <a:noFill/>
                </a:uFill>
                <a:hlinkClick r:id="rId13"/>
              </a:rPr>
              <a:t> Apache Hive</a:t>
            </a:r>
            <a:r>
              <a:rPr lang="en-US" sz="1400"/>
              <a:t>.</a:t>
            </a:r>
            <a:endParaRPr sz="11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The BigData era…</a:t>
            </a:r>
            <a:endParaRPr b="0" i="0" sz="4600" u="none" cap="none" strike="noStrike">
              <a:solidFill>
                <a:schemeClr val="lt1"/>
              </a:solidFill>
              <a:latin typeface="Lustria"/>
              <a:ea typeface="Lustria"/>
              <a:cs typeface="Lustria"/>
              <a:sym typeface="Lustria"/>
            </a:endParaRPr>
          </a:p>
        </p:txBody>
      </p:sp>
      <p:sp>
        <p:nvSpPr>
          <p:cNvPr id="136" name="Shape 136"/>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SzPts val="1400"/>
              <a:buChar char="•"/>
            </a:pPr>
            <a:r>
              <a:rPr lang="en-US" sz="1400"/>
              <a:t>Social media has brought about a revolution and dictated a paradigm shift in the operational strategies of firms globally. </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It has resulted in collection of massive data from a variety of social media channels, necessitating use of this data for business intelligence purposes. </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Despite its importance, little research exists on the implications of the use of Big Data analytics for business intelligence purposes.</a:t>
            </a:r>
            <a:endParaRPr b="0" i="0" sz="1400" u="none" cap="none" strike="noStrike">
              <a:solidFill>
                <a:srgbClr val="595959"/>
              </a:solidFill>
              <a:latin typeface="Lustria"/>
              <a:ea typeface="Lustria"/>
              <a:cs typeface="Lustria"/>
              <a:sym typeface="Lustr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Spark SQL</a:t>
            </a:r>
            <a:endParaRPr b="0" i="0" sz="4600" u="none" cap="none" strike="noStrike">
              <a:solidFill>
                <a:schemeClr val="lt1"/>
              </a:solidFill>
              <a:latin typeface="Lustria"/>
              <a:ea typeface="Lustria"/>
              <a:cs typeface="Lustria"/>
              <a:sym typeface="Lustria"/>
            </a:endParaRPr>
          </a:p>
        </p:txBody>
      </p:sp>
      <p:sp>
        <p:nvSpPr>
          <p:cNvPr id="300" name="Shape 300"/>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Autofit/>
          </a:bodyPr>
          <a:lstStyle/>
          <a:p>
            <a:pPr indent="-217170" lvl="0" marL="342900" marR="0" rtl="0" algn="l">
              <a:spcBef>
                <a:spcPts val="0"/>
              </a:spcBef>
              <a:spcAft>
                <a:spcPts val="0"/>
              </a:spcAft>
              <a:buClr>
                <a:schemeClr val="accent1"/>
              </a:buClr>
              <a:buSzPts val="1980"/>
              <a:buFont typeface="Noto Sans Symbols"/>
              <a:buNone/>
            </a:pPr>
            <a:r>
              <a:t/>
            </a:r>
            <a:endParaRPr b="0" i="0" sz="2200" u="none" cap="none" strike="noStrike">
              <a:solidFill>
                <a:srgbClr val="595959"/>
              </a:solidFill>
              <a:latin typeface="Lustria"/>
              <a:ea typeface="Lustria"/>
              <a:cs typeface="Lustria"/>
              <a:sym typeface="Lustri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Job Scheduling : Oozie</a:t>
            </a:r>
            <a:endParaRPr b="0" i="0" sz="4600" u="none" cap="none" strike="noStrike">
              <a:solidFill>
                <a:schemeClr val="lt1"/>
              </a:solidFill>
              <a:latin typeface="Lustria"/>
              <a:ea typeface="Lustria"/>
              <a:cs typeface="Lustria"/>
              <a:sym typeface="Lustria"/>
            </a:endParaRPr>
          </a:p>
        </p:txBody>
      </p:sp>
      <p:sp>
        <p:nvSpPr>
          <p:cNvPr id="306" name="Shape 306"/>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SzPts val="1400"/>
              <a:buChar char="•"/>
            </a:pPr>
            <a:r>
              <a:rPr lang="en-US" sz="1400"/>
              <a:t>Oozie is a workflow scheduler system to manage Apache Hadoop jobs.</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Oozie Workflow jobs are Directed Acyclical Graphs (DAGs) of actions.</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Oozie Coordinator jobs are recurrent Oozie Workflow jobs triggered by time (frequency) and data availability.</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Oozie is integrated with the rest of the Hadoop stack supporting several types of Hadoop jobs out of the box (such as Java map-reduce, Streaming map-reduce, Pig, Hive, Sqoop and Distcp) as well as system specific jobs (such as Java programs and shell scripts).</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Oozie is a scalable, reliable and extensible system.</a:t>
            </a:r>
            <a:endParaRPr sz="1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Shape 311"/>
          <p:cNvSpPr txBox="1"/>
          <p:nvPr>
            <p:ph type="title"/>
          </p:nvPr>
        </p:nvSpPr>
        <p:spPr>
          <a:xfrm>
            <a:off x="457200" y="3035089"/>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600"/>
              <a:buFont typeface="Lustria"/>
              <a:buNone/>
            </a:pPr>
            <a:r>
              <a:rPr b="0" i="0" lang="en-US" sz="4600" u="none" cap="none" strike="noStrike">
                <a:solidFill>
                  <a:schemeClr val="dk1"/>
                </a:solidFill>
                <a:latin typeface="Lustria"/>
                <a:ea typeface="Lustria"/>
                <a:cs typeface="Lustria"/>
                <a:sym typeface="Lustria"/>
              </a:rPr>
              <a:t>Real Time Analytics</a:t>
            </a:r>
            <a:endParaRPr b="0" i="0" sz="4600" u="none" cap="none" strike="noStrike">
              <a:solidFill>
                <a:schemeClr val="dk1"/>
              </a:solidFill>
              <a:latin typeface="Lustria"/>
              <a:ea typeface="Lustria"/>
              <a:cs typeface="Lustria"/>
              <a:sym typeface="Lustri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Shape 316"/>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Storm</a:t>
            </a:r>
            <a:endParaRPr b="0" i="0" sz="4600" u="none" cap="none" strike="noStrike">
              <a:solidFill>
                <a:schemeClr val="lt1"/>
              </a:solidFill>
              <a:latin typeface="Lustria"/>
              <a:ea typeface="Lustria"/>
              <a:cs typeface="Lustria"/>
              <a:sym typeface="Lustria"/>
            </a:endParaRPr>
          </a:p>
        </p:txBody>
      </p:sp>
      <p:sp>
        <p:nvSpPr>
          <p:cNvPr id="317" name="Shape 317"/>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Autofit/>
          </a:bodyPr>
          <a:lstStyle/>
          <a:p>
            <a:pPr indent="-217170" lvl="0" marL="342900" marR="0" rtl="0" algn="l">
              <a:spcBef>
                <a:spcPts val="0"/>
              </a:spcBef>
              <a:spcAft>
                <a:spcPts val="0"/>
              </a:spcAft>
              <a:buClr>
                <a:schemeClr val="accent1"/>
              </a:buClr>
              <a:buSzPts val="1980"/>
              <a:buFont typeface="Noto Sans Symbols"/>
              <a:buNone/>
            </a:pPr>
            <a:r>
              <a:t/>
            </a:r>
            <a:endParaRPr b="0" i="0" sz="2200" u="none" cap="none" strike="noStrike">
              <a:solidFill>
                <a:srgbClr val="595959"/>
              </a:solidFill>
              <a:latin typeface="Lustria"/>
              <a:ea typeface="Lustria"/>
              <a:cs typeface="Lustria"/>
              <a:sym typeface="Lustri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Shape 322"/>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Spark Streaming</a:t>
            </a:r>
            <a:endParaRPr b="0" i="0" sz="4600" u="none" cap="none" strike="noStrike">
              <a:solidFill>
                <a:schemeClr val="lt1"/>
              </a:solidFill>
              <a:latin typeface="Lustria"/>
              <a:ea typeface="Lustria"/>
              <a:cs typeface="Lustria"/>
              <a:sym typeface="Lustria"/>
            </a:endParaRPr>
          </a:p>
        </p:txBody>
      </p:sp>
      <p:sp>
        <p:nvSpPr>
          <p:cNvPr id="323" name="Shape 323"/>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Autofit/>
          </a:bodyPr>
          <a:lstStyle/>
          <a:p>
            <a:pPr indent="-217170" lvl="0" marL="342900" marR="0" rtl="0" algn="l">
              <a:spcBef>
                <a:spcPts val="0"/>
              </a:spcBef>
              <a:spcAft>
                <a:spcPts val="0"/>
              </a:spcAft>
              <a:buClr>
                <a:schemeClr val="accent1"/>
              </a:buClr>
              <a:buSzPts val="1980"/>
              <a:buFont typeface="Noto Sans Symbols"/>
              <a:buNone/>
            </a:pPr>
            <a:r>
              <a:t/>
            </a:r>
            <a:endParaRPr b="0" i="0" sz="2200" u="none" cap="none" strike="noStrike">
              <a:solidFill>
                <a:srgbClr val="595959"/>
              </a:solidFill>
              <a:latin typeface="Lustria"/>
              <a:ea typeface="Lustria"/>
              <a:cs typeface="Lustria"/>
              <a:sym typeface="Lustri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Shape 328"/>
          <p:cNvSpPr txBox="1"/>
          <p:nvPr>
            <p:ph type="title"/>
          </p:nvPr>
        </p:nvSpPr>
        <p:spPr>
          <a:xfrm>
            <a:off x="457200" y="3035089"/>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600"/>
              <a:buFont typeface="Lustria"/>
              <a:buNone/>
            </a:pPr>
            <a:r>
              <a:rPr b="0" i="0" lang="en-US" sz="4600" u="none" cap="none" strike="noStrike">
                <a:solidFill>
                  <a:schemeClr val="dk1"/>
                </a:solidFill>
                <a:latin typeface="Lustria"/>
                <a:ea typeface="Lustria"/>
                <a:cs typeface="Lustria"/>
                <a:sym typeface="Lustria"/>
              </a:rPr>
              <a:t>Machine Learning</a:t>
            </a:r>
            <a:endParaRPr b="0" i="0" sz="4600" u="none" cap="none" strike="noStrike">
              <a:solidFill>
                <a:schemeClr val="dk1"/>
              </a:solidFill>
              <a:latin typeface="Lustria"/>
              <a:ea typeface="Lustria"/>
              <a:cs typeface="Lustria"/>
              <a:sym typeface="Lustri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Shape 333"/>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Mahout</a:t>
            </a:r>
            <a:endParaRPr b="0" i="0" sz="4600" u="none" cap="none" strike="noStrike">
              <a:solidFill>
                <a:schemeClr val="lt1"/>
              </a:solidFill>
              <a:latin typeface="Lustria"/>
              <a:ea typeface="Lustria"/>
              <a:cs typeface="Lustria"/>
              <a:sym typeface="Lustria"/>
            </a:endParaRPr>
          </a:p>
        </p:txBody>
      </p:sp>
      <p:sp>
        <p:nvSpPr>
          <p:cNvPr id="334" name="Shape 334"/>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Autofit/>
          </a:bodyPr>
          <a:lstStyle/>
          <a:p>
            <a:pPr indent="-217170" lvl="0" marL="342900" marR="0" rtl="0" algn="l">
              <a:spcBef>
                <a:spcPts val="0"/>
              </a:spcBef>
              <a:spcAft>
                <a:spcPts val="0"/>
              </a:spcAft>
              <a:buClr>
                <a:schemeClr val="accent1"/>
              </a:buClr>
              <a:buSzPts val="1980"/>
              <a:buFont typeface="Noto Sans Symbols"/>
              <a:buNone/>
            </a:pPr>
            <a:r>
              <a:t/>
            </a:r>
            <a:endParaRPr b="0" i="0" sz="2200" u="none" cap="none" strike="noStrike">
              <a:solidFill>
                <a:srgbClr val="595959"/>
              </a:solidFill>
              <a:latin typeface="Lustria"/>
              <a:ea typeface="Lustria"/>
              <a:cs typeface="Lustria"/>
              <a:sym typeface="Lustri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Shape 339"/>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Spark MLib</a:t>
            </a:r>
            <a:endParaRPr b="0" i="0" sz="4600" u="none" cap="none" strike="noStrike">
              <a:solidFill>
                <a:schemeClr val="lt1"/>
              </a:solidFill>
              <a:latin typeface="Lustria"/>
              <a:ea typeface="Lustria"/>
              <a:cs typeface="Lustria"/>
              <a:sym typeface="Lustria"/>
            </a:endParaRPr>
          </a:p>
        </p:txBody>
      </p:sp>
      <p:sp>
        <p:nvSpPr>
          <p:cNvPr id="340" name="Shape 340"/>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Autofit/>
          </a:bodyPr>
          <a:lstStyle/>
          <a:p>
            <a:pPr indent="-217170" lvl="0" marL="342900" marR="0" rtl="0" algn="l">
              <a:spcBef>
                <a:spcPts val="0"/>
              </a:spcBef>
              <a:spcAft>
                <a:spcPts val="0"/>
              </a:spcAft>
              <a:buClr>
                <a:schemeClr val="accent1"/>
              </a:buClr>
              <a:buSzPts val="1980"/>
              <a:buFont typeface="Noto Sans Symbols"/>
              <a:buNone/>
            </a:pPr>
            <a:r>
              <a:t/>
            </a:r>
            <a:endParaRPr b="0" i="0" sz="2200" u="none" cap="none" strike="noStrike">
              <a:solidFill>
                <a:srgbClr val="595959"/>
              </a:solidFill>
              <a:latin typeface="Lustria"/>
              <a:ea typeface="Lustria"/>
              <a:cs typeface="Lustria"/>
              <a:sym typeface="Lustri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Shape 345"/>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Security : Sentry &amp; Rhino</a:t>
            </a:r>
            <a:endParaRPr b="0" i="0" sz="4600" u="none" cap="none" strike="noStrike">
              <a:solidFill>
                <a:schemeClr val="lt1"/>
              </a:solidFill>
              <a:latin typeface="Lustria"/>
              <a:ea typeface="Lustria"/>
              <a:cs typeface="Lustria"/>
              <a:sym typeface="Lustria"/>
            </a:endParaRPr>
          </a:p>
        </p:txBody>
      </p:sp>
      <p:sp>
        <p:nvSpPr>
          <p:cNvPr id="346" name="Shape 346"/>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Autofit/>
          </a:bodyPr>
          <a:lstStyle/>
          <a:p>
            <a:pPr indent="-217170" lvl="0" marL="342900" marR="0" rtl="0" algn="l">
              <a:spcBef>
                <a:spcPts val="0"/>
              </a:spcBef>
              <a:spcAft>
                <a:spcPts val="0"/>
              </a:spcAft>
              <a:buClr>
                <a:schemeClr val="accent1"/>
              </a:buClr>
              <a:buSzPts val="1980"/>
              <a:buFont typeface="Noto Sans Symbols"/>
              <a:buNone/>
            </a:pPr>
            <a:r>
              <a:t/>
            </a:r>
            <a:endParaRPr b="0" i="0" sz="2200" u="none" cap="none" strike="noStrike">
              <a:solidFill>
                <a:srgbClr val="595959"/>
              </a:solidFill>
              <a:latin typeface="Lustria"/>
              <a:ea typeface="Lustria"/>
              <a:cs typeface="Lustria"/>
              <a:sym typeface="Lustri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Shape 351"/>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File Formats : Avro &amp; Parquet</a:t>
            </a:r>
            <a:endParaRPr b="0" i="0" sz="4600" u="none" cap="none" strike="noStrike">
              <a:solidFill>
                <a:schemeClr val="lt1"/>
              </a:solidFill>
              <a:latin typeface="Lustria"/>
              <a:ea typeface="Lustria"/>
              <a:cs typeface="Lustria"/>
              <a:sym typeface="Lustria"/>
            </a:endParaRPr>
          </a:p>
        </p:txBody>
      </p:sp>
      <p:sp>
        <p:nvSpPr>
          <p:cNvPr id="352" name="Shape 352"/>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Autofit/>
          </a:bodyPr>
          <a:lstStyle/>
          <a:p>
            <a:pPr indent="-217170" lvl="0" marL="342900" marR="0" rtl="0" algn="l">
              <a:spcBef>
                <a:spcPts val="0"/>
              </a:spcBef>
              <a:spcAft>
                <a:spcPts val="0"/>
              </a:spcAft>
              <a:buClr>
                <a:schemeClr val="accent1"/>
              </a:buClr>
              <a:buSzPts val="1980"/>
              <a:buFont typeface="Noto Sans Symbols"/>
              <a:buNone/>
            </a:pPr>
            <a:r>
              <a:t/>
            </a:r>
            <a:endParaRPr b="0" i="0" sz="2200" u="none" cap="none" strike="noStrike">
              <a:solidFill>
                <a:srgbClr val="595959"/>
              </a:solidFill>
              <a:latin typeface="Lustria"/>
              <a:ea typeface="Lustria"/>
              <a:cs typeface="Lustria"/>
              <a:sym typeface="Lust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457200" y="345141"/>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Major industrial impact</a:t>
            </a:r>
            <a:endParaRPr/>
          </a:p>
        </p:txBody>
      </p:sp>
      <p:sp>
        <p:nvSpPr>
          <p:cNvPr id="142" name="Shape 142"/>
          <p:cNvSpPr txBox="1"/>
          <p:nvPr>
            <p:ph idx="1" type="body"/>
          </p:nvPr>
        </p:nvSpPr>
        <p:spPr>
          <a:xfrm>
            <a:off x="739775" y="2557475"/>
            <a:ext cx="7662900" cy="3629100"/>
          </a:xfrm>
          <a:prstGeom prst="rect">
            <a:avLst/>
          </a:prstGeom>
        </p:spPr>
        <p:txBody>
          <a:bodyPr anchorCtr="0" anchor="t" bIns="91425" lIns="91425" spcFirstLastPara="1" rIns="91425" wrap="square" tIns="91425">
            <a:noAutofit/>
          </a:bodyPr>
          <a:lstStyle/>
          <a:p>
            <a:pPr indent="0" lvl="0" marL="0">
              <a:spcBef>
                <a:spcPts val="2000"/>
              </a:spcBef>
              <a:spcAft>
                <a:spcPts val="0"/>
              </a:spcAft>
              <a:buNone/>
            </a:pPr>
            <a:r>
              <a:t/>
            </a:r>
            <a:endParaRPr/>
          </a:p>
        </p:txBody>
      </p:sp>
      <p:pic>
        <p:nvPicPr>
          <p:cNvPr id="143" name="Shape 143"/>
          <p:cNvPicPr preferRelativeResize="0"/>
          <p:nvPr/>
        </p:nvPicPr>
        <p:blipFill>
          <a:blip r:embed="rId3">
            <a:alphaModFix/>
          </a:blip>
          <a:stretch>
            <a:fillRect/>
          </a:stretch>
        </p:blipFill>
        <p:spPr>
          <a:xfrm>
            <a:off x="739775" y="2314575"/>
            <a:ext cx="7662900" cy="3871925"/>
          </a:xfrm>
          <a:prstGeom prst="rect">
            <a:avLst/>
          </a:prstGeom>
          <a:noFill/>
          <a:ln>
            <a:noFill/>
          </a:ln>
        </p:spPr>
      </p:pic>
      <p:sp>
        <p:nvSpPr>
          <p:cNvPr id="144" name="Shape 144"/>
          <p:cNvSpPr txBox="1"/>
          <p:nvPr/>
        </p:nvSpPr>
        <p:spPr>
          <a:xfrm>
            <a:off x="800100" y="2557475"/>
            <a:ext cx="7602600" cy="657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a:t>                </a:t>
            </a:r>
            <a:endParaRPr/>
          </a:p>
        </p:txBody>
      </p:sp>
      <p:sp>
        <p:nvSpPr>
          <p:cNvPr id="145" name="Shape 145"/>
          <p:cNvSpPr/>
          <p:nvPr/>
        </p:nvSpPr>
        <p:spPr>
          <a:xfrm>
            <a:off x="471500" y="2314575"/>
            <a:ext cx="8229600" cy="957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solidFill>
                <a:schemeClr val="l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Shape 357"/>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Resource Manager : Yarn</a:t>
            </a:r>
            <a:endParaRPr b="0" i="0" sz="4600" u="none" cap="none" strike="noStrike">
              <a:solidFill>
                <a:schemeClr val="lt1"/>
              </a:solidFill>
              <a:latin typeface="Lustria"/>
              <a:ea typeface="Lustria"/>
              <a:cs typeface="Lustria"/>
              <a:sym typeface="Lustria"/>
            </a:endParaRPr>
          </a:p>
        </p:txBody>
      </p:sp>
      <p:sp>
        <p:nvSpPr>
          <p:cNvPr id="358" name="Shape 358"/>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Autofit/>
          </a:bodyPr>
          <a:lstStyle/>
          <a:p>
            <a:pPr indent="-217170" lvl="0" marL="342900" marR="0" rtl="0" algn="l">
              <a:spcBef>
                <a:spcPts val="0"/>
              </a:spcBef>
              <a:spcAft>
                <a:spcPts val="0"/>
              </a:spcAft>
              <a:buClr>
                <a:schemeClr val="accent1"/>
              </a:buClr>
              <a:buSzPts val="1980"/>
              <a:buFont typeface="Noto Sans Symbols"/>
              <a:buNone/>
            </a:pPr>
            <a:r>
              <a:t/>
            </a:r>
            <a:endParaRPr b="0" i="0" sz="2200" u="none" cap="none" strike="noStrike">
              <a:solidFill>
                <a:srgbClr val="595959"/>
              </a:solidFill>
              <a:latin typeface="Lustria"/>
              <a:ea typeface="Lustria"/>
              <a:cs typeface="Lustria"/>
              <a:sym typeface="Lustri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Shape 363"/>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Co-ordination : Zookeeper</a:t>
            </a:r>
            <a:endParaRPr b="0" i="0" sz="4600" u="none" cap="none" strike="noStrike">
              <a:solidFill>
                <a:schemeClr val="lt1"/>
              </a:solidFill>
              <a:latin typeface="Lustria"/>
              <a:ea typeface="Lustria"/>
              <a:cs typeface="Lustria"/>
              <a:sym typeface="Lustria"/>
            </a:endParaRPr>
          </a:p>
        </p:txBody>
      </p:sp>
      <p:sp>
        <p:nvSpPr>
          <p:cNvPr id="364" name="Shape 364"/>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Autofit/>
          </a:bodyPr>
          <a:lstStyle/>
          <a:p>
            <a:pPr indent="-217170" lvl="0" marL="342900" marR="0" rtl="0" algn="l">
              <a:spcBef>
                <a:spcPts val="0"/>
              </a:spcBef>
              <a:spcAft>
                <a:spcPts val="0"/>
              </a:spcAft>
              <a:buClr>
                <a:schemeClr val="accent1"/>
              </a:buClr>
              <a:buSzPts val="1980"/>
              <a:buFont typeface="Noto Sans Symbols"/>
              <a:buNone/>
            </a:pPr>
            <a:r>
              <a:t/>
            </a:r>
            <a:endParaRPr b="0" i="0" sz="2200" u="none" cap="none" strike="noStrike">
              <a:solidFill>
                <a:srgbClr val="595959"/>
              </a:solidFill>
              <a:latin typeface="Lustria"/>
              <a:ea typeface="Lustria"/>
              <a:cs typeface="Lustria"/>
              <a:sym typeface="Lustri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Shape 369"/>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Search : SOLR</a:t>
            </a:r>
            <a:endParaRPr b="0" i="0" sz="4600" u="none" cap="none" strike="noStrike">
              <a:solidFill>
                <a:schemeClr val="lt1"/>
              </a:solidFill>
              <a:latin typeface="Lustria"/>
              <a:ea typeface="Lustria"/>
              <a:cs typeface="Lustria"/>
              <a:sym typeface="Lustria"/>
            </a:endParaRPr>
          </a:p>
        </p:txBody>
      </p:sp>
      <p:sp>
        <p:nvSpPr>
          <p:cNvPr id="370" name="Shape 370"/>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Autofit/>
          </a:bodyPr>
          <a:lstStyle/>
          <a:p>
            <a:pPr indent="-217170" lvl="0" marL="342900" marR="0" rtl="0" algn="l">
              <a:spcBef>
                <a:spcPts val="0"/>
              </a:spcBef>
              <a:spcAft>
                <a:spcPts val="0"/>
              </a:spcAft>
              <a:buClr>
                <a:schemeClr val="accent1"/>
              </a:buClr>
              <a:buSzPts val="1980"/>
              <a:buFont typeface="Noto Sans Symbols"/>
              <a:buNone/>
            </a:pPr>
            <a:r>
              <a:t/>
            </a:r>
            <a:endParaRPr b="0" i="0" sz="2200" u="none" cap="none" strike="noStrike">
              <a:solidFill>
                <a:srgbClr val="595959"/>
              </a:solidFill>
              <a:latin typeface="Lustria"/>
              <a:ea typeface="Lustria"/>
              <a:cs typeface="Lustria"/>
              <a:sym typeface="Lustri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Shape 375"/>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Metadata : HCatalog</a:t>
            </a:r>
            <a:endParaRPr b="0" i="0" sz="4600" u="none" cap="none" strike="noStrike">
              <a:solidFill>
                <a:schemeClr val="lt1"/>
              </a:solidFill>
              <a:latin typeface="Lustria"/>
              <a:ea typeface="Lustria"/>
              <a:cs typeface="Lustria"/>
              <a:sym typeface="Lustria"/>
            </a:endParaRPr>
          </a:p>
        </p:txBody>
      </p:sp>
      <p:sp>
        <p:nvSpPr>
          <p:cNvPr id="376" name="Shape 376"/>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Autofit/>
          </a:bodyPr>
          <a:lstStyle/>
          <a:p>
            <a:pPr indent="-217170" lvl="0" marL="342900" marR="0" rtl="0" algn="l">
              <a:spcBef>
                <a:spcPts val="0"/>
              </a:spcBef>
              <a:spcAft>
                <a:spcPts val="0"/>
              </a:spcAft>
              <a:buClr>
                <a:schemeClr val="accent1"/>
              </a:buClr>
              <a:buSzPts val="1980"/>
              <a:buFont typeface="Noto Sans Symbols"/>
              <a:buNone/>
            </a:pPr>
            <a:r>
              <a:t/>
            </a:r>
            <a:endParaRPr b="0" i="0" sz="2200" u="none" cap="none" strike="noStrike">
              <a:solidFill>
                <a:srgbClr val="595959"/>
              </a:solidFill>
              <a:latin typeface="Lustria"/>
              <a:ea typeface="Lustria"/>
              <a:cs typeface="Lustria"/>
              <a:sym typeface="Lustri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Shape 381"/>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Web Interface : Hue &amp; Ambari</a:t>
            </a:r>
            <a:endParaRPr b="0" i="0" sz="4600" u="none" cap="none" strike="noStrike">
              <a:solidFill>
                <a:schemeClr val="lt1"/>
              </a:solidFill>
              <a:latin typeface="Lustria"/>
              <a:ea typeface="Lustria"/>
              <a:cs typeface="Lustria"/>
              <a:sym typeface="Lustria"/>
            </a:endParaRPr>
          </a:p>
        </p:txBody>
      </p:sp>
      <p:sp>
        <p:nvSpPr>
          <p:cNvPr id="382" name="Shape 382"/>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Autofit/>
          </a:bodyPr>
          <a:lstStyle/>
          <a:p>
            <a:pPr indent="-217170" lvl="0" marL="342900" marR="0" rtl="0" algn="l">
              <a:spcBef>
                <a:spcPts val="0"/>
              </a:spcBef>
              <a:spcAft>
                <a:spcPts val="0"/>
              </a:spcAft>
              <a:buClr>
                <a:schemeClr val="accent1"/>
              </a:buClr>
              <a:buSzPts val="1980"/>
              <a:buFont typeface="Noto Sans Symbols"/>
              <a:buNone/>
            </a:pPr>
            <a:r>
              <a:t/>
            </a:r>
            <a:endParaRPr b="0" i="0" sz="2200" u="none" cap="none" strike="noStrike">
              <a:solidFill>
                <a:srgbClr val="595959"/>
              </a:solidFill>
              <a:latin typeface="Lustria"/>
              <a:ea typeface="Lustria"/>
              <a:cs typeface="Lustria"/>
              <a:sym typeface="Lustri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Shape 387"/>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Data Warehousing : Tajo</a:t>
            </a:r>
            <a:endParaRPr b="0" i="0" sz="4600" u="none" cap="none" strike="noStrike">
              <a:solidFill>
                <a:schemeClr val="lt1"/>
              </a:solidFill>
              <a:latin typeface="Lustria"/>
              <a:ea typeface="Lustria"/>
              <a:cs typeface="Lustria"/>
              <a:sym typeface="Lustria"/>
            </a:endParaRPr>
          </a:p>
        </p:txBody>
      </p:sp>
      <p:sp>
        <p:nvSpPr>
          <p:cNvPr id="388" name="Shape 388"/>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Autofit/>
          </a:bodyPr>
          <a:lstStyle/>
          <a:p>
            <a:pPr indent="-217170" lvl="0" marL="342900" marR="0" rtl="0" algn="l">
              <a:spcBef>
                <a:spcPts val="0"/>
              </a:spcBef>
              <a:spcAft>
                <a:spcPts val="0"/>
              </a:spcAft>
              <a:buClr>
                <a:schemeClr val="accent1"/>
              </a:buClr>
              <a:buSzPts val="1980"/>
              <a:buFont typeface="Noto Sans Symbols"/>
              <a:buNone/>
            </a:pPr>
            <a:r>
              <a:t/>
            </a:r>
            <a:endParaRPr b="0" i="0" sz="2200" u="none" cap="none" strike="noStrike">
              <a:solidFill>
                <a:srgbClr val="595959"/>
              </a:solidFill>
              <a:latin typeface="Lustria"/>
              <a:ea typeface="Lustria"/>
              <a:cs typeface="Lustria"/>
              <a:sym typeface="Lustria"/>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Shape 393"/>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Compression : Snappy and BZip</a:t>
            </a:r>
            <a:endParaRPr b="0" i="0" sz="4600" u="none" cap="none" strike="noStrike">
              <a:solidFill>
                <a:schemeClr val="lt1"/>
              </a:solidFill>
              <a:latin typeface="Lustria"/>
              <a:ea typeface="Lustria"/>
              <a:cs typeface="Lustria"/>
              <a:sym typeface="Lustria"/>
            </a:endParaRPr>
          </a:p>
        </p:txBody>
      </p:sp>
      <p:sp>
        <p:nvSpPr>
          <p:cNvPr id="394" name="Shape 394"/>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Autofit/>
          </a:bodyPr>
          <a:lstStyle/>
          <a:p>
            <a:pPr indent="-217170" lvl="0" marL="342900" marR="0" rtl="0" algn="l">
              <a:spcBef>
                <a:spcPts val="0"/>
              </a:spcBef>
              <a:spcAft>
                <a:spcPts val="0"/>
              </a:spcAft>
              <a:buClr>
                <a:schemeClr val="accent1"/>
              </a:buClr>
              <a:buSzPts val="1980"/>
              <a:buFont typeface="Noto Sans Symbols"/>
              <a:buNone/>
            </a:pPr>
            <a:r>
              <a:t/>
            </a:r>
            <a:endParaRPr b="0" i="0" sz="2200" u="none" cap="none" strike="noStrike">
              <a:solidFill>
                <a:srgbClr val="595959"/>
              </a:solidFill>
              <a:latin typeface="Lustria"/>
              <a:ea typeface="Lustria"/>
              <a:cs typeface="Lustria"/>
              <a:sym typeface="Lust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Distributed computing</a:t>
            </a:r>
            <a:endParaRPr b="0" i="0" sz="4600" u="none" cap="none" strike="noStrike">
              <a:solidFill>
                <a:schemeClr val="lt1"/>
              </a:solidFill>
              <a:latin typeface="Lustria"/>
              <a:ea typeface="Lustria"/>
              <a:cs typeface="Lustria"/>
              <a:sym typeface="Lustria"/>
            </a:endParaRPr>
          </a:p>
        </p:txBody>
      </p:sp>
      <p:sp>
        <p:nvSpPr>
          <p:cNvPr id="151" name="Shape 151"/>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SzPts val="1400"/>
              <a:buChar char="•"/>
            </a:pPr>
            <a:r>
              <a:rPr lang="en-US" sz="1400"/>
              <a:t>Distributed computing is a computing concept that, in its most general sense, refers to multiple computer systems working on a single problem. </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In distributed computing, a single problem is divided into many parts, and each part is solved by different computers. </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As long as the computers are networked, they can communicate with each other to solve the problem. If done properly, the computers perform like a single entity.</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The ultimate goal of distributed computing is to maximize performance by connecting users and IT resources in a cost-effective, transparent and reliable manner. </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It also ensures fault tolerance and enables resource accessibility in the event that one of the components fails.</a:t>
            </a:r>
            <a:endParaRPr sz="1400"/>
          </a:p>
          <a:p>
            <a:pPr indent="-217170" lvl="0" marL="342900" marR="0" rtl="0" algn="l">
              <a:spcBef>
                <a:spcPts val="0"/>
              </a:spcBef>
              <a:spcAft>
                <a:spcPts val="0"/>
              </a:spcAft>
              <a:buClr>
                <a:schemeClr val="accent1"/>
              </a:buClr>
              <a:buSzPts val="1980"/>
              <a:buFont typeface="Noto Sans Symbols"/>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The breakthrough - Hadoop</a:t>
            </a:r>
            <a:endParaRPr b="0" i="0" sz="4600" u="none" cap="none" strike="noStrike">
              <a:solidFill>
                <a:schemeClr val="lt1"/>
              </a:solidFill>
              <a:latin typeface="Lustria"/>
              <a:ea typeface="Lustria"/>
              <a:cs typeface="Lustria"/>
              <a:sym typeface="Lustria"/>
            </a:endParaRPr>
          </a:p>
        </p:txBody>
      </p:sp>
      <p:sp>
        <p:nvSpPr>
          <p:cNvPr id="157" name="Shape 157"/>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SzPts val="1400"/>
              <a:buChar char="•"/>
            </a:pPr>
            <a:r>
              <a:rPr lang="en-US" sz="1400"/>
              <a:t>Apache Hadoop is a collection of open-source software utilities that facilitate using a network of many computers to solve problems involving massive amounts of data and computation.</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It provides a software framework for distributed storage and processing of big data using the MapReduce programming model.</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Originally designed for computer clusters built from commodity hardware—still the common use—it has also found use on clusters of higher-end hardware.</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All the modules in Hadoop are designed with a fundamental assumption that hardware failures are common occurrences and should be automatically handled by the framework.</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Hadoop Architecture</a:t>
            </a:r>
            <a:endParaRPr b="0" i="0" sz="4600" u="none" cap="none" strike="noStrike">
              <a:solidFill>
                <a:schemeClr val="lt1"/>
              </a:solidFill>
              <a:latin typeface="Lustria"/>
              <a:ea typeface="Lustria"/>
              <a:cs typeface="Lustria"/>
              <a:sym typeface="Lustria"/>
            </a:endParaRPr>
          </a:p>
        </p:txBody>
      </p:sp>
      <p:sp>
        <p:nvSpPr>
          <p:cNvPr id="163" name="Shape 163"/>
          <p:cNvSpPr txBox="1"/>
          <p:nvPr>
            <p:ph idx="1" type="body"/>
          </p:nvPr>
        </p:nvSpPr>
        <p:spPr>
          <a:xfrm>
            <a:off x="739775" y="2770101"/>
            <a:ext cx="7662900" cy="3787800"/>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SzPts val="1400"/>
              <a:buChar char="•"/>
            </a:pPr>
            <a:r>
              <a:rPr lang="en-US" sz="1400"/>
              <a:t>Hadoop Common – contains libraries and utilities needed by other Hadoop modules </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Hadoop Distributed File System (HDFS) – a distributed file-system that stores data on commodity machines, providing very high aggregate bandwidth across the cluster</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Hadoop YARN – introduced in 2012 is a platform responsible for managing computing resources in clusters and using them for scheduling users' applications</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Hadoop MapReduce – an implementation of the MapReduce programming model for large-scale data processing</a:t>
            </a:r>
            <a:endParaRPr sz="1400"/>
          </a:p>
          <a:p>
            <a:pPr indent="0" lvl="0" marL="0" marR="0" rtl="0" algn="l">
              <a:spcBef>
                <a:spcPts val="0"/>
              </a:spcBef>
              <a:spcAft>
                <a:spcPts val="0"/>
              </a:spcAft>
              <a:buNone/>
            </a:pPr>
            <a:r>
              <a:t/>
            </a:r>
            <a:endParaRPr sz="1400"/>
          </a:p>
          <a:p>
            <a:pPr indent="0" lvl="0" marL="0" marR="0" rtl="0" algn="l">
              <a:spcBef>
                <a:spcPts val="0"/>
              </a:spcBef>
              <a:spcAft>
                <a:spcPts val="0"/>
              </a:spcAft>
              <a:buNone/>
            </a:pPr>
            <a:r>
              <a:rPr lang="en-US" sz="1400"/>
              <a:t>Hadoop splits files into large blocks and distributes them across nodes in a cluster. It then transfers packaged code into nodes to process the data in parallel. </a:t>
            </a:r>
            <a:endParaRPr sz="1400"/>
          </a:p>
          <a:p>
            <a:pPr indent="0" lvl="0" marL="0" marR="0" rtl="0" algn="l">
              <a:spcBef>
                <a:spcPts val="0"/>
              </a:spcBef>
              <a:spcAft>
                <a:spcPts val="0"/>
              </a:spcAft>
              <a:buNone/>
            </a:pPr>
            <a:r>
              <a:t/>
            </a:r>
            <a:endParaRPr sz="1400"/>
          </a:p>
          <a:p>
            <a:pPr indent="0" lvl="0" marL="0" marR="0" rtl="0" algn="l">
              <a:spcBef>
                <a:spcPts val="0"/>
              </a:spcBef>
              <a:spcAft>
                <a:spcPts val="0"/>
              </a:spcAft>
              <a:buClr>
                <a:schemeClr val="dk1"/>
              </a:buClr>
              <a:buSzPts val="1100"/>
              <a:buFont typeface="Arial"/>
              <a:buNone/>
            </a:pPr>
            <a:r>
              <a:rPr lang="en-US" sz="1400"/>
              <a:t>This approach takes advantage of data locality,where nodes manipulate the data they have access to. This allows the dataset to be processed faster and more efficiently.</a:t>
            </a:r>
            <a:endParaRPr sz="1400"/>
          </a:p>
          <a:p>
            <a:pPr indent="0" lvl="0" marL="0" marR="0" rtl="0" algn="l">
              <a:spcBef>
                <a:spcPts val="0"/>
              </a:spcBef>
              <a:spcAft>
                <a:spcPts val="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The </a:t>
            </a:r>
            <a:r>
              <a:rPr lang="en-US"/>
              <a:t>architecture cont...</a:t>
            </a:r>
            <a:endParaRPr b="0" i="0" sz="4600" u="none" cap="none" strike="noStrike">
              <a:solidFill>
                <a:schemeClr val="lt1"/>
              </a:solidFill>
              <a:latin typeface="Lustria"/>
              <a:ea typeface="Lustria"/>
              <a:cs typeface="Lustria"/>
              <a:sym typeface="Lustria"/>
            </a:endParaRPr>
          </a:p>
        </p:txBody>
      </p:sp>
      <p:sp>
        <p:nvSpPr>
          <p:cNvPr id="169" name="Shape 169"/>
          <p:cNvSpPr txBox="1"/>
          <p:nvPr>
            <p:ph idx="1" type="body"/>
          </p:nvPr>
        </p:nvSpPr>
        <p:spPr>
          <a:xfrm>
            <a:off x="739775" y="2770094"/>
            <a:ext cx="7662864" cy="3267169"/>
          </a:xfrm>
          <a:prstGeom prst="rect">
            <a:avLst/>
          </a:prstGeom>
          <a:noFill/>
          <a:ln>
            <a:noFill/>
          </a:ln>
        </p:spPr>
        <p:txBody>
          <a:bodyPr anchorCtr="0" anchor="t" bIns="45700" lIns="91425" spcFirstLastPara="1" rIns="91425" wrap="square" tIns="45700">
            <a:noAutofit/>
          </a:bodyPr>
          <a:lstStyle/>
          <a:p>
            <a:pPr indent="-217170" lvl="0" marL="342900" marR="0" rtl="0" algn="l">
              <a:spcBef>
                <a:spcPts val="0"/>
              </a:spcBef>
              <a:spcAft>
                <a:spcPts val="0"/>
              </a:spcAft>
              <a:buClr>
                <a:schemeClr val="accent1"/>
              </a:buClr>
              <a:buSzPts val="1980"/>
              <a:buFont typeface="Noto Sans Symbols"/>
              <a:buNone/>
            </a:pPr>
            <a:r>
              <a:t/>
            </a:r>
            <a:endParaRPr b="0" i="0" sz="2200" u="none" cap="none" strike="noStrike">
              <a:solidFill>
                <a:srgbClr val="595959"/>
              </a:solidFill>
              <a:latin typeface="Lustria"/>
              <a:ea typeface="Lustria"/>
              <a:cs typeface="Lustria"/>
              <a:sym typeface="Lustria"/>
            </a:endParaRPr>
          </a:p>
        </p:txBody>
      </p:sp>
      <p:pic>
        <p:nvPicPr>
          <p:cNvPr id="170" name="Shape 170"/>
          <p:cNvPicPr preferRelativeResize="0"/>
          <p:nvPr/>
        </p:nvPicPr>
        <p:blipFill>
          <a:blip r:embed="rId3">
            <a:alphaModFix/>
          </a:blip>
          <a:stretch>
            <a:fillRect/>
          </a:stretch>
        </p:blipFill>
        <p:spPr>
          <a:xfrm>
            <a:off x="2095500" y="2457450"/>
            <a:ext cx="4607695" cy="3579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457200" y="34514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600"/>
              <a:buFont typeface="Lustria"/>
              <a:buNone/>
            </a:pPr>
            <a:r>
              <a:rPr b="0" i="0" lang="en-US" sz="4600" u="none" cap="none" strike="noStrike">
                <a:solidFill>
                  <a:schemeClr val="lt1"/>
                </a:solidFill>
                <a:latin typeface="Lustria"/>
                <a:ea typeface="Lustria"/>
                <a:cs typeface="Lustria"/>
                <a:sym typeface="Lustria"/>
              </a:rPr>
              <a:t>File System : HDFS</a:t>
            </a:r>
            <a:endParaRPr b="0" i="0" sz="4600" u="none" cap="none" strike="noStrike">
              <a:solidFill>
                <a:schemeClr val="lt1"/>
              </a:solidFill>
              <a:latin typeface="Lustria"/>
              <a:ea typeface="Lustria"/>
              <a:cs typeface="Lustria"/>
              <a:sym typeface="Lustria"/>
            </a:endParaRPr>
          </a:p>
        </p:txBody>
      </p:sp>
      <p:sp>
        <p:nvSpPr>
          <p:cNvPr id="176" name="Shape 176"/>
          <p:cNvSpPr txBox="1"/>
          <p:nvPr>
            <p:ph idx="1" type="body"/>
          </p:nvPr>
        </p:nvSpPr>
        <p:spPr>
          <a:xfrm>
            <a:off x="739775" y="2328875"/>
            <a:ext cx="7662900" cy="4200600"/>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SzPts val="1400"/>
              <a:buChar char="•"/>
            </a:pPr>
            <a:r>
              <a:rPr lang="en-US" sz="1400"/>
              <a:t>The Hadoop distributed file system is a distributed, scalable, and portable file system written in Java for the Hadoop framework.</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A Hadoop cluster has nominally a single namenode plus a cluster of datanodes, although redundancy options are available for the namenode due to its criticality.</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Each datanode serves up blocks of data over the network using a block protocol specific to HDFS. The file system uses TCP/IP sockets for communication. Clients use remote procedure calls (RPC) to communicate with each other.</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It achieves reliability by replicating the data across multiple hosts, and hence theoretically does not require redundant array of independent disks (RAID) storage on hosts (but to increase input-output (I/O) performance some RAID configurations are still useful).</a:t>
            </a:r>
            <a:endParaRPr sz="1400"/>
          </a:p>
          <a:p>
            <a:pPr indent="0" lvl="0" marL="0" marR="0" rtl="0" algn="l">
              <a:spcBef>
                <a:spcPts val="0"/>
              </a:spcBef>
              <a:spcAft>
                <a:spcPts val="0"/>
              </a:spcAft>
              <a:buNone/>
            </a:pPr>
            <a:r>
              <a:t/>
            </a:r>
            <a:endParaRPr sz="1400"/>
          </a:p>
          <a:p>
            <a:pPr indent="-317500" lvl="0" marL="457200" marR="0" rtl="0" algn="l">
              <a:spcBef>
                <a:spcPts val="0"/>
              </a:spcBef>
              <a:spcAft>
                <a:spcPts val="0"/>
              </a:spcAft>
              <a:buSzPts val="1400"/>
              <a:buChar char="•"/>
            </a:pPr>
            <a:r>
              <a:rPr lang="en-US" sz="1400"/>
              <a:t>With the default replication value, 3, data is stored on three nodes: two on the same rack, and one on a different rack. Data nodes can talk to each other to rebalance data, to move copies around, and to keep the replication of data high.</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Genesis">
  <a:themeElements>
    <a:clrScheme name="Genesis">
      <a:dk1>
        <a:srgbClr val="000000"/>
      </a:dk1>
      <a:lt1>
        <a:srgbClr val="FFFFFF"/>
      </a:lt1>
      <a:dk2>
        <a:srgbClr val="465466"/>
      </a:dk2>
      <a:lt2>
        <a:srgbClr val="BBD7F8"/>
      </a:lt2>
      <a:accent1>
        <a:srgbClr val="80B606"/>
      </a:accent1>
      <a:accent2>
        <a:srgbClr val="E29F1D"/>
      </a:accent2>
      <a:accent3>
        <a:srgbClr val="2397E2"/>
      </a:accent3>
      <a:accent4>
        <a:srgbClr val="35ACA2"/>
      </a:accent4>
      <a:accent5>
        <a:srgbClr val="5430BB"/>
      </a:accent5>
      <a:accent6>
        <a:srgbClr val="8D34E0"/>
      </a:accent6>
      <a:hlink>
        <a:srgbClr val="00B0F0"/>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