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87" r:id="rId3"/>
    <p:sldId id="269" r:id="rId4"/>
    <p:sldId id="285" r:id="rId5"/>
    <p:sldId id="283" r:id="rId6"/>
    <p:sldId id="284" r:id="rId7"/>
    <p:sldId id="286" r:id="rId8"/>
    <p:sldId id="288" r:id="rId9"/>
    <p:sldId id="289" r:id="rId10"/>
    <p:sldId id="290" r:id="rId11"/>
    <p:sldId id="291" r:id="rId12"/>
    <p:sldId id="282" r:id="rId13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0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28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14/05/18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type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hadoop@edgenode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latin typeface="Arial"/>
              </a:rPr>
              <a:t>Working with hdfs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9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5" y="1562400"/>
            <a:ext cx="6338878" cy="51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File system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9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4" y="1562400"/>
            <a:ext cx="8073571" cy="5019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>
                <a:latin typeface="Arial"/>
                <a:cs typeface="Arial"/>
              </a:rPr>
              <a:t>File system </a:t>
            </a:r>
            <a:r>
              <a:rPr lang="en-US" sz="3000" b="1" dirty="0" smtClean="0">
                <a:latin typeface="Arial"/>
                <a:cs typeface="Arial"/>
              </a:rPr>
              <a:t>commands </a:t>
            </a:r>
            <a:r>
              <a:rPr lang="en-US" sz="3000" b="1" dirty="0" err="1" smtClean="0">
                <a:latin typeface="Arial"/>
                <a:cs typeface="Arial"/>
              </a:rPr>
              <a:t>cont</a:t>
            </a:r>
            <a:r>
              <a:rPr lang="is-IS" sz="3000" b="1" dirty="0" smtClean="0">
                <a:latin typeface="Arial"/>
                <a:cs typeface="Arial"/>
              </a:rPr>
              <a:t>.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latin typeface="Arial"/>
              </a:rPr>
              <a:t>With this session we have learnt how to work on hdfs using commands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iy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Installing hive on Gateway node to access the cluster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8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57" y="2512561"/>
            <a:ext cx="64897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Files description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Admin </a:t>
            </a:r>
            <a:r>
              <a:rPr lang="en-US" sz="3000" b="1" dirty="0" smtClean="0">
                <a:latin typeface="Arial"/>
                <a:cs typeface="Arial"/>
              </a:rPr>
              <a:t>c</a:t>
            </a:r>
            <a:r>
              <a:rPr lang="en-US" sz="3000" b="1" dirty="0" smtClean="0">
                <a:latin typeface="Arial"/>
                <a:cs typeface="Arial"/>
              </a:rPr>
              <a:t>ommands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 descr="Screen Shot 2018-05-14 at 10.0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31" y="1910145"/>
            <a:ext cx="6540802" cy="3870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7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48" y="1562400"/>
            <a:ext cx="8043333" cy="5209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Admin commands cont.</a:t>
            </a:r>
            <a:r>
              <a:rPr lang="is-IS" sz="3000" b="1" dirty="0" smtClean="0">
                <a:latin typeface="Arial"/>
                <a:cs typeface="Arial"/>
              </a:rPr>
              <a:t>…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61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4 at 10.12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76" y="2283098"/>
            <a:ext cx="7213600" cy="421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File system check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61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4 at 10.1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5" y="1738883"/>
            <a:ext cx="6138333" cy="5021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Job related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61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403406"/>
            <a:ext cx="6769100" cy="332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err="1" smtClean="0">
                <a:latin typeface="Arial"/>
                <a:cs typeface="Arial"/>
              </a:rPr>
              <a:t>Safemode</a:t>
            </a:r>
            <a:r>
              <a:rPr lang="en-US" sz="3000" b="1" dirty="0" smtClean="0">
                <a:latin typeface="Arial"/>
                <a:cs typeface="Arial"/>
              </a:rPr>
              <a:t>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8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24" y="2267903"/>
            <a:ext cx="702310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Map-reduce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 descr="Screen Shot 2018-05-17 at 10.49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2" y="2944368"/>
            <a:ext cx="7188200" cy="257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Load balancer commands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1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9772</TotalTime>
  <Words>140</Words>
  <Application>Microsoft Macintosh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Working with hdfs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learnt how to work on hdfs using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183</cp:revision>
  <dcterms:modified xsi:type="dcterms:W3CDTF">2018-05-17T09:09:39Z</dcterms:modified>
</cp:coreProperties>
</file>