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sldIdLst>
    <p:sldId id="268" r:id="rId2"/>
    <p:sldId id="257" r:id="rId3"/>
    <p:sldId id="275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84" r:id="rId14"/>
    <p:sldId id="285" r:id="rId15"/>
    <p:sldId id="286" r:id="rId16"/>
    <p:sldId id="279" r:id="rId17"/>
    <p:sldId id="280" r:id="rId18"/>
    <p:sldId id="281" r:id="rId19"/>
    <p:sldId id="283" r:id="rId20"/>
    <p:sldId id="287" r:id="rId21"/>
    <p:sldId id="258" r:id="rId22"/>
    <p:sldId id="259" r:id="rId23"/>
    <p:sldId id="288" r:id="rId24"/>
    <p:sldId id="260" r:id="rId25"/>
    <p:sldId id="290" r:id="rId26"/>
    <p:sldId id="289" r:id="rId27"/>
    <p:sldId id="292" r:id="rId28"/>
    <p:sldId id="293" r:id="rId29"/>
    <p:sldId id="298" r:id="rId30"/>
    <p:sldId id="294" r:id="rId31"/>
    <p:sldId id="295" r:id="rId32"/>
    <p:sldId id="297" r:id="rId3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1" autoAdjust="0"/>
    <p:restoredTop sz="93707" autoAdjust="0"/>
  </p:normalViewPr>
  <p:slideViewPr>
    <p:cSldViewPr snapToGrid="0" snapToObjects="1">
      <p:cViewPr varScale="1">
        <p:scale>
          <a:sx n="88" d="100"/>
          <a:sy n="88" d="100"/>
        </p:scale>
        <p:origin x="-1024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Relationship Id="rId3" Type="http://schemas.openxmlformats.org/officeDocument/2006/relationships/hyperlink" Target="https://github.com/saranshsk/bigdata/blob/master/ipaddress.t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Hostname available at -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https://github.com/saranshsk/bigdata/blob/master/ipaddress.txt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login: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gatewayuser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- 12345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login:</a:t>
            </a: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/>
              </a:rPr>
              <a:t>Install it yourself – Bigdata &amp; </a:t>
            </a:r>
            <a:r>
              <a:rPr lang="en-IN" sz="4800" dirty="0" smtClean="0">
                <a:latin typeface="Arial"/>
              </a:rPr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 smtClean="0">
                <a:latin typeface="Arial"/>
              </a:rPr>
              <a:t>Installing </a:t>
            </a:r>
            <a:r>
              <a:rPr lang="en-IN" sz="4800" dirty="0" smtClean="0">
                <a:latin typeface="Arial"/>
              </a:rPr>
              <a:t>Ubuntu on </a:t>
            </a:r>
            <a:r>
              <a:rPr lang="en-IN" sz="4800" dirty="0" smtClean="0">
                <a:latin typeface="Arial"/>
              </a:rPr>
              <a:t>top of the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ISO file to install from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58" y="1562400"/>
            <a:ext cx="6555165" cy="49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1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0291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Click on Install Ubuntu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16" y="1769040"/>
            <a:ext cx="7040184" cy="48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Disconnect the internet and click continue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4.1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7" y="1921440"/>
            <a:ext cx="6652381" cy="43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disk activity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4.1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33" y="1921440"/>
            <a:ext cx="7463738" cy="45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Confirm action to format the disk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4.1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5" y="1769040"/>
            <a:ext cx="7886701" cy="48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your region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0" y="1784192"/>
            <a:ext cx="7728464" cy="45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Select from keyboard layout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48" y="2103359"/>
            <a:ext cx="8005341" cy="41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Enter the hostname and username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20" y="1562400"/>
            <a:ext cx="7751235" cy="53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Installation continues till completion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4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5" y="1619250"/>
            <a:ext cx="7276042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Installing virtual box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Double click the installer (.exe) file either x86 or x64 version as per the system configuration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the directory to install the application or you can leave it as default for windows to decide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 successful installation open the application for next steps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On completion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4.4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0" y="2243151"/>
            <a:ext cx="8523061" cy="37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Online installation of Java &amp; openssh server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504000" y="1769039"/>
            <a:ext cx="9070560" cy="5049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Openssh-server is required for interaction between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machines</a:t>
            </a:r>
          </a:p>
          <a:p>
            <a:pPr>
              <a:lnSpc>
                <a:spcPct val="100000"/>
              </a:lnSpc>
              <a:buSzPct val="4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in the below commands in sequence: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apt-get update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apt-get install openssh-server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'Y' when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prompted</a:t>
            </a:r>
          </a:p>
          <a:p>
            <a:pPr lvl="1">
              <a:lnSpc>
                <a:spcPct val="100000"/>
              </a:lnSpc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Jave is required on all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machines in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 for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 and other frameworks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run.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the below commands in sequence: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add-apt-repository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ppa:openjdk-r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ppa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update</a:t>
            </a:r>
          </a:p>
          <a:p>
            <a:pPr>
              <a:buSzPct val="7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apt-get install openjdk-8-jdk</a:t>
            </a:r>
          </a:p>
          <a:p>
            <a:pPr>
              <a:buSzPct val="75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java 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ease of use the copy of virtual machine already has these 2 installed up and running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1640" y="0"/>
            <a:ext cx="9070560" cy="101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Offline installation of java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341640" y="1300264"/>
            <a:ext cx="9070560" cy="5367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en-IN" dirty="0" smtClean="0">
                <a:latin typeface="Arial"/>
              </a:rPr>
              <a:t>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directory where your Java will live: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mkdir -p /usr/lib/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the downloaded Java: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mv jdk-7u51-linux-x64.tar.gz /usr/lib/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 Java: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tar zxvf jdk-7u51-linux-x64.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tar.gz</a:t>
            </a: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Tell Ubuntu that Java exists: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update-alternatives --install /usr/bin/javac javac /usr/lib/jvm/jdk1.7.0_51/bin/javac 1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update-alternatives --install /usr/bin/java java /usr/lib/jvm/jdk1.7.0_51/bin/java 1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update-alternatives --set javac /usr/lib/jvm/jdk1.7.0_51/bin/javac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update-alternatives --set java /usr/lib/jvm/jdk1.7.0_51/bin/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1640" y="0"/>
            <a:ext cx="9070560" cy="101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Offline installation of </a:t>
            </a:r>
            <a:r>
              <a:rPr lang="en-IN" sz="4400" dirty="0" smtClean="0">
                <a:latin typeface="Arial"/>
              </a:rPr>
              <a:t>java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341640" y="1300264"/>
            <a:ext cx="9070560" cy="5367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java path to your system profile, so that the machine knows where the Java binaries are:</a:t>
            </a:r>
          </a:p>
          <a:p>
            <a:pPr lvl="1"/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vi 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/profile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JAVA_HOME=/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/lib/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/jdk1.7.0_51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PATH=$PATH:$JAVA_HOME/bin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JAVA_HOME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PATH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your Java installation: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update-alternatives --display java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update-alternatives --display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javac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9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1640" y="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Offline installation of ssh server</a:t>
            </a: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341640" y="1527054"/>
            <a:ext cx="9070560" cy="27366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IN" dirty="0">
                <a:latin typeface="Arial"/>
              </a:rPr>
              <a:t>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apt-get download openssh-server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apt-get build-dep --download-only -o dir::cache=&lt;path_to_save&gt; openssh-server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apt-get download openssh-sftp-server openssh-client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Ensure all the .deb files are under the same location and then execute the below: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dpkg -i *.deb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41640" y="0"/>
            <a:ext cx="9070560" cy="101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Assigning static IP address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341640" y="1300264"/>
            <a:ext cx="9070560" cy="5669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Each machine going to be a part of the cluster would require communication through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 static IP addresses need to be provided to each and every machine on the network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assign an IP address, make following changes to the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/networks/interfaces file using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 eth0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iface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eth0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inet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static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address 192.168.1.2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netmask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255.255.255.0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gateway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</a:t>
            </a:r>
          </a:p>
          <a:p>
            <a:pPr lvl="1"/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changes are done restart the network services using 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systemctl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restart ifup@eth0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service network-manager restart</a:t>
            </a:r>
          </a:p>
          <a:p>
            <a:pPr lvl="1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ifconfig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eth0 up</a:t>
            </a:r>
          </a:p>
          <a:p>
            <a:pPr lvl="1"/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 restart the machine using “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6”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2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560" cy="9989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Cloning a </a:t>
            </a:r>
            <a:r>
              <a:rPr lang="en-IN" sz="4400" dirty="0" smtClean="0">
                <a:latin typeface="Arial"/>
              </a:rPr>
              <a:t>machine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341640" y="1300264"/>
            <a:ext cx="9070560" cy="56697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a base machine is created and java,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sshserver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static IP addresses are configured, it is time to start cloning the machine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Cloning would create an exact replica of the source machine and the cloned machine would be ready to be part of your cluster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 you provide here is only at virtual box application level and has nothing to do with the actual hostname of your machines on the cluster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Screen Shot 2018-05-11 at 10.40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022873"/>
            <a:ext cx="3789810" cy="2813196"/>
          </a:xfrm>
          <a:prstGeom prst="rect">
            <a:avLst/>
          </a:prstGeom>
        </p:spPr>
      </p:pic>
      <p:pic>
        <p:nvPicPr>
          <p:cNvPr id="6" name="Picture 5" descr="Screen Shot 2018-05-11 at 10.4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90" y="3022873"/>
            <a:ext cx="3976310" cy="28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5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560" cy="9989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Cloning a </a:t>
            </a:r>
            <a:r>
              <a:rPr lang="en-IN" sz="4400" dirty="0" smtClean="0">
                <a:latin typeface="Arial"/>
              </a:rPr>
              <a:t>machine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pic>
        <p:nvPicPr>
          <p:cNvPr id="3" name="Picture 2" descr="Screen Shot 2018-05-11 at 10.40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68" y="1300264"/>
            <a:ext cx="7264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98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Post clone changes 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625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4000" y="1548742"/>
            <a:ext cx="90705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the hostname since 2 machines in a cluster need a different name to communicate with each other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 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/hostname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the existing entry and put in the name of the machine that you wish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Changing the IP address as 2 machines in a same cluster need to have different communication addresses.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Make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 changes to the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/networks/interfaces file using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accesses.</a:t>
            </a: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 eth0</a:t>
            </a:r>
          </a:p>
          <a:p>
            <a:pPr lvl="2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iface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eth0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inet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static</a:t>
            </a: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address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192.168.1.3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netmask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255.255.255.0</a:t>
            </a: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gateway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Once changes are done restart the network services using </a:t>
            </a:r>
          </a:p>
          <a:p>
            <a:pPr lvl="2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systemctl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restart ifup@eth0</a:t>
            </a:r>
          </a:p>
          <a:p>
            <a:pPr lvl="2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service network-manager restart</a:t>
            </a:r>
          </a:p>
          <a:p>
            <a:pPr lvl="2"/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ifconfig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eth0 up</a:t>
            </a:r>
          </a:p>
          <a:p>
            <a:pPr lvl="2"/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restart the machine using “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98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Resolve hostnames from IP address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625040"/>
            <a:ext cx="9070560" cy="263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4000" y="1548742"/>
            <a:ext cx="90705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Append entries in the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/hosts file to automatically resolve hostnames with the attached IP addresses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/hosts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192.168.1.3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192.168.1.4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192.168.1.5 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edgenode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all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/pings would be possible without mentioning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address of the target machines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3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>
                <a:latin typeface="Arial"/>
              </a:rPr>
              <a:t>Creating a new virtual </a:t>
            </a:r>
            <a:r>
              <a:rPr lang="en-IN" sz="4800" dirty="0" smtClean="0">
                <a:latin typeface="Arial"/>
              </a:rPr>
              <a:t>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98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Communicating between machines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625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4000" y="1548742"/>
            <a:ext cx="90705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communication is an integral part of any distributed system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of the instances of a cluster failure are due to bad networking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establish a secured communication channel password-less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used using public key sharing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below steps in order to set up: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machine, type “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ssh-keygen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command. There would be multiple prompts which would ask for details. Just keep on hitting enter till public and private keys are generated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Repeat the same process for all the machines that are going to be part of the cluster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on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run the below command to copy over the public key onto the other nodes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-copy-id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hadoop@datanode1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-copy-id hadoop@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98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Communication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625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4000" y="1548742"/>
            <a:ext cx="90705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 would prompt you to enter the passwords for source and target machines. In our case it would be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namenode’s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key is shared with all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cluster, repeat the same process from each of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machines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 datanode1 to other machines on the cluster would be something like this: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-copy-id 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@namenode1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-copy-id hadoop@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datanode2</a:t>
            </a:r>
          </a:p>
          <a:p>
            <a:pPr lvl="2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keys are shared, test out the connectivity using below commands: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terminal: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datanode1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datanode2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both the instances of the above commands, you would not be prompted for any password. In case anything goes wrong, delete the keys and repeat the whole process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800" dirty="0" smtClean="0">
                <a:latin typeface="Arial"/>
              </a:rPr>
              <a:t>With this session we have completed installing virtual machines and created a distributed setup</a:t>
            </a:r>
            <a:endParaRPr lang="en-US" sz="3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/>
          </a:bodyPr>
          <a:lstStyle/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Next In The Series: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Installing </a:t>
            </a:r>
            <a:r>
              <a:rPr lang="en-US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binaries on the cluster and make it all up and running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3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a name and type of OS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3.2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7" y="1816887"/>
            <a:ext cx="8441646" cy="48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0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Assign memory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3.1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53" y="1769040"/>
            <a:ext cx="79248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5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Choose hard disk for installation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3.1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09" y="1921440"/>
            <a:ext cx="7835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Select type of virtual disk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Screen Shot 2018-05-10 at 3.12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0" y="1562400"/>
            <a:ext cx="8476914" cy="53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9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Select between space allocation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creen Shot 2018-05-10 at 3.1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6" y="1562400"/>
            <a:ext cx="8218481" cy="51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Allote the disk size</a:t>
            </a:r>
            <a:endParaRPr dirty="0"/>
          </a:p>
        </p:txBody>
      </p:sp>
      <p:sp>
        <p:nvSpPr>
          <p:cNvPr id="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creen Shot 2018-05-10 at 3.1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62" y="1562400"/>
            <a:ext cx="8127767" cy="51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2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1234</Words>
  <Application>Microsoft Macintosh PowerPoint</Application>
  <PresentationFormat>Custom</PresentationFormat>
  <Paragraphs>243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Install it yourself – Bigdata &amp; Hadoop</vt:lpstr>
      <vt:lpstr>PowerPoint Presentation</vt:lpstr>
      <vt:lpstr>Creating a new virtual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Ubuntu on top of the 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this session we have completed installing virtual machines and created a distributed setup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saransh</cp:lastModifiedBy>
  <cp:revision>117</cp:revision>
  <dcterms:modified xsi:type="dcterms:W3CDTF">2018-05-11T10:20:08Z</dcterms:modified>
</cp:coreProperties>
</file>