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sldIdLst>
    <p:sldId id="268" r:id="rId2"/>
    <p:sldId id="269" r:id="rId3"/>
    <p:sldId id="262" r:id="rId4"/>
    <p:sldId id="271" r:id="rId5"/>
    <p:sldId id="272" r:id="rId6"/>
    <p:sldId id="283" r:id="rId7"/>
    <p:sldId id="286" r:id="rId8"/>
    <p:sldId id="273" r:id="rId9"/>
    <p:sldId id="285" r:id="rId10"/>
    <p:sldId id="274" r:id="rId11"/>
    <p:sldId id="288" r:id="rId12"/>
    <p:sldId id="287" r:id="rId13"/>
    <p:sldId id="282" r:id="rId14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5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144" y="-11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12615" y="336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277188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12094" y="3107866"/>
            <a:ext cx="7056438" cy="1931917"/>
          </a:xfrm>
        </p:spPr>
        <p:txBody>
          <a:bodyPr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71371" y="266772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704292" y="2331740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808458" y="243589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788297" y="2424487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56047" y="419982"/>
            <a:ext cx="8568531" cy="1931917"/>
          </a:xfrm>
        </p:spPr>
        <p:txBody>
          <a:bodyPr anchor="b"/>
          <a:lstStyle>
            <a:lvl1pPr>
              <a:defRPr sz="46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728479" y="0"/>
            <a:ext cx="2352146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0080625" cy="17135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434156" y="3613525"/>
            <a:ext cx="688434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7540307" y="3225112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7644474" y="3329267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4313" y="3317859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021" y="335986"/>
            <a:ext cx="7224448" cy="641697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48505" y="335987"/>
            <a:ext cx="1596099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8458" y="1131386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32661" y="1683288"/>
            <a:ext cx="9374981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12615" y="20999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68010" y="2519891"/>
            <a:ext cx="9737884" cy="3359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1371" y="156917"/>
            <a:ext cx="9737884" cy="235861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595" y="3023870"/>
            <a:ext cx="7143942" cy="1844421"/>
          </a:xfrm>
        </p:spPr>
        <p:txBody>
          <a:bodyPr anchor="t"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68010" y="2687884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704292" y="2331740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808458" y="243589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88297" y="2424487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587975"/>
            <a:ext cx="8568531" cy="1679928"/>
          </a:xfrm>
        </p:spPr>
        <p:txBody>
          <a:bodyPr anchor="b"/>
          <a:lstStyle>
            <a:lvl1pPr algn="ctr">
              <a:buNone/>
              <a:defRPr sz="46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61" y="251989"/>
            <a:ext cx="9408583" cy="83660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4396" y="7065776"/>
            <a:ext cx="3356848" cy="403183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5030479" y="1736865"/>
            <a:ext cx="9835" cy="5312669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32661" y="1511935"/>
            <a:ext cx="4452276" cy="516073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292328" y="1511935"/>
            <a:ext cx="4452276" cy="516073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5040313" y="2425395"/>
            <a:ext cx="0" cy="461644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0080625" cy="159593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68010" y="1511935"/>
            <a:ext cx="9737884" cy="1007957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870" y="7045617"/>
            <a:ext cx="9737884" cy="3427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660" y="1679928"/>
            <a:ext cx="4454027" cy="807968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400" b="1" dirty="0" smtClean="0">
                <a:solidFill>
                  <a:srgbClr val="FFFFFF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82109" y="1679928"/>
            <a:ext cx="4455776" cy="806365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400" b="1"/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6021" y="7065776"/>
            <a:ext cx="3948245" cy="40318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68010" y="1411139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32661" y="2724242"/>
            <a:ext cx="4455636" cy="42090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5292328" y="2724242"/>
            <a:ext cx="4452276" cy="421325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704292" y="1053853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808458" y="1158008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788297" y="1149071"/>
            <a:ext cx="504031" cy="486479"/>
          </a:xfrm>
        </p:spPr>
        <p:txBody>
          <a:bodyPr/>
          <a:lstStyle>
            <a:lvl1pPr algn="ctr">
              <a:defRPr/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88297" y="1142021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0080625" cy="17135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8010" y="174712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04292" y="6971700"/>
            <a:ext cx="672042" cy="48647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8010" y="167993"/>
            <a:ext cx="9737884" cy="33598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1310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68010" y="671971"/>
            <a:ext cx="3024188" cy="646772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26" y="1007957"/>
            <a:ext cx="2604161" cy="1091953"/>
          </a:xfrm>
        </p:spPr>
        <p:txBody>
          <a:bodyPr anchor="b">
            <a:noAutofit/>
          </a:bodyPr>
          <a:lstStyle>
            <a:lvl1pPr algn="l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20026" y="2183907"/>
            <a:ext cx="2604161" cy="4569054"/>
          </a:xfrm>
        </p:spPr>
        <p:txBody>
          <a:bodyPr/>
          <a:lstStyle>
            <a:lvl1pPr marL="0" indent="0">
              <a:spcAft>
                <a:spcPts val="1102"/>
              </a:spcAft>
              <a:buNone/>
              <a:defRPr sz="1800">
                <a:solidFill>
                  <a:srgbClr val="FFFFFF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68010" y="58797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444214" y="755967"/>
            <a:ext cx="6216385" cy="59637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428088" y="251989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532255" y="35614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2094" y="344736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661" y="7066773"/>
            <a:ext cx="3729831" cy="403183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68010" y="58797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8010" y="167993"/>
            <a:ext cx="9737884" cy="33262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68010" y="671971"/>
            <a:ext cx="3024188" cy="646772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428088" y="251989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532255" y="35614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2094" y="344736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7705" y="5543762"/>
            <a:ext cx="6468401" cy="1343942"/>
          </a:xfrm>
        </p:spPr>
        <p:txBody>
          <a:bodyPr anchor="t">
            <a:noAutofit/>
          </a:bodyPr>
          <a:lstStyle>
            <a:lvl1pPr algn="l">
              <a:buNone/>
              <a:defRPr sz="26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7705" y="671971"/>
            <a:ext cx="6468401" cy="4703798"/>
          </a:xfrm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026" y="1091953"/>
            <a:ext cx="2688167" cy="5795751"/>
          </a:xfrm>
        </p:spPr>
        <p:txBody>
          <a:bodyPr/>
          <a:lstStyle>
            <a:lvl1pPr marL="0" indent="0">
              <a:spcAft>
                <a:spcPts val="1102"/>
              </a:spcAft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1036" y="7060309"/>
            <a:ext cx="3356848" cy="403183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661" y="7066773"/>
            <a:ext cx="3951605" cy="40318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0080625" cy="153593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4396" y="7060309"/>
            <a:ext cx="3356848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500">
                <a:solidFill>
                  <a:srgbClr val="FFFFFF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6021" y="7066773"/>
            <a:ext cx="3948245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l" eaLnBrk="1" latinLnBrk="0" hangingPunct="1">
              <a:defRPr kumimoji="0" sz="13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68010" y="1407373"/>
            <a:ext cx="973788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704292" y="1053853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808458" y="1158008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788297" y="1146600"/>
            <a:ext cx="504031" cy="486479"/>
          </a:xfrm>
          <a:prstGeom prst="rect">
            <a:avLst/>
          </a:prstGeom>
        </p:spPr>
        <p:txBody>
          <a:bodyPr vert="horz" lIns="50397" tIns="50397" rIns="50397" bIns="50397" anchor="ctr">
            <a:normAutofit/>
          </a:bodyPr>
          <a:lstStyle>
            <a:lvl1pPr algn="ctr" eaLnBrk="1" latinLnBrk="0" hangingPunct="1">
              <a:defRPr kumimoji="0" sz="18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32661" y="251989"/>
            <a:ext cx="9408583" cy="836604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32661" y="1679928"/>
            <a:ext cx="9408583" cy="507002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6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04766" indent="-302383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07149" indent="-251986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9532" indent="-251986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298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18269" indent="-201589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20652" indent="-201589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5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aranshsk/bigdata" TargetMode="External"/><Relationship Id="rId3" Type="http://schemas.openxmlformats.org/officeDocument/2006/relationships/hyperlink" Target="https://github.com/saranshsk/bigdata/blob/master/ipaddress.tx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aranshsk/big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3470731"/>
            <a:ext cx="8568531" cy="292475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 it the practical way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https://github.com/saranshsk/bigdata</a:t>
            </a:r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Hostname available at - 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https://github.com/saranshsk/bigdata/blob/master/ipaddress.txt</a:t>
            </a:r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cap="none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level login: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 - gatewayuser</a:t>
            </a: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 - 12345</a:t>
            </a: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cap="none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level 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login: type </a:t>
            </a:r>
            <a:r>
              <a:rPr lang="en-US" cap="non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cap="non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hadoop@edgenode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 - 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 - 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/>
              </a:rPr>
              <a:t>Install it yourself </a:t>
            </a:r>
            <a:r>
              <a:rPr lang="en-IN" sz="4800" dirty="0" smtClean="0">
                <a:latin typeface="Arial"/>
              </a:rPr>
              <a:t>– 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Deleting multiple log4j jars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693367"/>
            <a:ext cx="9070560" cy="53220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trying to run Hive CLI services you would receive the below error:</a:t>
            </a:r>
          </a:p>
          <a:p>
            <a:pPr>
              <a:lnSpc>
                <a:spcPct val="100000"/>
              </a:lnSpc>
              <a:buSzPct val="45000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rgbClr val="FF0000"/>
                </a:solidFill>
              </a:rPr>
              <a:t>slf4j </a:t>
            </a:r>
            <a:r>
              <a:rPr lang="en-US" dirty="0">
                <a:solidFill>
                  <a:srgbClr val="FF0000"/>
                </a:solidFill>
              </a:rPr>
              <a:t>class path contains multiple slf4j bindings in Hive and </a:t>
            </a:r>
            <a:r>
              <a:rPr lang="en-US" dirty="0" err="1" smtClean="0">
                <a:solidFill>
                  <a:srgbClr val="FF0000"/>
                </a:solidFill>
              </a:rPr>
              <a:t>Hadoop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SzPct val="45000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 to resolve this issue, you need to delete these jar files binding between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Hive by running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below</a:t>
            </a:r>
          </a:p>
          <a:p>
            <a:pPr>
              <a:lnSpc>
                <a:spcPct val="100000"/>
              </a:lnSpc>
              <a:buSzPct val="45000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/local/hive/lib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log4j-slf4j-impl-2.6.2.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jar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8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Deleting multiple log4j jars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693367"/>
            <a:ext cx="9070560" cy="53220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Append the below entries into the core-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site.xml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binary file: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>
                <a:solidFill>
                  <a:srgbClr val="FF0000"/>
                </a:solidFill>
              </a:rPr>
              <a:t>﻿</a:t>
            </a:r>
            <a:r>
              <a:rPr lang="en-US" dirty="0">
                <a:solidFill>
                  <a:srgbClr val="7F7F7F"/>
                </a:solidFill>
              </a:rPr>
              <a:t>&lt;property</a:t>
            </a:r>
            <a:r>
              <a:rPr lang="en-US" dirty="0" smtClean="0">
                <a:solidFill>
                  <a:srgbClr val="7F7F7F"/>
                </a:solidFill>
              </a:rPr>
              <a:t>&gt;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rgbClr val="7F7F7F"/>
                </a:solidFill>
              </a:rPr>
              <a:t>&lt;</a:t>
            </a:r>
            <a:r>
              <a:rPr lang="en-US" dirty="0">
                <a:solidFill>
                  <a:srgbClr val="7F7F7F"/>
                </a:solidFill>
              </a:rPr>
              <a:t>name&gt;</a:t>
            </a:r>
            <a:r>
              <a:rPr lang="en-US" dirty="0" err="1">
                <a:solidFill>
                  <a:srgbClr val="7F7F7F"/>
                </a:solidFill>
              </a:rPr>
              <a:t>hadoop.proxyuser.hadoop.hosts</a:t>
            </a:r>
            <a:r>
              <a:rPr lang="en-US" dirty="0">
                <a:solidFill>
                  <a:srgbClr val="7F7F7F"/>
                </a:solidFill>
              </a:rPr>
              <a:t>&lt;/name&gt; </a:t>
            </a:r>
            <a:endParaRPr lang="en-US" dirty="0" smtClean="0">
              <a:solidFill>
                <a:srgbClr val="7F7F7F"/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rgbClr val="7F7F7F"/>
                </a:solidFill>
              </a:rPr>
              <a:t>&lt;</a:t>
            </a:r>
            <a:r>
              <a:rPr lang="en-US" dirty="0">
                <a:solidFill>
                  <a:srgbClr val="7F7F7F"/>
                </a:solidFill>
              </a:rPr>
              <a:t>value&gt;*&lt;/value&gt; </a:t>
            </a:r>
            <a:endParaRPr lang="en-US" dirty="0" smtClean="0">
              <a:solidFill>
                <a:srgbClr val="7F7F7F"/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rgbClr val="7F7F7F"/>
                </a:solidFill>
              </a:rPr>
              <a:t>&lt;</a:t>
            </a:r>
            <a:r>
              <a:rPr lang="en-US" dirty="0">
                <a:solidFill>
                  <a:srgbClr val="7F7F7F"/>
                </a:solidFill>
              </a:rPr>
              <a:t>/property&gt; </a:t>
            </a:r>
            <a:endParaRPr lang="en-US" dirty="0" smtClean="0">
              <a:solidFill>
                <a:srgbClr val="7F7F7F"/>
              </a:solidFill>
            </a:endParaRPr>
          </a:p>
          <a:p>
            <a:pPr>
              <a:lnSpc>
                <a:spcPct val="100000"/>
              </a:lnSpc>
              <a:buSzPct val="45000"/>
            </a:pPr>
            <a:endParaRPr lang="en-US" dirty="0" smtClean="0">
              <a:solidFill>
                <a:srgbClr val="7F7F7F"/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rgbClr val="7F7F7F"/>
                </a:solidFill>
              </a:rPr>
              <a:t>&lt;</a:t>
            </a:r>
            <a:r>
              <a:rPr lang="en-US" dirty="0">
                <a:solidFill>
                  <a:srgbClr val="7F7F7F"/>
                </a:solidFill>
              </a:rPr>
              <a:t>property</a:t>
            </a:r>
            <a:r>
              <a:rPr lang="en-US" dirty="0" smtClean="0">
                <a:solidFill>
                  <a:srgbClr val="7F7F7F"/>
                </a:solidFill>
              </a:rPr>
              <a:t>&gt;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rgbClr val="7F7F7F"/>
                </a:solidFill>
              </a:rPr>
              <a:t>&lt;</a:t>
            </a:r>
            <a:r>
              <a:rPr lang="en-US" dirty="0">
                <a:solidFill>
                  <a:srgbClr val="7F7F7F"/>
                </a:solidFill>
              </a:rPr>
              <a:t>name&gt;</a:t>
            </a:r>
            <a:r>
              <a:rPr lang="en-US" dirty="0" err="1">
                <a:solidFill>
                  <a:srgbClr val="7F7F7F"/>
                </a:solidFill>
              </a:rPr>
              <a:t>hadoop.proxyuser.hadoop.groups</a:t>
            </a:r>
            <a:r>
              <a:rPr lang="en-US" dirty="0">
                <a:solidFill>
                  <a:srgbClr val="7F7F7F"/>
                </a:solidFill>
              </a:rPr>
              <a:t>&lt;/name</a:t>
            </a:r>
            <a:r>
              <a:rPr lang="en-US" dirty="0" smtClean="0">
                <a:solidFill>
                  <a:srgbClr val="7F7F7F"/>
                </a:solidFill>
              </a:rPr>
              <a:t>&gt;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rgbClr val="7F7F7F"/>
                </a:solidFill>
              </a:rPr>
              <a:t>&lt;</a:t>
            </a:r>
            <a:r>
              <a:rPr lang="en-US" dirty="0">
                <a:solidFill>
                  <a:srgbClr val="7F7F7F"/>
                </a:solidFill>
              </a:rPr>
              <a:t>value&gt;*&lt;/value</a:t>
            </a:r>
            <a:r>
              <a:rPr lang="en-US" dirty="0" smtClean="0">
                <a:solidFill>
                  <a:srgbClr val="7F7F7F"/>
                </a:solidFill>
              </a:rPr>
              <a:t>&gt;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rgbClr val="7F7F7F"/>
                </a:solidFill>
              </a:rPr>
              <a:t>&lt;</a:t>
            </a:r>
            <a:r>
              <a:rPr lang="en-US" dirty="0">
                <a:solidFill>
                  <a:srgbClr val="7F7F7F"/>
                </a:solidFill>
              </a:rPr>
              <a:t>/property&gt;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67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Starting the HS2 services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53918"/>
            <a:ext cx="9070560" cy="52009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below command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starts a hiveserver2 service that would enable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beeline connectivity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the machine to the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cluster: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SzPct val="45000"/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hive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--service hiveserver2 --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hiveconf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hive.root.logger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INFO,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console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Once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hiveserver2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are successfully started execute the below command to connect to the server:</a:t>
            </a:r>
          </a:p>
          <a:p>
            <a:pPr marL="742950" lvl="1" indent="-285750">
              <a:buSzPct val="45000"/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beeline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-u jdbc:hive2://localhost:10000 -n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SzPct val="45000"/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Here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–n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means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user we created in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4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800" dirty="0" smtClean="0">
                <a:latin typeface="Arial"/>
              </a:rPr>
              <a:t>With this session we have completed installing Hive to execute queries on the cluster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6047" y="3470731"/>
            <a:ext cx="8568531" cy="2924754"/>
          </a:xfrm>
        </p:spPr>
        <p:txBody>
          <a:bodyPr>
            <a:normAutofit/>
          </a:bodyPr>
          <a:lstStyle/>
          <a:p>
            <a:pPr algn="l"/>
            <a:r>
              <a:rPr lang="en-US" u="sng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 It The Practical Way:</a:t>
            </a: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https://github.com/saranshsk/bigdata</a:t>
            </a:r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u="sng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 Next In The Series:</a:t>
            </a: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 Hive from basic to advance</a:t>
            </a: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9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Installing Hive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Start with logging onto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edgenode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namenode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machine and getting hold of the latest Hive version available</a:t>
            </a: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your ease the Hive tar package is already available under directory “/home/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a terminal and type in the below commands in sequence:</a:t>
            </a:r>
          </a:p>
          <a:p>
            <a:pPr marL="742950" lvl="1" indent="-285750"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 –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xvzf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/home/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/apache-hive-2.3.3-bin.tar.gz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SzPct val="45000"/>
              <a:buFont typeface="Wingdings" charset="2"/>
              <a:buChar char="§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mv /home/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/apache-hive-2.3.3-bin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/local/hive</a:t>
            </a:r>
          </a:p>
          <a:p>
            <a:pPr marL="742950" lvl="1" indent="-285750">
              <a:buSzPct val="45000"/>
              <a:buFont typeface="Wingdings" charset="2"/>
              <a:buChar char="§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chmod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–R 775 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/local/hive</a:t>
            </a:r>
          </a:p>
          <a:p>
            <a:pPr marL="742950" lvl="1" indent="-285750">
              <a:buSzPct val="45000"/>
              <a:buFont typeface="Wingdings" charset="2"/>
              <a:buChar char="§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chown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/local/hive</a:t>
            </a:r>
          </a:p>
          <a:p>
            <a:pPr marL="742950" lvl="1" indent="-285750">
              <a:buSzPct val="45000"/>
              <a:buFont typeface="Wingdings" charset="2"/>
              <a:buChar char="§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chgrp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/local/hive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Now its time to start configuring the files one by one.</a:t>
            </a: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8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Changing </a:t>
            </a:r>
            <a:r>
              <a:rPr lang="en-IN" sz="4400" dirty="0" smtClean="0">
                <a:latin typeface="Arial"/>
              </a:rPr>
              <a:t>hive</a:t>
            </a:r>
            <a:r>
              <a:rPr lang="en-IN" sz="4400" dirty="0">
                <a:latin typeface="Arial"/>
              </a:rPr>
              <a:t>-site.xml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Now to tell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hive which datastore to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make the below entry into the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hive environment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  <a:buSzPct val="4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vi /usr/local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hive/conf/hive-site.xml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property&gt;     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javax.jdo.option.ConnectionURL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&lt;/name&gt;     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jdbc:mysql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://localhost:3306/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metastore?createDatabaseIfNotExist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=true&lt;/value&gt;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/property&gt;  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property&gt;     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javax.jdo.option.ConnectionDriverName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&lt;/name&gt;      &lt;value&gt;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com.mysql.jdbc.Driver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&lt;/value&gt;     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/property&gt;  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Changing hive-</a:t>
            </a:r>
            <a:r>
              <a:rPr lang="en-IN" sz="4400" dirty="0" smtClean="0">
                <a:latin typeface="Arial"/>
              </a:rPr>
              <a:t>site.xml cont</a:t>
            </a:r>
            <a:r>
              <a:rPr lang="is-IS" sz="4400" dirty="0" smtClean="0">
                <a:latin typeface="Arial"/>
              </a:rPr>
              <a:t>…</a:t>
            </a:r>
            <a:endParaRPr lang="en-IN" sz="4400"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69039"/>
            <a:ext cx="9070560" cy="4853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&lt;property&gt;     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javax.jdo.option.ConnectionUserName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&lt;/name&gt;     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&lt;value&gt;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&lt;/value&gt;     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&lt;/property&gt;  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&lt;property&gt;     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javax.jdo.option.ConnectionPassword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&lt;/name&gt;     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&lt;value&gt;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&lt;/value&gt;     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7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Changing </a:t>
            </a:r>
            <a:r>
              <a:rPr lang="en-IN" sz="4400" dirty="0" smtClean="0">
                <a:latin typeface="Arial"/>
              </a:rPr>
              <a:t>bin</a:t>
            </a:r>
            <a:r>
              <a:rPr lang="en-IN" sz="4400" dirty="0">
                <a:latin typeface="Arial"/>
              </a:rPr>
              <a:t>/hive-config.sh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53918"/>
            <a:ext cx="9070560" cy="4853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 /usr/local/hive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bin/hive-config.sh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Since Hive can be installed on any client machine it should know which path to look for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binaries in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Hence append the below statement for Hive to start reading further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related configuration files.</a:t>
            </a: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export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HADOOP_HOME=/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/local/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899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latin typeface="Arial"/>
              </a:rPr>
              <a:t>Creating directories for Hive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53918"/>
            <a:ext cx="9070560" cy="4853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4000" y="1591182"/>
            <a:ext cx="90705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Hive needs few directories under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hdfs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be able to run its commands. 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Hence run the below commands to create the directories required: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mkdir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mkdir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mkdir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/user/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hive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mkdir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/user/hive/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warehouse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g+w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g+w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/user/hive/warehouse</a:t>
            </a:r>
          </a:p>
        </p:txBody>
      </p:sp>
    </p:spTree>
    <p:extLst>
      <p:ext uri="{BB962C8B-B14F-4D97-AF65-F5344CB8AC3E}">
        <p14:creationId xmlns:p14="http://schemas.microsoft.com/office/powerpoint/2010/main" val="78911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latin typeface="Arial"/>
              </a:rPr>
              <a:t>Appending the .</a:t>
            </a:r>
            <a:r>
              <a:rPr lang="en-US" sz="4400" dirty="0" err="1" smtClean="0">
                <a:latin typeface="Arial"/>
              </a:rPr>
              <a:t>bashrc</a:t>
            </a:r>
            <a:r>
              <a:rPr lang="en-US" sz="4400" dirty="0" smtClean="0">
                <a:latin typeface="Arial"/>
              </a:rPr>
              <a:t> file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53918"/>
            <a:ext cx="9070560" cy="4853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4000" y="1591182"/>
            <a:ext cx="9070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Append the Hive installation directory path in PATH variable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udo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vi ~/.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bashrc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export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HIVE_PREFIX=/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/local/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hive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xport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PATH=$PATH:$HIVE_PREFIX/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bin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Once changes are made execute: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source ~/.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bashrc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34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Installing mysql database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53918"/>
            <a:ext cx="9070560" cy="52009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Hive requires some type of database to keep store of the table structures and other metadata</a:t>
            </a:r>
          </a:p>
          <a:p>
            <a:pPr>
              <a:lnSpc>
                <a:spcPct val="100000"/>
              </a:lnSpc>
              <a:buSzPct val="45000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achieved by using a database. We would be installing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database as it is freely available.</a:t>
            </a: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a terminal on the machine where you just configured Hive on and execute the below commands in sequence.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SzPct val="45000"/>
              <a:buFont typeface="Arial"/>
              <a:buChar char="•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apt-get install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</a:p>
          <a:p>
            <a:pPr marL="742950" lvl="1" indent="-285750">
              <a:buSzPct val="45000"/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asked to enter password for root user, enter the password. Note - This user is the system user for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SzPct val="45000"/>
              <a:buFont typeface="Arial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apt-get install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libmysql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</a:p>
          <a:p>
            <a:pPr marL="285750" indent="-285750">
              <a:buSzPct val="45000"/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45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soft link for connector in Hive lib directory  or copy connector jar to lib folder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285750" indent="-285750">
              <a:buSzPct val="45000"/>
              <a:buFont typeface="Arial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-s 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/share/java/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-connector-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java.jar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/local/hive/lib/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connector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java.jar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3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Configuring mysql for usage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53918"/>
            <a:ext cx="9070560" cy="52009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the Initial database schema using the hive-schema-0.14.0.mysql.sql file ( or the file corresponding to your installed version of Hive) located in the $HIVE_PREFIX/scripts/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metastore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/upgrade/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directory:</a:t>
            </a:r>
          </a:p>
          <a:p>
            <a:pPr>
              <a:lnSpc>
                <a:spcPct val="100000"/>
              </a:lnSpc>
              <a:buSzPct val="45000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a terminal and execute the below commands: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-u root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–p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Enter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password for root user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here&gt;</a:t>
            </a:r>
          </a:p>
          <a:p>
            <a:pPr>
              <a:lnSpc>
                <a:spcPct val="100000"/>
              </a:lnSpc>
              <a:buSzPct val="45000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metastore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metastore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SOURCE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/local/hive/scripts/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metastore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/upgrade/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/hive-schema-2.3.0.mysql.sql;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SOURCE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/local/hive/scripts/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metastore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/upgrade/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/hive-txn-schema-2.3.0.mysql.sql;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'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'@'%' IDENTIFIED BY '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';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GRANT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on *.* to '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'@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localhost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identified by '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flush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privileges;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8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5328</TotalTime>
  <Words>948</Words>
  <Application>Microsoft Macintosh PowerPoint</Application>
  <PresentationFormat>Custom</PresentationFormat>
  <Paragraphs>150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Install it yourself – Hive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 this session we have completed installing Hive to execute queries on the cluster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saransh</cp:lastModifiedBy>
  <cp:revision>208</cp:revision>
  <dcterms:modified xsi:type="dcterms:W3CDTF">2018-05-23T13:43:56Z</dcterms:modified>
</cp:coreProperties>
</file>