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69" r:id="rId3"/>
    <p:sldId id="262" r:id="rId4"/>
    <p:sldId id="271" r:id="rId5"/>
    <p:sldId id="272" r:id="rId6"/>
    <p:sldId id="283" r:id="rId7"/>
    <p:sldId id="286" r:id="rId8"/>
    <p:sldId id="273" r:id="rId9"/>
    <p:sldId id="285" r:id="rId10"/>
    <p:sldId id="274" r:id="rId11"/>
    <p:sldId id="287" r:id="rId12"/>
    <p:sldId id="282" r:id="rId1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52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login: type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hadoop@edgenode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</a:t>
            </a:r>
            <a:r>
              <a:rPr lang="en-IN" sz="4800" dirty="0" smtClean="0">
                <a:latin typeface="Arial"/>
              </a:rPr>
              <a:t>– </a:t>
            </a:r>
            <a:r>
              <a:rPr lang="en-IN" sz="4800" dirty="0" smtClean="0">
                <a:latin typeface="Arial"/>
              </a:rPr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Deleting multiple log4j jars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693367"/>
            <a:ext cx="9070560" cy="5322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trying to run Hive CLI services you would receive the below error:</a:t>
            </a: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FF0000"/>
                </a:solidFill>
              </a:rPr>
              <a:t>slf4j </a:t>
            </a:r>
            <a:r>
              <a:rPr lang="en-US" dirty="0">
                <a:solidFill>
                  <a:srgbClr val="FF0000"/>
                </a:solidFill>
              </a:rPr>
              <a:t>class path contains multiple slf4j bindings in Hive and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to resolve this issue, you need to delete these jar files binding between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Hive by running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below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/local/hive/lib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log4j-slf4j-impl-2.6.2.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Starting the HS2 services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below command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a hiveserver2 service that would enable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beeline connectivity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machine to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--service hiveserver2 --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hiveconf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hive.root.logger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INFO,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hiveserver2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are successfully started execute the below command to connect to the server:</a:t>
            </a: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beeline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-u jdbc:hive2://localhost:10000 -n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–n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means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user we created in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latin typeface="Arial"/>
              </a:rPr>
              <a:t>With this session we have completed installing </a:t>
            </a:r>
            <a:r>
              <a:rPr lang="en-IN" sz="4800" dirty="0" smtClean="0">
                <a:latin typeface="Arial"/>
              </a:rPr>
              <a:t>Hive to execute queries on the cluster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Hive from basic to advance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</a:t>
            </a:r>
            <a:r>
              <a:rPr lang="en-IN" sz="4400" dirty="0" smtClean="0">
                <a:latin typeface="Arial"/>
              </a:rPr>
              <a:t>Hive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logging onto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and getting hold of the latest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version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available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ease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tar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package is already available under directory “/home/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type in the below commands in sequence: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 –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xvzf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/apache-hive-2.3.3-bin.tar.gz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mv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/apache-hive-2.3.3-bin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/hive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/hive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/hive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chgrp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its time to start configuring the files one by one.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</a:t>
            </a:r>
            <a:r>
              <a:rPr lang="en-IN" sz="4400" dirty="0" smtClean="0">
                <a:latin typeface="Arial"/>
              </a:rPr>
              <a:t>hive</a:t>
            </a:r>
            <a:r>
              <a:rPr lang="en-IN" sz="4400" dirty="0">
                <a:latin typeface="Arial"/>
              </a:rPr>
              <a:t>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to tell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which datastore to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make the below entry into the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environment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hive/conf/hive-site.xml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jdbc:mysql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://localhost:3306/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metastore?createDatabaseIfNotExist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=true&lt;/value&gt;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javax.jdo.option.ConnectionDriverName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com.mysql.jdbc.Driver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hive-</a:t>
            </a:r>
            <a:r>
              <a:rPr lang="en-IN" sz="4400" dirty="0" smtClean="0">
                <a:latin typeface="Arial"/>
              </a:rPr>
              <a:t>site.xml cont</a:t>
            </a:r>
            <a:r>
              <a:rPr lang="is-IS" sz="4400" dirty="0" smtClean="0">
                <a:latin typeface="Arial"/>
              </a:rPr>
              <a:t>…</a:t>
            </a:r>
            <a:endParaRPr lang="en-IN" sz="4400"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39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javax.jdo.option.ConnectionUserName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&lt;/property&gt;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&lt;property&gt;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javax.jdo.option.ConnectionPassword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&lt;/name&gt;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&lt;/value&gt;     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</a:t>
            </a:r>
            <a:r>
              <a:rPr lang="en-IN" sz="4400" dirty="0" smtClean="0">
                <a:latin typeface="Arial"/>
              </a:rPr>
              <a:t>bin</a:t>
            </a:r>
            <a:r>
              <a:rPr lang="en-IN" sz="4400" dirty="0">
                <a:latin typeface="Arial"/>
              </a:rPr>
              <a:t>/hive-config.sh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/usr/local/hive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/hive-config.sh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Since Hive can be installed on any client machine it should know which path to look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binaries in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append the below statement for Hive to start reading further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related configuration files.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HADOOP_HOME=/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9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Creating directories for Hive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00" y="1591182"/>
            <a:ext cx="907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needs few directories under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be able to run its commands.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run the below commands to create the directories required: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/user/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/user/hive/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warehouse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g+w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g+w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/user/hive/warehouse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Appending the .</a:t>
            </a:r>
            <a:r>
              <a:rPr lang="en-US" sz="4400" dirty="0" err="1" smtClean="0">
                <a:latin typeface="Arial"/>
              </a:rPr>
              <a:t>bashrc</a:t>
            </a:r>
            <a:r>
              <a:rPr lang="en-US" sz="4400" dirty="0" smtClean="0">
                <a:latin typeface="Arial"/>
              </a:rPr>
              <a:t>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00" y="1591182"/>
            <a:ext cx="907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 the Hive installation directory path in PATH variable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 ~/.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bashrc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HIVE_PREFIX=/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PATH=$PATH:$HIVE_PREFIX/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made execute: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source ~/.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bashrc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mysql database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Hive requires some type of database to keep store of the table structures and other metadata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achieved by using a database. We would be installing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database as it is freely available.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on the machine where you just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configured Hive on and execute the below commands in sequence.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  <a:p>
            <a:pPr marL="742950" lvl="1" indent="-285750">
              <a:buSzPct val="45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asked to enter password for root user, enter the password. Note - This user is the system user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install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pPr marL="285750" indent="-285750">
              <a:buSzPct val="45000"/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soft link for connector in Hive lib directory  or copy connector jar to lib folder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285750" indent="-285750">
              <a:buSzPct val="45000"/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/share/java/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-connector-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java.jar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/local/hive/lib/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java.jar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Configuring mysql for usage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520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the Initial database schema using the hive-schema-0.14.0.mysql.sql file ( or the file corresponding to your installed version of Hive) located in the $HIVE_PREFIX/scripts/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directory:</a:t>
            </a: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execute the below commands: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-u root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password for root user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here&gt;</a:t>
            </a: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/hive-schema-2.3.0.mysql.sql;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/local/hive/scripts/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/upgrade/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/hive-txn-schema-2.3.0.mysql.sql;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'@'%' IDENTIFIED BY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on *.* to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'@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localhost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identified by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flush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privileges;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8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930</Words>
  <Application>Microsoft Macintosh PowerPoint</Application>
  <PresentationFormat>Custom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Install it yourself – Hive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Hive to execute queries on the cluster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206</cp:revision>
  <dcterms:modified xsi:type="dcterms:W3CDTF">2018-05-22T06:18:43Z</dcterms:modified>
</cp:coreProperties>
</file>