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8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5F5F5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8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8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04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28234" y="502484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52" y="494904"/>
                </a:moveTo>
                <a:lnTo>
                  <a:pt x="198808" y="490155"/>
                </a:lnTo>
                <a:lnTo>
                  <a:pt x="152704" y="476199"/>
                </a:lnTo>
                <a:lnTo>
                  <a:pt x="110235" y="453472"/>
                </a:lnTo>
                <a:lnTo>
                  <a:pt x="72495" y="422409"/>
                </a:lnTo>
                <a:lnTo>
                  <a:pt x="41432" y="384669"/>
                </a:lnTo>
                <a:lnTo>
                  <a:pt x="18704" y="342200"/>
                </a:lnTo>
                <a:lnTo>
                  <a:pt x="4748" y="296096"/>
                </a:lnTo>
                <a:lnTo>
                  <a:pt x="0" y="247452"/>
                </a:lnTo>
                <a:lnTo>
                  <a:pt x="4748" y="198808"/>
                </a:lnTo>
                <a:lnTo>
                  <a:pt x="18704" y="152704"/>
                </a:lnTo>
                <a:lnTo>
                  <a:pt x="41432" y="110235"/>
                </a:lnTo>
                <a:lnTo>
                  <a:pt x="72495" y="72495"/>
                </a:lnTo>
                <a:lnTo>
                  <a:pt x="110235" y="41432"/>
                </a:lnTo>
                <a:lnTo>
                  <a:pt x="152704" y="18704"/>
                </a:lnTo>
                <a:lnTo>
                  <a:pt x="198808" y="4748"/>
                </a:lnTo>
                <a:lnTo>
                  <a:pt x="247452" y="0"/>
                </a:lnTo>
                <a:lnTo>
                  <a:pt x="296096" y="4748"/>
                </a:lnTo>
                <a:lnTo>
                  <a:pt x="329417" y="14835"/>
                </a:lnTo>
                <a:lnTo>
                  <a:pt x="247452" y="14835"/>
                </a:lnTo>
                <a:lnTo>
                  <a:pt x="201725" y="19307"/>
                </a:lnTo>
                <a:lnTo>
                  <a:pt x="158391" y="32439"/>
                </a:lnTo>
                <a:lnTo>
                  <a:pt x="118468" y="53805"/>
                </a:lnTo>
                <a:lnTo>
                  <a:pt x="82978" y="82978"/>
                </a:lnTo>
                <a:lnTo>
                  <a:pt x="53805" y="118468"/>
                </a:lnTo>
                <a:lnTo>
                  <a:pt x="32439" y="158391"/>
                </a:lnTo>
                <a:lnTo>
                  <a:pt x="19307" y="201725"/>
                </a:lnTo>
                <a:lnTo>
                  <a:pt x="14835" y="247452"/>
                </a:lnTo>
                <a:lnTo>
                  <a:pt x="19307" y="293178"/>
                </a:lnTo>
                <a:lnTo>
                  <a:pt x="32439" y="336513"/>
                </a:lnTo>
                <a:lnTo>
                  <a:pt x="53805" y="376435"/>
                </a:lnTo>
                <a:lnTo>
                  <a:pt x="82978" y="411926"/>
                </a:lnTo>
                <a:lnTo>
                  <a:pt x="118468" y="441099"/>
                </a:lnTo>
                <a:lnTo>
                  <a:pt x="158391" y="462464"/>
                </a:lnTo>
                <a:lnTo>
                  <a:pt x="201725" y="475597"/>
                </a:lnTo>
                <a:lnTo>
                  <a:pt x="247452" y="480069"/>
                </a:lnTo>
                <a:lnTo>
                  <a:pt x="329417" y="480069"/>
                </a:lnTo>
                <a:lnTo>
                  <a:pt x="296096" y="490155"/>
                </a:lnTo>
                <a:lnTo>
                  <a:pt x="247452" y="494904"/>
                </a:lnTo>
                <a:close/>
              </a:path>
              <a:path w="495300" h="495300">
                <a:moveTo>
                  <a:pt x="329417" y="480069"/>
                </a:moveTo>
                <a:lnTo>
                  <a:pt x="247452" y="480069"/>
                </a:lnTo>
                <a:lnTo>
                  <a:pt x="293178" y="475597"/>
                </a:lnTo>
                <a:lnTo>
                  <a:pt x="336513" y="462464"/>
                </a:lnTo>
                <a:lnTo>
                  <a:pt x="376435" y="441099"/>
                </a:lnTo>
                <a:lnTo>
                  <a:pt x="411926" y="411926"/>
                </a:lnTo>
                <a:lnTo>
                  <a:pt x="441098" y="376435"/>
                </a:lnTo>
                <a:lnTo>
                  <a:pt x="462464" y="336513"/>
                </a:lnTo>
                <a:lnTo>
                  <a:pt x="475597" y="293178"/>
                </a:lnTo>
                <a:lnTo>
                  <a:pt x="480069" y="247452"/>
                </a:lnTo>
                <a:lnTo>
                  <a:pt x="475597" y="201725"/>
                </a:lnTo>
                <a:lnTo>
                  <a:pt x="462464" y="158391"/>
                </a:lnTo>
                <a:lnTo>
                  <a:pt x="441098" y="118468"/>
                </a:lnTo>
                <a:lnTo>
                  <a:pt x="411926" y="82978"/>
                </a:lnTo>
                <a:lnTo>
                  <a:pt x="376435" y="53805"/>
                </a:lnTo>
                <a:lnTo>
                  <a:pt x="336513" y="32439"/>
                </a:lnTo>
                <a:lnTo>
                  <a:pt x="293178" y="19307"/>
                </a:lnTo>
                <a:lnTo>
                  <a:pt x="247452" y="14835"/>
                </a:lnTo>
                <a:lnTo>
                  <a:pt x="329417" y="14835"/>
                </a:lnTo>
                <a:lnTo>
                  <a:pt x="384669" y="41432"/>
                </a:lnTo>
                <a:lnTo>
                  <a:pt x="422409" y="72495"/>
                </a:lnTo>
                <a:lnTo>
                  <a:pt x="453472" y="110277"/>
                </a:lnTo>
                <a:lnTo>
                  <a:pt x="476199" y="152741"/>
                </a:lnTo>
                <a:lnTo>
                  <a:pt x="490155" y="198822"/>
                </a:lnTo>
                <a:lnTo>
                  <a:pt x="494904" y="247452"/>
                </a:lnTo>
                <a:lnTo>
                  <a:pt x="490155" y="296096"/>
                </a:lnTo>
                <a:lnTo>
                  <a:pt x="476199" y="342200"/>
                </a:lnTo>
                <a:lnTo>
                  <a:pt x="453472" y="384669"/>
                </a:lnTo>
                <a:lnTo>
                  <a:pt x="422409" y="422409"/>
                </a:lnTo>
                <a:lnTo>
                  <a:pt x="384669" y="453472"/>
                </a:lnTo>
                <a:lnTo>
                  <a:pt x="342200" y="476199"/>
                </a:lnTo>
                <a:lnTo>
                  <a:pt x="329417" y="480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07476" y="6959284"/>
            <a:ext cx="8077199" cy="3181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04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7262" y="3610975"/>
            <a:ext cx="8433475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960" y="2176327"/>
            <a:ext cx="16904079" cy="671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5F5F5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457" y="679195"/>
            <a:ext cx="10155555" cy="589216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 marR="5080">
              <a:lnSpc>
                <a:spcPts val="11030"/>
              </a:lnSpc>
              <a:spcBef>
                <a:spcPts val="2205"/>
              </a:spcBef>
            </a:pPr>
            <a:r>
              <a:rPr sz="10900" spc="84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Automated  </a:t>
            </a:r>
            <a:r>
              <a:rPr sz="10900" spc="5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Visual </a:t>
            </a:r>
            <a:r>
              <a:rPr sz="10900" spc="101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Maze  </a:t>
            </a:r>
            <a:r>
              <a:rPr sz="10900" spc="50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Solver </a:t>
            </a:r>
            <a:r>
              <a:rPr sz="10900" spc="6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  </a:t>
            </a:r>
            <a:r>
              <a:rPr sz="10900" spc="6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900" spc="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900" spc="16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900" spc="9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0900" spc="7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900" spc="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900" spc="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900" spc="16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900" spc="9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09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900" spc="5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900" spc="101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0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4037" y="7533297"/>
            <a:ext cx="2077085" cy="1628139"/>
          </a:xfrm>
          <a:custGeom>
            <a:avLst/>
            <a:gdLst/>
            <a:ahLst/>
            <a:cxnLst/>
            <a:rect l="l" t="t" r="r" b="b"/>
            <a:pathLst>
              <a:path w="2077084" h="1628140">
                <a:moveTo>
                  <a:pt x="1431634" y="1577495"/>
                </a:moveTo>
                <a:lnTo>
                  <a:pt x="738500" y="1205153"/>
                </a:lnTo>
                <a:lnTo>
                  <a:pt x="782335" y="1226969"/>
                </a:lnTo>
                <a:lnTo>
                  <a:pt x="826879" y="1245771"/>
                </a:lnTo>
                <a:lnTo>
                  <a:pt x="872006" y="1261597"/>
                </a:lnTo>
                <a:lnTo>
                  <a:pt x="917593" y="1274482"/>
                </a:lnTo>
                <a:lnTo>
                  <a:pt x="963518" y="1284464"/>
                </a:lnTo>
                <a:lnTo>
                  <a:pt x="1009656" y="1291581"/>
                </a:lnTo>
                <a:lnTo>
                  <a:pt x="1055885" y="1295869"/>
                </a:lnTo>
                <a:lnTo>
                  <a:pt x="1102081" y="1297366"/>
                </a:lnTo>
                <a:lnTo>
                  <a:pt x="1148121" y="1296108"/>
                </a:lnTo>
                <a:lnTo>
                  <a:pt x="1193881" y="1292134"/>
                </a:lnTo>
                <a:lnTo>
                  <a:pt x="1239237" y="1285479"/>
                </a:lnTo>
                <a:lnTo>
                  <a:pt x="1284068" y="1276182"/>
                </a:lnTo>
                <a:lnTo>
                  <a:pt x="1328248" y="1264279"/>
                </a:lnTo>
                <a:lnTo>
                  <a:pt x="1371655" y="1249808"/>
                </a:lnTo>
                <a:lnTo>
                  <a:pt x="1414166" y="1232806"/>
                </a:lnTo>
                <a:lnTo>
                  <a:pt x="1455657" y="1213309"/>
                </a:lnTo>
                <a:lnTo>
                  <a:pt x="1496004" y="1191355"/>
                </a:lnTo>
                <a:lnTo>
                  <a:pt x="1535085" y="1166981"/>
                </a:lnTo>
                <a:lnTo>
                  <a:pt x="1572775" y="1140225"/>
                </a:lnTo>
                <a:lnTo>
                  <a:pt x="1608952" y="1111123"/>
                </a:lnTo>
                <a:lnTo>
                  <a:pt x="1643492" y="1079713"/>
                </a:lnTo>
                <a:lnTo>
                  <a:pt x="1676272" y="1046031"/>
                </a:lnTo>
                <a:lnTo>
                  <a:pt x="1707169" y="1010116"/>
                </a:lnTo>
                <a:lnTo>
                  <a:pt x="1736058" y="972003"/>
                </a:lnTo>
                <a:lnTo>
                  <a:pt x="1762818" y="931730"/>
                </a:lnTo>
                <a:lnTo>
                  <a:pt x="1787316" y="889348"/>
                </a:lnTo>
                <a:lnTo>
                  <a:pt x="2076671" y="1044785"/>
                </a:lnTo>
                <a:lnTo>
                  <a:pt x="2053098" y="1086519"/>
                </a:lnTo>
                <a:lnTo>
                  <a:pt x="2027998" y="1126856"/>
                </a:lnTo>
                <a:lnTo>
                  <a:pt x="2001434" y="1165767"/>
                </a:lnTo>
                <a:lnTo>
                  <a:pt x="1973460" y="1203234"/>
                </a:lnTo>
                <a:lnTo>
                  <a:pt x="1944134" y="1239240"/>
                </a:lnTo>
                <a:lnTo>
                  <a:pt x="1913511" y="1273769"/>
                </a:lnTo>
                <a:lnTo>
                  <a:pt x="1881646" y="1306803"/>
                </a:lnTo>
                <a:lnTo>
                  <a:pt x="1848595" y="1338324"/>
                </a:lnTo>
                <a:lnTo>
                  <a:pt x="1814415" y="1368317"/>
                </a:lnTo>
                <a:lnTo>
                  <a:pt x="1779160" y="1396763"/>
                </a:lnTo>
                <a:lnTo>
                  <a:pt x="1742887" y="1423647"/>
                </a:lnTo>
                <a:lnTo>
                  <a:pt x="1705650" y="1448950"/>
                </a:lnTo>
                <a:lnTo>
                  <a:pt x="1667507" y="1472655"/>
                </a:lnTo>
                <a:lnTo>
                  <a:pt x="1628513" y="1494746"/>
                </a:lnTo>
                <a:lnTo>
                  <a:pt x="1588722" y="1515206"/>
                </a:lnTo>
                <a:lnTo>
                  <a:pt x="1548192" y="1534017"/>
                </a:lnTo>
                <a:lnTo>
                  <a:pt x="1506978" y="1551162"/>
                </a:lnTo>
                <a:lnTo>
                  <a:pt x="1465136" y="1566625"/>
                </a:lnTo>
                <a:lnTo>
                  <a:pt x="1431634" y="1577495"/>
                </a:lnTo>
                <a:close/>
              </a:path>
              <a:path w="2077084" h="1628140">
                <a:moveTo>
                  <a:pt x="582169" y="1496171"/>
                </a:moveTo>
                <a:lnTo>
                  <a:pt x="540427" y="1472590"/>
                </a:lnTo>
                <a:lnTo>
                  <a:pt x="500098" y="1447481"/>
                </a:lnTo>
                <a:lnTo>
                  <a:pt x="461199" y="1420902"/>
                </a:lnTo>
                <a:lnTo>
                  <a:pt x="423746" y="1392908"/>
                </a:lnTo>
                <a:lnTo>
                  <a:pt x="387758" y="1363556"/>
                </a:lnTo>
                <a:lnTo>
                  <a:pt x="353250" y="1332901"/>
                </a:lnTo>
                <a:lnTo>
                  <a:pt x="320239" y="1301000"/>
                </a:lnTo>
                <a:lnTo>
                  <a:pt x="288742" y="1267909"/>
                </a:lnTo>
                <a:lnTo>
                  <a:pt x="258777" y="1233684"/>
                </a:lnTo>
                <a:lnTo>
                  <a:pt x="230359" y="1198380"/>
                </a:lnTo>
                <a:lnTo>
                  <a:pt x="203507" y="1162055"/>
                </a:lnTo>
                <a:lnTo>
                  <a:pt x="178237" y="1124764"/>
                </a:lnTo>
                <a:lnTo>
                  <a:pt x="154565" y="1086563"/>
                </a:lnTo>
                <a:lnTo>
                  <a:pt x="132509" y="1047509"/>
                </a:lnTo>
                <a:lnTo>
                  <a:pt x="112085" y="1007657"/>
                </a:lnTo>
                <a:lnTo>
                  <a:pt x="93311" y="967064"/>
                </a:lnTo>
                <a:lnTo>
                  <a:pt x="76203" y="925786"/>
                </a:lnTo>
                <a:lnTo>
                  <a:pt x="60778" y="883878"/>
                </a:lnTo>
                <a:lnTo>
                  <a:pt x="47053" y="841397"/>
                </a:lnTo>
                <a:lnTo>
                  <a:pt x="35045" y="798399"/>
                </a:lnTo>
                <a:lnTo>
                  <a:pt x="24771" y="754941"/>
                </a:lnTo>
                <a:lnTo>
                  <a:pt x="16248" y="711077"/>
                </a:lnTo>
                <a:lnTo>
                  <a:pt x="9492" y="666865"/>
                </a:lnTo>
                <a:lnTo>
                  <a:pt x="4510" y="622200"/>
                </a:lnTo>
                <a:lnTo>
                  <a:pt x="1351" y="577619"/>
                </a:lnTo>
                <a:lnTo>
                  <a:pt x="0" y="532697"/>
                </a:lnTo>
                <a:lnTo>
                  <a:pt x="483" y="487651"/>
                </a:lnTo>
                <a:lnTo>
                  <a:pt x="2819" y="442537"/>
                </a:lnTo>
                <a:lnTo>
                  <a:pt x="7023" y="397411"/>
                </a:lnTo>
                <a:lnTo>
                  <a:pt x="13114" y="352328"/>
                </a:lnTo>
                <a:lnTo>
                  <a:pt x="21107" y="307346"/>
                </a:lnTo>
                <a:lnTo>
                  <a:pt x="31020" y="262520"/>
                </a:lnTo>
                <a:lnTo>
                  <a:pt x="42869" y="217906"/>
                </a:lnTo>
                <a:lnTo>
                  <a:pt x="56672" y="173561"/>
                </a:lnTo>
                <a:lnTo>
                  <a:pt x="72445" y="129540"/>
                </a:lnTo>
                <a:lnTo>
                  <a:pt x="90205" y="85900"/>
                </a:lnTo>
                <a:lnTo>
                  <a:pt x="109969" y="42697"/>
                </a:lnTo>
                <a:lnTo>
                  <a:pt x="131747" y="0"/>
                </a:lnTo>
                <a:lnTo>
                  <a:pt x="422746" y="156320"/>
                </a:lnTo>
                <a:lnTo>
                  <a:pt x="400935" y="200145"/>
                </a:lnTo>
                <a:lnTo>
                  <a:pt x="382131" y="244691"/>
                </a:lnTo>
                <a:lnTo>
                  <a:pt x="366304" y="289821"/>
                </a:lnTo>
                <a:lnTo>
                  <a:pt x="353416" y="335411"/>
                </a:lnTo>
                <a:lnTo>
                  <a:pt x="343432" y="381338"/>
                </a:lnTo>
                <a:lnTo>
                  <a:pt x="336313" y="427479"/>
                </a:lnTo>
                <a:lnTo>
                  <a:pt x="332022" y="473710"/>
                </a:lnTo>
                <a:lnTo>
                  <a:pt x="330523" y="519907"/>
                </a:lnTo>
                <a:lnTo>
                  <a:pt x="331778" y="565949"/>
                </a:lnTo>
                <a:lnTo>
                  <a:pt x="335750" y="611710"/>
                </a:lnTo>
                <a:lnTo>
                  <a:pt x="342401" y="657068"/>
                </a:lnTo>
                <a:lnTo>
                  <a:pt x="351696" y="701900"/>
                </a:lnTo>
                <a:lnTo>
                  <a:pt x="363595" y="746081"/>
                </a:lnTo>
                <a:lnTo>
                  <a:pt x="378064" y="789489"/>
                </a:lnTo>
                <a:lnTo>
                  <a:pt x="395063" y="832000"/>
                </a:lnTo>
                <a:lnTo>
                  <a:pt x="414557" y="873492"/>
                </a:lnTo>
                <a:lnTo>
                  <a:pt x="436508" y="913839"/>
                </a:lnTo>
                <a:lnTo>
                  <a:pt x="460878" y="952920"/>
                </a:lnTo>
                <a:lnTo>
                  <a:pt x="487631" y="990611"/>
                </a:lnTo>
                <a:lnTo>
                  <a:pt x="516730" y="1026787"/>
                </a:lnTo>
                <a:lnTo>
                  <a:pt x="548137" y="1061327"/>
                </a:lnTo>
                <a:lnTo>
                  <a:pt x="581816" y="1094107"/>
                </a:lnTo>
                <a:lnTo>
                  <a:pt x="617728" y="1125002"/>
                </a:lnTo>
                <a:lnTo>
                  <a:pt x="655838" y="1153891"/>
                </a:lnTo>
                <a:lnTo>
                  <a:pt x="696107" y="1180649"/>
                </a:lnTo>
                <a:lnTo>
                  <a:pt x="738500" y="1205153"/>
                </a:lnTo>
                <a:lnTo>
                  <a:pt x="1431634" y="1577495"/>
                </a:lnTo>
                <a:lnTo>
                  <a:pt x="1422721" y="1580387"/>
                </a:lnTo>
                <a:lnTo>
                  <a:pt x="1379789" y="1592433"/>
                </a:lnTo>
                <a:lnTo>
                  <a:pt x="1336396" y="1602744"/>
                </a:lnTo>
                <a:lnTo>
                  <a:pt x="1292597" y="1611305"/>
                </a:lnTo>
                <a:lnTo>
                  <a:pt x="1248449" y="1618097"/>
                </a:lnTo>
                <a:lnTo>
                  <a:pt x="1204007" y="1623103"/>
                </a:lnTo>
                <a:lnTo>
                  <a:pt x="1159327" y="1626308"/>
                </a:lnTo>
                <a:lnTo>
                  <a:pt x="1114464" y="1627693"/>
                </a:lnTo>
                <a:lnTo>
                  <a:pt x="1069474" y="1627241"/>
                </a:lnTo>
                <a:lnTo>
                  <a:pt x="1024414" y="1624936"/>
                </a:lnTo>
                <a:lnTo>
                  <a:pt x="979338" y="1620759"/>
                </a:lnTo>
                <a:lnTo>
                  <a:pt x="934303" y="1614695"/>
                </a:lnTo>
                <a:lnTo>
                  <a:pt x="889364" y="1606727"/>
                </a:lnTo>
                <a:lnTo>
                  <a:pt x="844577" y="1596836"/>
                </a:lnTo>
                <a:lnTo>
                  <a:pt x="799998" y="1585006"/>
                </a:lnTo>
                <a:lnTo>
                  <a:pt x="755682" y="1571220"/>
                </a:lnTo>
                <a:lnTo>
                  <a:pt x="711686" y="1555460"/>
                </a:lnTo>
                <a:lnTo>
                  <a:pt x="668064" y="1537710"/>
                </a:lnTo>
                <a:lnTo>
                  <a:pt x="624873" y="1517953"/>
                </a:lnTo>
                <a:lnTo>
                  <a:pt x="582169" y="1496171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578924" y="1029146"/>
            <a:ext cx="7106284" cy="6333490"/>
            <a:chOff x="10578924" y="1029146"/>
            <a:chExt cx="7106284" cy="6333490"/>
          </a:xfrm>
        </p:grpSpPr>
        <p:sp>
          <p:nvSpPr>
            <p:cNvPr id="5" name="object 5"/>
            <p:cNvSpPr/>
            <p:nvPr/>
          </p:nvSpPr>
          <p:spPr>
            <a:xfrm>
              <a:off x="10770260" y="1142605"/>
              <a:ext cx="6415405" cy="2567940"/>
            </a:xfrm>
            <a:custGeom>
              <a:avLst/>
              <a:gdLst/>
              <a:ahLst/>
              <a:cxnLst/>
              <a:rect l="l" t="t" r="r" b="b"/>
              <a:pathLst>
                <a:path w="6415405" h="2567940">
                  <a:moveTo>
                    <a:pt x="546595" y="390994"/>
                  </a:moveTo>
                  <a:lnTo>
                    <a:pt x="536879" y="284505"/>
                  </a:lnTo>
                  <a:lnTo>
                    <a:pt x="473862" y="446570"/>
                  </a:lnTo>
                  <a:lnTo>
                    <a:pt x="483577" y="553046"/>
                  </a:lnTo>
                  <a:lnTo>
                    <a:pt x="546595" y="390994"/>
                  </a:lnTo>
                  <a:close/>
                </a:path>
                <a:path w="6415405" h="2567940">
                  <a:moveTo>
                    <a:pt x="848410" y="279069"/>
                  </a:moveTo>
                  <a:lnTo>
                    <a:pt x="831583" y="94780"/>
                  </a:lnTo>
                  <a:lnTo>
                    <a:pt x="0" y="109258"/>
                  </a:lnTo>
                  <a:lnTo>
                    <a:pt x="14668" y="269963"/>
                  </a:lnTo>
                  <a:lnTo>
                    <a:pt x="768565" y="256806"/>
                  </a:lnTo>
                  <a:lnTo>
                    <a:pt x="770724" y="280428"/>
                  </a:lnTo>
                  <a:lnTo>
                    <a:pt x="848410" y="279069"/>
                  </a:lnTo>
                  <a:close/>
                </a:path>
                <a:path w="6415405" h="2567940">
                  <a:moveTo>
                    <a:pt x="980059" y="383438"/>
                  </a:moveTo>
                  <a:lnTo>
                    <a:pt x="546620" y="391007"/>
                  </a:lnTo>
                  <a:lnTo>
                    <a:pt x="483603" y="553059"/>
                  </a:lnTo>
                  <a:lnTo>
                    <a:pt x="917041" y="545503"/>
                  </a:lnTo>
                  <a:lnTo>
                    <a:pt x="980059" y="383438"/>
                  </a:lnTo>
                  <a:close/>
                </a:path>
                <a:path w="6415405" h="2567940">
                  <a:moveTo>
                    <a:pt x="1527556" y="670585"/>
                  </a:moveTo>
                  <a:lnTo>
                    <a:pt x="1500949" y="379145"/>
                  </a:lnTo>
                  <a:lnTo>
                    <a:pt x="1185316" y="384644"/>
                  </a:lnTo>
                  <a:lnTo>
                    <a:pt x="1175410" y="275996"/>
                  </a:lnTo>
                  <a:lnTo>
                    <a:pt x="1112393" y="438061"/>
                  </a:lnTo>
                  <a:lnTo>
                    <a:pt x="1122299" y="546671"/>
                  </a:lnTo>
                  <a:lnTo>
                    <a:pt x="1437932" y="541197"/>
                  </a:lnTo>
                  <a:lnTo>
                    <a:pt x="1464538" y="832650"/>
                  </a:lnTo>
                  <a:lnTo>
                    <a:pt x="1527556" y="670585"/>
                  </a:lnTo>
                  <a:close/>
                </a:path>
                <a:path w="6415405" h="2567940">
                  <a:moveTo>
                    <a:pt x="1645958" y="668540"/>
                  </a:moveTo>
                  <a:lnTo>
                    <a:pt x="1527556" y="670598"/>
                  </a:lnTo>
                  <a:lnTo>
                    <a:pt x="1464538" y="832650"/>
                  </a:lnTo>
                  <a:lnTo>
                    <a:pt x="1582940" y="830592"/>
                  </a:lnTo>
                  <a:lnTo>
                    <a:pt x="1645958" y="668540"/>
                  </a:lnTo>
                  <a:close/>
                </a:path>
                <a:path w="6415405" h="2567940">
                  <a:moveTo>
                    <a:pt x="2167852" y="665264"/>
                  </a:moveTo>
                  <a:lnTo>
                    <a:pt x="2157768" y="554736"/>
                  </a:lnTo>
                  <a:lnTo>
                    <a:pt x="2094750" y="716788"/>
                  </a:lnTo>
                  <a:lnTo>
                    <a:pt x="2104834" y="827328"/>
                  </a:lnTo>
                  <a:lnTo>
                    <a:pt x="2167852" y="665264"/>
                  </a:lnTo>
                  <a:close/>
                </a:path>
                <a:path w="6415405" h="2567940">
                  <a:moveTo>
                    <a:pt x="2251608" y="362165"/>
                  </a:moveTo>
                  <a:lnTo>
                    <a:pt x="1940598" y="367588"/>
                  </a:lnTo>
                  <a:lnTo>
                    <a:pt x="1955266" y="528294"/>
                  </a:lnTo>
                  <a:lnTo>
                    <a:pt x="2188591" y="524230"/>
                  </a:lnTo>
                  <a:lnTo>
                    <a:pt x="2251608" y="362165"/>
                  </a:lnTo>
                  <a:close/>
                </a:path>
                <a:path w="6415405" h="2567940">
                  <a:moveTo>
                    <a:pt x="2470835" y="549275"/>
                  </a:moveTo>
                  <a:lnTo>
                    <a:pt x="2443848" y="253517"/>
                  </a:lnTo>
                  <a:lnTo>
                    <a:pt x="2380831" y="415582"/>
                  </a:lnTo>
                  <a:lnTo>
                    <a:pt x="2393150" y="550633"/>
                  </a:lnTo>
                  <a:lnTo>
                    <a:pt x="2470835" y="549275"/>
                  </a:lnTo>
                  <a:close/>
                </a:path>
                <a:path w="6415405" h="2567940">
                  <a:moveTo>
                    <a:pt x="2826423" y="953287"/>
                  </a:moveTo>
                  <a:lnTo>
                    <a:pt x="1874939" y="969899"/>
                  </a:lnTo>
                  <a:lnTo>
                    <a:pt x="1820608" y="374662"/>
                  </a:lnTo>
                  <a:lnTo>
                    <a:pt x="1619453" y="378167"/>
                  </a:lnTo>
                  <a:lnTo>
                    <a:pt x="1634121" y="538873"/>
                  </a:lnTo>
                  <a:lnTo>
                    <a:pt x="1757591" y="536714"/>
                  </a:lnTo>
                  <a:lnTo>
                    <a:pt x="1811921" y="1131963"/>
                  </a:lnTo>
                  <a:lnTo>
                    <a:pt x="2763405" y="1115352"/>
                  </a:lnTo>
                  <a:lnTo>
                    <a:pt x="2826423" y="953287"/>
                  </a:lnTo>
                  <a:close/>
                </a:path>
                <a:path w="6415405" h="2567940">
                  <a:moveTo>
                    <a:pt x="2842920" y="1134135"/>
                  </a:moveTo>
                  <a:lnTo>
                    <a:pt x="2826423" y="953312"/>
                  </a:lnTo>
                  <a:lnTo>
                    <a:pt x="2763405" y="1115352"/>
                  </a:lnTo>
                  <a:lnTo>
                    <a:pt x="2765234" y="1135494"/>
                  </a:lnTo>
                  <a:lnTo>
                    <a:pt x="2842920" y="1134135"/>
                  </a:lnTo>
                  <a:close/>
                </a:path>
                <a:path w="6415405" h="2567940">
                  <a:moveTo>
                    <a:pt x="3070072" y="55118"/>
                  </a:moveTo>
                  <a:lnTo>
                    <a:pt x="953427" y="92062"/>
                  </a:lnTo>
                  <a:lnTo>
                    <a:pt x="968095" y="252768"/>
                  </a:lnTo>
                  <a:lnTo>
                    <a:pt x="3007055" y="217182"/>
                  </a:lnTo>
                  <a:lnTo>
                    <a:pt x="3070072" y="55118"/>
                  </a:lnTo>
                  <a:close/>
                </a:path>
                <a:path w="6415405" h="2567940">
                  <a:moveTo>
                    <a:pt x="3150997" y="941679"/>
                  </a:moveTo>
                  <a:lnTo>
                    <a:pt x="3124250" y="648589"/>
                  </a:lnTo>
                  <a:lnTo>
                    <a:pt x="2167864" y="665276"/>
                  </a:lnTo>
                  <a:lnTo>
                    <a:pt x="2104847" y="827341"/>
                  </a:lnTo>
                  <a:lnTo>
                    <a:pt x="3061233" y="810641"/>
                  </a:lnTo>
                  <a:lnTo>
                    <a:pt x="3087979" y="1103744"/>
                  </a:lnTo>
                  <a:lnTo>
                    <a:pt x="3150997" y="941679"/>
                  </a:lnTo>
                  <a:close/>
                </a:path>
                <a:path w="6415405" h="2567940">
                  <a:moveTo>
                    <a:pt x="3213036" y="344208"/>
                  </a:moveTo>
                  <a:lnTo>
                    <a:pt x="3096679" y="346240"/>
                  </a:lnTo>
                  <a:lnTo>
                    <a:pt x="3070110" y="55118"/>
                  </a:lnTo>
                  <a:lnTo>
                    <a:pt x="3007093" y="217170"/>
                  </a:lnTo>
                  <a:lnTo>
                    <a:pt x="3033649" y="508279"/>
                  </a:lnTo>
                  <a:lnTo>
                    <a:pt x="3150019" y="506272"/>
                  </a:lnTo>
                  <a:lnTo>
                    <a:pt x="3213036" y="344208"/>
                  </a:lnTo>
                  <a:close/>
                </a:path>
                <a:path w="6415405" h="2567940">
                  <a:moveTo>
                    <a:pt x="3267367" y="939673"/>
                  </a:moveTo>
                  <a:lnTo>
                    <a:pt x="3151009" y="941692"/>
                  </a:lnTo>
                  <a:lnTo>
                    <a:pt x="3087992" y="1103757"/>
                  </a:lnTo>
                  <a:lnTo>
                    <a:pt x="3204349" y="1101725"/>
                  </a:lnTo>
                  <a:lnTo>
                    <a:pt x="3267367" y="939673"/>
                  </a:lnTo>
                  <a:close/>
                </a:path>
                <a:path w="6415405" h="2567940">
                  <a:moveTo>
                    <a:pt x="3470859" y="934618"/>
                  </a:moveTo>
                  <a:lnTo>
                    <a:pt x="3461270" y="829500"/>
                  </a:lnTo>
                  <a:lnTo>
                    <a:pt x="3398253" y="991565"/>
                  </a:lnTo>
                  <a:lnTo>
                    <a:pt x="3407841" y="1096683"/>
                  </a:lnTo>
                  <a:lnTo>
                    <a:pt x="3470859" y="934618"/>
                  </a:lnTo>
                  <a:close/>
                </a:path>
                <a:path w="6415405" h="2567940">
                  <a:moveTo>
                    <a:pt x="3559518" y="636905"/>
                  </a:moveTo>
                  <a:lnTo>
                    <a:pt x="3240252" y="642480"/>
                  </a:lnTo>
                  <a:lnTo>
                    <a:pt x="3254921" y="803186"/>
                  </a:lnTo>
                  <a:lnTo>
                    <a:pt x="3496500" y="798969"/>
                  </a:lnTo>
                  <a:lnTo>
                    <a:pt x="3559518" y="636905"/>
                  </a:lnTo>
                  <a:close/>
                </a:path>
                <a:path w="6415405" h="2567940">
                  <a:moveTo>
                    <a:pt x="3774262" y="824001"/>
                  </a:moveTo>
                  <a:lnTo>
                    <a:pt x="3720198" y="231863"/>
                  </a:lnTo>
                  <a:lnTo>
                    <a:pt x="3657181" y="393928"/>
                  </a:lnTo>
                  <a:lnTo>
                    <a:pt x="3696563" y="825360"/>
                  </a:lnTo>
                  <a:lnTo>
                    <a:pt x="3774262" y="824001"/>
                  </a:lnTo>
                  <a:close/>
                </a:path>
                <a:path w="6415405" h="2567940">
                  <a:moveTo>
                    <a:pt x="3863149" y="1828520"/>
                  </a:moveTo>
                  <a:lnTo>
                    <a:pt x="3552266" y="1833943"/>
                  </a:lnTo>
                  <a:lnTo>
                    <a:pt x="3489236" y="1996008"/>
                  </a:lnTo>
                  <a:lnTo>
                    <a:pt x="3800144" y="1990585"/>
                  </a:lnTo>
                  <a:lnTo>
                    <a:pt x="3863149" y="1828520"/>
                  </a:lnTo>
                  <a:close/>
                </a:path>
                <a:path w="6415405" h="2567940">
                  <a:moveTo>
                    <a:pt x="3906177" y="926998"/>
                  </a:moveTo>
                  <a:lnTo>
                    <a:pt x="3470884" y="934593"/>
                  </a:lnTo>
                  <a:lnTo>
                    <a:pt x="3407867" y="1096645"/>
                  </a:lnTo>
                  <a:lnTo>
                    <a:pt x="3843172" y="1089050"/>
                  </a:lnTo>
                  <a:lnTo>
                    <a:pt x="3906177" y="926998"/>
                  </a:lnTo>
                  <a:close/>
                </a:path>
                <a:path w="6415405" h="2567940">
                  <a:moveTo>
                    <a:pt x="4119511" y="1111021"/>
                  </a:moveTo>
                  <a:lnTo>
                    <a:pt x="4093032" y="820953"/>
                  </a:lnTo>
                  <a:lnTo>
                    <a:pt x="4030014" y="983018"/>
                  </a:lnTo>
                  <a:lnTo>
                    <a:pt x="4041813" y="1112380"/>
                  </a:lnTo>
                  <a:lnTo>
                    <a:pt x="4119511" y="1111021"/>
                  </a:lnTo>
                  <a:close/>
                </a:path>
                <a:path w="6415405" h="2567940">
                  <a:moveTo>
                    <a:pt x="4161459" y="1526438"/>
                  </a:moveTo>
                  <a:lnTo>
                    <a:pt x="3322510" y="1541068"/>
                  </a:lnTo>
                  <a:lnTo>
                    <a:pt x="3337179" y="1701774"/>
                  </a:lnTo>
                  <a:lnTo>
                    <a:pt x="4098455" y="1688490"/>
                  </a:lnTo>
                  <a:lnTo>
                    <a:pt x="4161459" y="1526438"/>
                  </a:lnTo>
                  <a:close/>
                </a:path>
                <a:path w="6415405" h="2567940">
                  <a:moveTo>
                    <a:pt x="4338701" y="32435"/>
                  </a:moveTo>
                  <a:lnTo>
                    <a:pt x="3505670" y="46964"/>
                  </a:lnTo>
                  <a:lnTo>
                    <a:pt x="3520338" y="207670"/>
                  </a:lnTo>
                  <a:lnTo>
                    <a:pt x="4275683" y="194487"/>
                  </a:lnTo>
                  <a:lnTo>
                    <a:pt x="4338701" y="32435"/>
                  </a:lnTo>
                  <a:close/>
                </a:path>
                <a:path w="6415405" h="2567940">
                  <a:moveTo>
                    <a:pt x="4355922" y="219519"/>
                  </a:moveTo>
                  <a:lnTo>
                    <a:pt x="4338815" y="32423"/>
                  </a:lnTo>
                  <a:lnTo>
                    <a:pt x="4275810" y="194487"/>
                  </a:lnTo>
                  <a:lnTo>
                    <a:pt x="4277601" y="214312"/>
                  </a:lnTo>
                  <a:lnTo>
                    <a:pt x="4278223" y="220878"/>
                  </a:lnTo>
                  <a:lnTo>
                    <a:pt x="4355922" y="219519"/>
                  </a:lnTo>
                  <a:close/>
                </a:path>
                <a:path w="6415405" h="2567940">
                  <a:moveTo>
                    <a:pt x="4399686" y="628142"/>
                  </a:moveTo>
                  <a:lnTo>
                    <a:pt x="3879697" y="637222"/>
                  </a:lnTo>
                  <a:lnTo>
                    <a:pt x="3894378" y="797928"/>
                  </a:lnTo>
                  <a:lnTo>
                    <a:pt x="4336643" y="790206"/>
                  </a:lnTo>
                  <a:lnTo>
                    <a:pt x="4399686" y="628142"/>
                  </a:lnTo>
                  <a:close/>
                </a:path>
                <a:path w="6415405" h="2567940">
                  <a:moveTo>
                    <a:pt x="4426369" y="919619"/>
                  </a:moveTo>
                  <a:lnTo>
                    <a:pt x="4399775" y="628116"/>
                  </a:lnTo>
                  <a:lnTo>
                    <a:pt x="4336758" y="790168"/>
                  </a:lnTo>
                  <a:lnTo>
                    <a:pt x="4363351" y="1081671"/>
                  </a:lnTo>
                  <a:lnTo>
                    <a:pt x="4426369" y="919619"/>
                  </a:lnTo>
                  <a:close/>
                </a:path>
                <a:path w="6415405" h="2567940">
                  <a:moveTo>
                    <a:pt x="4479836" y="1513382"/>
                  </a:moveTo>
                  <a:lnTo>
                    <a:pt x="4453356" y="1223314"/>
                  </a:lnTo>
                  <a:lnTo>
                    <a:pt x="4390352" y="1385366"/>
                  </a:lnTo>
                  <a:lnTo>
                    <a:pt x="4416831" y="1675447"/>
                  </a:lnTo>
                  <a:lnTo>
                    <a:pt x="4479836" y="1513382"/>
                  </a:lnTo>
                  <a:close/>
                </a:path>
                <a:path w="6415405" h="2567940">
                  <a:moveTo>
                    <a:pt x="4489894" y="321348"/>
                  </a:moveTo>
                  <a:lnTo>
                    <a:pt x="4053446" y="328955"/>
                  </a:lnTo>
                  <a:lnTo>
                    <a:pt x="4043946" y="224980"/>
                  </a:lnTo>
                  <a:lnTo>
                    <a:pt x="3980942" y="387045"/>
                  </a:lnTo>
                  <a:lnTo>
                    <a:pt x="3990441" y="491032"/>
                  </a:lnTo>
                  <a:lnTo>
                    <a:pt x="4426877" y="483400"/>
                  </a:lnTo>
                  <a:lnTo>
                    <a:pt x="4489894" y="321348"/>
                  </a:lnTo>
                  <a:close/>
                </a:path>
                <a:path w="6415405" h="2567940">
                  <a:moveTo>
                    <a:pt x="4542764" y="917625"/>
                  </a:moveTo>
                  <a:lnTo>
                    <a:pt x="4426369" y="919645"/>
                  </a:lnTo>
                  <a:lnTo>
                    <a:pt x="4363351" y="1081709"/>
                  </a:lnTo>
                  <a:lnTo>
                    <a:pt x="4479760" y="1079677"/>
                  </a:lnTo>
                  <a:lnTo>
                    <a:pt x="4542764" y="917625"/>
                  </a:lnTo>
                  <a:close/>
                </a:path>
                <a:path w="6415405" h="2567940">
                  <a:moveTo>
                    <a:pt x="4702200" y="505853"/>
                  </a:moveTo>
                  <a:lnTo>
                    <a:pt x="4675632" y="214922"/>
                  </a:lnTo>
                  <a:lnTo>
                    <a:pt x="4612627" y="376986"/>
                  </a:lnTo>
                  <a:lnTo>
                    <a:pt x="4624502" y="507199"/>
                  </a:lnTo>
                  <a:lnTo>
                    <a:pt x="4702200" y="505853"/>
                  </a:lnTo>
                  <a:close/>
                </a:path>
                <a:path w="6415405" h="2567940">
                  <a:moveTo>
                    <a:pt x="4782109" y="1399044"/>
                  </a:moveTo>
                  <a:lnTo>
                    <a:pt x="4711268" y="623239"/>
                  </a:lnTo>
                  <a:lnTo>
                    <a:pt x="4711382" y="622960"/>
                  </a:lnTo>
                  <a:lnTo>
                    <a:pt x="4711255" y="622973"/>
                  </a:lnTo>
                  <a:lnTo>
                    <a:pt x="4516132" y="626376"/>
                  </a:lnTo>
                  <a:lnTo>
                    <a:pt x="4530814" y="787082"/>
                  </a:lnTo>
                  <a:lnTo>
                    <a:pt x="4648251" y="785037"/>
                  </a:lnTo>
                  <a:lnTo>
                    <a:pt x="4704410" y="1400403"/>
                  </a:lnTo>
                  <a:lnTo>
                    <a:pt x="4782109" y="1399044"/>
                  </a:lnTo>
                  <a:close/>
                </a:path>
                <a:path w="6415405" h="2567940">
                  <a:moveTo>
                    <a:pt x="4856111" y="2109470"/>
                  </a:moveTo>
                  <a:lnTo>
                    <a:pt x="4846218" y="2000986"/>
                  </a:lnTo>
                  <a:lnTo>
                    <a:pt x="4783213" y="2163038"/>
                  </a:lnTo>
                  <a:lnTo>
                    <a:pt x="4793107" y="2271534"/>
                  </a:lnTo>
                  <a:lnTo>
                    <a:pt x="4856111" y="2109470"/>
                  </a:lnTo>
                  <a:close/>
                </a:path>
                <a:path w="6415405" h="2567940">
                  <a:moveTo>
                    <a:pt x="4917503" y="1505750"/>
                  </a:moveTo>
                  <a:lnTo>
                    <a:pt x="4480115" y="1513382"/>
                  </a:lnTo>
                  <a:lnTo>
                    <a:pt x="4417111" y="1675447"/>
                  </a:lnTo>
                  <a:lnTo>
                    <a:pt x="4854499" y="1667802"/>
                  </a:lnTo>
                  <a:lnTo>
                    <a:pt x="4917503" y="1505750"/>
                  </a:lnTo>
                  <a:close/>
                </a:path>
                <a:path w="6415405" h="2567940">
                  <a:moveTo>
                    <a:pt x="4981067" y="20662"/>
                  </a:moveTo>
                  <a:lnTo>
                    <a:pt x="4463097" y="29705"/>
                  </a:lnTo>
                  <a:lnTo>
                    <a:pt x="4477778" y="190411"/>
                  </a:lnTo>
                  <a:lnTo>
                    <a:pt x="4918062" y="182727"/>
                  </a:lnTo>
                  <a:lnTo>
                    <a:pt x="4981067" y="20662"/>
                  </a:lnTo>
                  <a:close/>
                </a:path>
                <a:path w="6415405" h="2567940">
                  <a:moveTo>
                    <a:pt x="5131435" y="1690077"/>
                  </a:moveTo>
                  <a:lnTo>
                    <a:pt x="5050447" y="803059"/>
                  </a:lnTo>
                  <a:lnTo>
                    <a:pt x="4987442" y="965123"/>
                  </a:lnTo>
                  <a:lnTo>
                    <a:pt x="5053736" y="1691436"/>
                  </a:lnTo>
                  <a:lnTo>
                    <a:pt x="5131435" y="1690077"/>
                  </a:lnTo>
                  <a:close/>
                </a:path>
                <a:path w="6415405" h="2567940">
                  <a:moveTo>
                    <a:pt x="5263235" y="1798078"/>
                  </a:moveTo>
                  <a:lnTo>
                    <a:pt x="4188015" y="1816849"/>
                  </a:lnTo>
                  <a:lnTo>
                    <a:pt x="4161498" y="1526400"/>
                  </a:lnTo>
                  <a:lnTo>
                    <a:pt x="4098493" y="1688465"/>
                  </a:lnTo>
                  <a:lnTo>
                    <a:pt x="4125010" y="1978914"/>
                  </a:lnTo>
                  <a:lnTo>
                    <a:pt x="5200218" y="1960143"/>
                  </a:lnTo>
                  <a:lnTo>
                    <a:pt x="5263235" y="1798078"/>
                  </a:lnTo>
                  <a:close/>
                </a:path>
                <a:path w="6415405" h="2567940">
                  <a:moveTo>
                    <a:pt x="5466905" y="604545"/>
                  </a:moveTo>
                  <a:lnTo>
                    <a:pt x="4835893" y="615556"/>
                  </a:lnTo>
                  <a:lnTo>
                    <a:pt x="4850574" y="776262"/>
                  </a:lnTo>
                  <a:lnTo>
                    <a:pt x="5403888" y="766610"/>
                  </a:lnTo>
                  <a:lnTo>
                    <a:pt x="5466905" y="604545"/>
                  </a:lnTo>
                  <a:close/>
                </a:path>
                <a:path w="6415405" h="2567940">
                  <a:moveTo>
                    <a:pt x="5504065" y="2281491"/>
                  </a:moveTo>
                  <a:lnTo>
                    <a:pt x="5422887" y="1391945"/>
                  </a:lnTo>
                  <a:lnTo>
                    <a:pt x="5359882" y="1554010"/>
                  </a:lnTo>
                  <a:lnTo>
                    <a:pt x="5426418" y="2282850"/>
                  </a:lnTo>
                  <a:lnTo>
                    <a:pt x="5504065" y="2281491"/>
                  </a:lnTo>
                  <a:close/>
                </a:path>
                <a:path w="6415405" h="2567940">
                  <a:moveTo>
                    <a:pt x="5521884" y="1200416"/>
                  </a:moveTo>
                  <a:lnTo>
                    <a:pt x="5209159" y="1205865"/>
                  </a:lnTo>
                  <a:lnTo>
                    <a:pt x="5223815" y="1366570"/>
                  </a:lnTo>
                  <a:lnTo>
                    <a:pt x="5458866" y="1362468"/>
                  </a:lnTo>
                  <a:lnTo>
                    <a:pt x="5521884" y="1200416"/>
                  </a:lnTo>
                  <a:close/>
                </a:path>
                <a:path w="6415405" h="2567940">
                  <a:moveTo>
                    <a:pt x="5635866" y="2388209"/>
                  </a:moveTo>
                  <a:lnTo>
                    <a:pt x="5198592" y="2395842"/>
                  </a:lnTo>
                  <a:lnTo>
                    <a:pt x="5171973" y="2104136"/>
                  </a:lnTo>
                  <a:lnTo>
                    <a:pt x="5172037" y="2103970"/>
                  </a:lnTo>
                  <a:lnTo>
                    <a:pt x="4856518" y="2109470"/>
                  </a:lnTo>
                  <a:lnTo>
                    <a:pt x="4793500" y="2271534"/>
                  </a:lnTo>
                  <a:lnTo>
                    <a:pt x="5108943" y="2266048"/>
                  </a:lnTo>
                  <a:lnTo>
                    <a:pt x="5135562" y="2557678"/>
                  </a:lnTo>
                  <a:lnTo>
                    <a:pt x="5135473" y="2557907"/>
                  </a:lnTo>
                  <a:lnTo>
                    <a:pt x="5572823" y="2550274"/>
                  </a:lnTo>
                  <a:lnTo>
                    <a:pt x="5635866" y="2388209"/>
                  </a:lnTo>
                  <a:close/>
                </a:path>
                <a:path w="6415405" h="2567940">
                  <a:moveTo>
                    <a:pt x="5640781" y="306514"/>
                  </a:moveTo>
                  <a:lnTo>
                    <a:pt x="5008296" y="317550"/>
                  </a:lnTo>
                  <a:lnTo>
                    <a:pt x="4981194" y="20662"/>
                  </a:lnTo>
                  <a:lnTo>
                    <a:pt x="4918176" y="182727"/>
                  </a:lnTo>
                  <a:lnTo>
                    <a:pt x="4942675" y="451116"/>
                  </a:lnTo>
                  <a:lnTo>
                    <a:pt x="4945278" y="479539"/>
                  </a:lnTo>
                  <a:lnTo>
                    <a:pt x="5577764" y="468579"/>
                  </a:lnTo>
                  <a:lnTo>
                    <a:pt x="5640781" y="306514"/>
                  </a:lnTo>
                  <a:close/>
                </a:path>
                <a:path w="6415405" h="2567940">
                  <a:moveTo>
                    <a:pt x="5685180" y="791997"/>
                  </a:moveTo>
                  <a:lnTo>
                    <a:pt x="5640895" y="306514"/>
                  </a:lnTo>
                  <a:lnTo>
                    <a:pt x="5577878" y="468579"/>
                  </a:lnTo>
                  <a:lnTo>
                    <a:pt x="5607532" y="793356"/>
                  </a:lnTo>
                  <a:lnTo>
                    <a:pt x="5685180" y="791997"/>
                  </a:lnTo>
                  <a:close/>
                </a:path>
                <a:path w="6415405" h="2567940">
                  <a:moveTo>
                    <a:pt x="5741860" y="1386370"/>
                  </a:moveTo>
                  <a:lnTo>
                    <a:pt x="5714987" y="1091806"/>
                  </a:lnTo>
                  <a:lnTo>
                    <a:pt x="5651970" y="1253871"/>
                  </a:lnTo>
                  <a:lnTo>
                    <a:pt x="5664162" y="1387729"/>
                  </a:lnTo>
                  <a:lnTo>
                    <a:pt x="5741860" y="1386370"/>
                  </a:lnTo>
                  <a:close/>
                </a:path>
                <a:path w="6415405" h="2567940">
                  <a:moveTo>
                    <a:pt x="5838672" y="2384679"/>
                  </a:moveTo>
                  <a:lnTo>
                    <a:pt x="5802058" y="1983524"/>
                  </a:lnTo>
                  <a:lnTo>
                    <a:pt x="5739054" y="2145588"/>
                  </a:lnTo>
                  <a:lnTo>
                    <a:pt x="5775655" y="2546743"/>
                  </a:lnTo>
                  <a:lnTo>
                    <a:pt x="5838672" y="2384679"/>
                  </a:lnTo>
                  <a:close/>
                </a:path>
                <a:path w="6415405" h="2567940">
                  <a:moveTo>
                    <a:pt x="5872988" y="1491615"/>
                  </a:moveTo>
                  <a:lnTo>
                    <a:pt x="5557456" y="1497114"/>
                  </a:lnTo>
                  <a:lnTo>
                    <a:pt x="5572150" y="1657819"/>
                  </a:lnTo>
                  <a:lnTo>
                    <a:pt x="5809970" y="1653667"/>
                  </a:lnTo>
                  <a:lnTo>
                    <a:pt x="5872988" y="1491615"/>
                  </a:lnTo>
                  <a:close/>
                </a:path>
                <a:path w="6415405" h="2567940">
                  <a:moveTo>
                    <a:pt x="5954915" y="2382634"/>
                  </a:moveTo>
                  <a:lnTo>
                    <a:pt x="5838952" y="2384653"/>
                  </a:lnTo>
                  <a:lnTo>
                    <a:pt x="5775934" y="2546718"/>
                  </a:lnTo>
                  <a:lnTo>
                    <a:pt x="5891911" y="2544699"/>
                  </a:lnTo>
                  <a:lnTo>
                    <a:pt x="5954915" y="2382634"/>
                  </a:lnTo>
                  <a:close/>
                </a:path>
                <a:path w="6415405" h="2567940">
                  <a:moveTo>
                    <a:pt x="6073965" y="1486865"/>
                  </a:moveTo>
                  <a:lnTo>
                    <a:pt x="6047448" y="1196251"/>
                  </a:lnTo>
                  <a:lnTo>
                    <a:pt x="5846394" y="1199667"/>
                  </a:lnTo>
                  <a:lnTo>
                    <a:pt x="5861075" y="1360373"/>
                  </a:lnTo>
                  <a:lnTo>
                    <a:pt x="5984443" y="1358226"/>
                  </a:lnTo>
                  <a:lnTo>
                    <a:pt x="6010961" y="1648929"/>
                  </a:lnTo>
                  <a:lnTo>
                    <a:pt x="6073965" y="1486865"/>
                  </a:lnTo>
                  <a:close/>
                </a:path>
                <a:path w="6415405" h="2567940">
                  <a:moveTo>
                    <a:pt x="6079553" y="294970"/>
                  </a:moveTo>
                  <a:lnTo>
                    <a:pt x="5766828" y="300431"/>
                  </a:lnTo>
                  <a:lnTo>
                    <a:pt x="5781522" y="461137"/>
                  </a:lnTo>
                  <a:lnTo>
                    <a:pt x="6016536" y="457034"/>
                  </a:lnTo>
                  <a:lnTo>
                    <a:pt x="6079553" y="294970"/>
                  </a:lnTo>
                  <a:close/>
                </a:path>
                <a:path w="6415405" h="2567940">
                  <a:moveTo>
                    <a:pt x="6131992" y="890993"/>
                  </a:moveTo>
                  <a:lnTo>
                    <a:pt x="5183048" y="907554"/>
                  </a:lnTo>
                  <a:lnTo>
                    <a:pt x="5197729" y="1068260"/>
                  </a:lnTo>
                  <a:lnTo>
                    <a:pt x="6068987" y="1053058"/>
                  </a:lnTo>
                  <a:lnTo>
                    <a:pt x="6131992" y="890993"/>
                  </a:lnTo>
                  <a:close/>
                </a:path>
                <a:path w="6415405" h="2567940">
                  <a:moveTo>
                    <a:pt x="6167056" y="2566390"/>
                  </a:moveTo>
                  <a:lnTo>
                    <a:pt x="6123483" y="2089150"/>
                  </a:lnTo>
                  <a:lnTo>
                    <a:pt x="6123686" y="2088654"/>
                  </a:lnTo>
                  <a:lnTo>
                    <a:pt x="6123444" y="2088667"/>
                  </a:lnTo>
                  <a:lnTo>
                    <a:pt x="5928322" y="2092058"/>
                  </a:lnTo>
                  <a:lnTo>
                    <a:pt x="5943003" y="2252764"/>
                  </a:lnTo>
                  <a:lnTo>
                    <a:pt x="6060427" y="2250719"/>
                  </a:lnTo>
                  <a:lnTo>
                    <a:pt x="6089370" y="2567749"/>
                  </a:lnTo>
                  <a:lnTo>
                    <a:pt x="6167056" y="2566390"/>
                  </a:lnTo>
                  <a:close/>
                </a:path>
                <a:path w="6415405" h="2567940">
                  <a:moveTo>
                    <a:pt x="6186843" y="1484884"/>
                  </a:moveTo>
                  <a:lnTo>
                    <a:pt x="6074054" y="1486852"/>
                  </a:lnTo>
                  <a:lnTo>
                    <a:pt x="6011037" y="1648904"/>
                  </a:lnTo>
                  <a:lnTo>
                    <a:pt x="6123838" y="1646936"/>
                  </a:lnTo>
                  <a:lnTo>
                    <a:pt x="6186843" y="1484884"/>
                  </a:lnTo>
                  <a:close/>
                </a:path>
                <a:path w="6415405" h="2567940">
                  <a:moveTo>
                    <a:pt x="6297320" y="481965"/>
                  </a:moveTo>
                  <a:lnTo>
                    <a:pt x="6253353" y="266"/>
                  </a:lnTo>
                  <a:lnTo>
                    <a:pt x="6253467" y="0"/>
                  </a:lnTo>
                  <a:lnTo>
                    <a:pt x="6253340" y="12"/>
                  </a:lnTo>
                  <a:lnTo>
                    <a:pt x="5102809" y="20078"/>
                  </a:lnTo>
                  <a:lnTo>
                    <a:pt x="5117465" y="180784"/>
                  </a:lnTo>
                  <a:lnTo>
                    <a:pt x="6190335" y="162064"/>
                  </a:lnTo>
                  <a:lnTo>
                    <a:pt x="6219660" y="483323"/>
                  </a:lnTo>
                  <a:lnTo>
                    <a:pt x="6297320" y="481965"/>
                  </a:lnTo>
                  <a:close/>
                </a:path>
                <a:path w="6415405" h="2567940">
                  <a:moveTo>
                    <a:pt x="6307010" y="592518"/>
                  </a:moveTo>
                  <a:lnTo>
                    <a:pt x="5995784" y="597954"/>
                  </a:lnTo>
                  <a:lnTo>
                    <a:pt x="5985713" y="487400"/>
                  </a:lnTo>
                  <a:lnTo>
                    <a:pt x="5922696" y="649465"/>
                  </a:lnTo>
                  <a:lnTo>
                    <a:pt x="5932754" y="759599"/>
                  </a:lnTo>
                  <a:lnTo>
                    <a:pt x="5932589" y="760018"/>
                  </a:lnTo>
                  <a:lnTo>
                    <a:pt x="6244006" y="754583"/>
                  </a:lnTo>
                  <a:lnTo>
                    <a:pt x="6307010" y="592518"/>
                  </a:lnTo>
                  <a:close/>
                </a:path>
                <a:path w="6415405" h="2567940">
                  <a:moveTo>
                    <a:pt x="6405283" y="1668272"/>
                  </a:moveTo>
                  <a:lnTo>
                    <a:pt x="6307086" y="592531"/>
                  </a:lnTo>
                  <a:lnTo>
                    <a:pt x="6244082" y="754595"/>
                  </a:lnTo>
                  <a:lnTo>
                    <a:pt x="6327597" y="1669630"/>
                  </a:lnTo>
                  <a:lnTo>
                    <a:pt x="6405283" y="1668272"/>
                  </a:lnTo>
                  <a:close/>
                </a:path>
                <a:path w="6415405" h="2567940">
                  <a:moveTo>
                    <a:pt x="6415138" y="1785340"/>
                  </a:moveTo>
                  <a:lnTo>
                    <a:pt x="5582005" y="1799882"/>
                  </a:lnTo>
                  <a:lnTo>
                    <a:pt x="5596687" y="1960587"/>
                  </a:lnTo>
                  <a:lnTo>
                    <a:pt x="6352133" y="1947405"/>
                  </a:lnTo>
                  <a:lnTo>
                    <a:pt x="6415138" y="178534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918467" y="1826691"/>
              <a:ext cx="2715260" cy="1312545"/>
            </a:xfrm>
            <a:custGeom>
              <a:avLst/>
              <a:gdLst/>
              <a:ahLst/>
              <a:cxnLst/>
              <a:rect l="l" t="t" r="r" b="b"/>
              <a:pathLst>
                <a:path w="2715259" h="1312545">
                  <a:moveTo>
                    <a:pt x="407162" y="290563"/>
                  </a:moveTo>
                  <a:lnTo>
                    <a:pt x="90055" y="296100"/>
                  </a:lnTo>
                  <a:lnTo>
                    <a:pt x="63017" y="0"/>
                  </a:lnTo>
                  <a:lnTo>
                    <a:pt x="0" y="162052"/>
                  </a:lnTo>
                  <a:lnTo>
                    <a:pt x="27038" y="458190"/>
                  </a:lnTo>
                  <a:lnTo>
                    <a:pt x="344144" y="452628"/>
                  </a:lnTo>
                  <a:lnTo>
                    <a:pt x="407162" y="290563"/>
                  </a:lnTo>
                  <a:close/>
                </a:path>
                <a:path w="2715259" h="1312545">
                  <a:moveTo>
                    <a:pt x="2067191" y="1045311"/>
                  </a:moveTo>
                  <a:lnTo>
                    <a:pt x="2050237" y="859675"/>
                  </a:lnTo>
                  <a:lnTo>
                    <a:pt x="1987219" y="1021740"/>
                  </a:lnTo>
                  <a:lnTo>
                    <a:pt x="1989505" y="1046657"/>
                  </a:lnTo>
                  <a:lnTo>
                    <a:pt x="2067191" y="1045311"/>
                  </a:lnTo>
                  <a:close/>
                </a:path>
                <a:path w="2715259" h="1312545">
                  <a:moveTo>
                    <a:pt x="2714942" y="1144435"/>
                  </a:moveTo>
                  <a:lnTo>
                    <a:pt x="2404059" y="1149858"/>
                  </a:lnTo>
                  <a:lnTo>
                    <a:pt x="2355037" y="1275892"/>
                  </a:lnTo>
                  <a:lnTo>
                    <a:pt x="2404059" y="1149832"/>
                  </a:lnTo>
                  <a:lnTo>
                    <a:pt x="2394077" y="1040422"/>
                  </a:lnTo>
                  <a:lnTo>
                    <a:pt x="2331059" y="1202486"/>
                  </a:lnTo>
                  <a:lnTo>
                    <a:pt x="2341029" y="1311897"/>
                  </a:lnTo>
                  <a:lnTo>
                    <a:pt x="2651937" y="1306499"/>
                  </a:lnTo>
                  <a:lnTo>
                    <a:pt x="2714942" y="1144435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570530" y="2971118"/>
              <a:ext cx="80147" cy="18910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924921" y="1434527"/>
              <a:ext cx="6494780" cy="4637405"/>
            </a:xfrm>
            <a:custGeom>
              <a:avLst/>
              <a:gdLst/>
              <a:ahLst/>
              <a:cxnLst/>
              <a:rect l="l" t="t" r="r" b="b"/>
              <a:pathLst>
                <a:path w="6494780" h="4637405">
                  <a:moveTo>
                    <a:pt x="181140" y="1294091"/>
                  </a:moveTo>
                  <a:lnTo>
                    <a:pt x="63030" y="0"/>
                  </a:lnTo>
                  <a:lnTo>
                    <a:pt x="0" y="162077"/>
                  </a:lnTo>
                  <a:lnTo>
                    <a:pt x="118122" y="1456156"/>
                  </a:lnTo>
                  <a:lnTo>
                    <a:pt x="181140" y="1294091"/>
                  </a:lnTo>
                  <a:close/>
                </a:path>
                <a:path w="6494780" h="4637405">
                  <a:moveTo>
                    <a:pt x="474002" y="996543"/>
                  </a:moveTo>
                  <a:lnTo>
                    <a:pt x="463905" y="886015"/>
                  </a:lnTo>
                  <a:lnTo>
                    <a:pt x="400888" y="1048067"/>
                  </a:lnTo>
                  <a:lnTo>
                    <a:pt x="410984" y="1158608"/>
                  </a:lnTo>
                  <a:lnTo>
                    <a:pt x="474002" y="996543"/>
                  </a:lnTo>
                  <a:close/>
                </a:path>
                <a:path w="6494780" h="4637405">
                  <a:moveTo>
                    <a:pt x="611466" y="1286573"/>
                  </a:moveTo>
                  <a:lnTo>
                    <a:pt x="181152" y="1294091"/>
                  </a:lnTo>
                  <a:lnTo>
                    <a:pt x="118135" y="1456156"/>
                  </a:lnTo>
                  <a:lnTo>
                    <a:pt x="548449" y="1448638"/>
                  </a:lnTo>
                  <a:lnTo>
                    <a:pt x="611466" y="1286573"/>
                  </a:lnTo>
                  <a:close/>
                </a:path>
                <a:path w="6494780" h="4637405">
                  <a:moveTo>
                    <a:pt x="758329" y="696150"/>
                  </a:moveTo>
                  <a:lnTo>
                    <a:pt x="245986" y="705091"/>
                  </a:lnTo>
                  <a:lnTo>
                    <a:pt x="260654" y="865797"/>
                  </a:lnTo>
                  <a:lnTo>
                    <a:pt x="695312" y="858202"/>
                  </a:lnTo>
                  <a:lnTo>
                    <a:pt x="758329" y="696150"/>
                  </a:lnTo>
                  <a:close/>
                </a:path>
                <a:path w="6494780" h="4637405">
                  <a:moveTo>
                    <a:pt x="775169" y="880579"/>
                  </a:moveTo>
                  <a:lnTo>
                    <a:pt x="758342" y="696137"/>
                  </a:lnTo>
                  <a:lnTo>
                    <a:pt x="695325" y="858202"/>
                  </a:lnTo>
                  <a:lnTo>
                    <a:pt x="697484" y="881938"/>
                  </a:lnTo>
                  <a:lnTo>
                    <a:pt x="775169" y="880579"/>
                  </a:lnTo>
                  <a:close/>
                </a:path>
                <a:path w="6494780" h="4637405">
                  <a:moveTo>
                    <a:pt x="830846" y="1471434"/>
                  </a:moveTo>
                  <a:lnTo>
                    <a:pt x="804329" y="1180884"/>
                  </a:lnTo>
                  <a:lnTo>
                    <a:pt x="741311" y="1342948"/>
                  </a:lnTo>
                  <a:lnTo>
                    <a:pt x="753160" y="1472793"/>
                  </a:lnTo>
                  <a:lnTo>
                    <a:pt x="830846" y="1471434"/>
                  </a:lnTo>
                  <a:close/>
                </a:path>
                <a:path w="6494780" h="4637405">
                  <a:moveTo>
                    <a:pt x="856157" y="1774977"/>
                  </a:moveTo>
                  <a:lnTo>
                    <a:pt x="839076" y="1587982"/>
                  </a:lnTo>
                  <a:lnTo>
                    <a:pt x="9093" y="1602409"/>
                  </a:lnTo>
                  <a:lnTo>
                    <a:pt x="23761" y="1763128"/>
                  </a:lnTo>
                  <a:lnTo>
                    <a:pt x="776058" y="1749996"/>
                  </a:lnTo>
                  <a:lnTo>
                    <a:pt x="778471" y="1776336"/>
                  </a:lnTo>
                  <a:lnTo>
                    <a:pt x="856157" y="1774977"/>
                  </a:lnTo>
                  <a:close/>
                </a:path>
                <a:path w="6494780" h="4637405">
                  <a:moveTo>
                    <a:pt x="873264" y="1886254"/>
                  </a:moveTo>
                  <a:lnTo>
                    <a:pt x="353885" y="1895322"/>
                  </a:lnTo>
                  <a:lnTo>
                    <a:pt x="368554" y="2056028"/>
                  </a:lnTo>
                  <a:lnTo>
                    <a:pt x="810247" y="2048319"/>
                  </a:lnTo>
                  <a:lnTo>
                    <a:pt x="873264" y="1886254"/>
                  </a:lnTo>
                  <a:close/>
                </a:path>
                <a:path w="6494780" h="4637405">
                  <a:moveTo>
                    <a:pt x="1011237" y="2175395"/>
                  </a:moveTo>
                  <a:lnTo>
                    <a:pt x="899833" y="2177338"/>
                  </a:lnTo>
                  <a:lnTo>
                    <a:pt x="873277" y="1886267"/>
                  </a:lnTo>
                  <a:lnTo>
                    <a:pt x="810260" y="2048332"/>
                  </a:lnTo>
                  <a:lnTo>
                    <a:pt x="836815" y="2339390"/>
                  </a:lnTo>
                  <a:lnTo>
                    <a:pt x="948220" y="2337460"/>
                  </a:lnTo>
                  <a:lnTo>
                    <a:pt x="1011237" y="2175395"/>
                  </a:lnTo>
                  <a:close/>
                </a:path>
                <a:path w="6494780" h="4637405">
                  <a:moveTo>
                    <a:pt x="1056551" y="392150"/>
                  </a:moveTo>
                  <a:lnTo>
                    <a:pt x="218109" y="406781"/>
                  </a:lnTo>
                  <a:lnTo>
                    <a:pt x="232778" y="567486"/>
                  </a:lnTo>
                  <a:lnTo>
                    <a:pt x="993533" y="554202"/>
                  </a:lnTo>
                  <a:lnTo>
                    <a:pt x="1056551" y="392150"/>
                  </a:lnTo>
                  <a:close/>
                </a:path>
                <a:path w="6494780" h="4637405">
                  <a:moveTo>
                    <a:pt x="1229169" y="2358390"/>
                  </a:moveTo>
                  <a:lnTo>
                    <a:pt x="1103871" y="985570"/>
                  </a:lnTo>
                  <a:lnTo>
                    <a:pt x="474002" y="996556"/>
                  </a:lnTo>
                  <a:lnTo>
                    <a:pt x="410984" y="1158608"/>
                  </a:lnTo>
                  <a:lnTo>
                    <a:pt x="1040853" y="1147622"/>
                  </a:lnTo>
                  <a:lnTo>
                    <a:pt x="1151483" y="2359749"/>
                  </a:lnTo>
                  <a:lnTo>
                    <a:pt x="1229169" y="2358390"/>
                  </a:lnTo>
                  <a:close/>
                </a:path>
                <a:path w="6494780" h="4637405">
                  <a:moveTo>
                    <a:pt x="1363408" y="2467279"/>
                  </a:moveTo>
                  <a:lnTo>
                    <a:pt x="1044181" y="2472855"/>
                  </a:lnTo>
                  <a:lnTo>
                    <a:pt x="1058849" y="2633561"/>
                  </a:lnTo>
                  <a:lnTo>
                    <a:pt x="1300391" y="2629344"/>
                  </a:lnTo>
                  <a:lnTo>
                    <a:pt x="1363408" y="2467279"/>
                  </a:lnTo>
                  <a:close/>
                </a:path>
                <a:path w="6494780" h="4637405">
                  <a:moveTo>
                    <a:pt x="1572831" y="1269758"/>
                  </a:moveTo>
                  <a:lnTo>
                    <a:pt x="1454467" y="1271828"/>
                  </a:lnTo>
                  <a:lnTo>
                    <a:pt x="1400708" y="682739"/>
                  </a:lnTo>
                  <a:lnTo>
                    <a:pt x="1337691" y="844804"/>
                  </a:lnTo>
                  <a:lnTo>
                    <a:pt x="1391450" y="1433880"/>
                  </a:lnTo>
                  <a:lnTo>
                    <a:pt x="1509814" y="1431823"/>
                  </a:lnTo>
                  <a:lnTo>
                    <a:pt x="1572831" y="1269758"/>
                  </a:lnTo>
                  <a:close/>
                </a:path>
                <a:path w="6494780" h="4637405">
                  <a:moveTo>
                    <a:pt x="1591589" y="2761526"/>
                  </a:moveTo>
                  <a:lnTo>
                    <a:pt x="1581988" y="2656268"/>
                  </a:lnTo>
                  <a:lnTo>
                    <a:pt x="1518970" y="2818333"/>
                  </a:lnTo>
                  <a:lnTo>
                    <a:pt x="1528572" y="2923590"/>
                  </a:lnTo>
                  <a:lnTo>
                    <a:pt x="1591589" y="2761526"/>
                  </a:lnTo>
                  <a:close/>
                </a:path>
                <a:path w="6494780" h="4637405">
                  <a:moveTo>
                    <a:pt x="1786966" y="1453527"/>
                  </a:moveTo>
                  <a:lnTo>
                    <a:pt x="1760486" y="1163396"/>
                  </a:lnTo>
                  <a:lnTo>
                    <a:pt x="1697469" y="1325460"/>
                  </a:lnTo>
                  <a:lnTo>
                    <a:pt x="1709280" y="1454886"/>
                  </a:lnTo>
                  <a:lnTo>
                    <a:pt x="1786966" y="1453527"/>
                  </a:lnTo>
                  <a:close/>
                </a:path>
                <a:path w="6494780" h="4637405">
                  <a:moveTo>
                    <a:pt x="1828393" y="1868144"/>
                  </a:moveTo>
                  <a:lnTo>
                    <a:pt x="1511630" y="1873681"/>
                  </a:lnTo>
                  <a:lnTo>
                    <a:pt x="1501559" y="1763166"/>
                  </a:lnTo>
                  <a:lnTo>
                    <a:pt x="1438541" y="1925231"/>
                  </a:lnTo>
                  <a:lnTo>
                    <a:pt x="1448612" y="2035657"/>
                  </a:lnTo>
                  <a:lnTo>
                    <a:pt x="1765376" y="2030209"/>
                  </a:lnTo>
                  <a:lnTo>
                    <a:pt x="1828393" y="1868144"/>
                  </a:lnTo>
                  <a:close/>
                </a:path>
                <a:path w="6494780" h="4637405">
                  <a:moveTo>
                    <a:pt x="1877580" y="2463127"/>
                  </a:moveTo>
                  <a:lnTo>
                    <a:pt x="1564982" y="2468575"/>
                  </a:lnTo>
                  <a:lnTo>
                    <a:pt x="1537970" y="2172716"/>
                  </a:lnTo>
                  <a:lnTo>
                    <a:pt x="1336827" y="2176195"/>
                  </a:lnTo>
                  <a:lnTo>
                    <a:pt x="1351495" y="2336901"/>
                  </a:lnTo>
                  <a:lnTo>
                    <a:pt x="1474952" y="2334755"/>
                  </a:lnTo>
                  <a:lnTo>
                    <a:pt x="1501952" y="2630614"/>
                  </a:lnTo>
                  <a:lnTo>
                    <a:pt x="1814563" y="2625179"/>
                  </a:lnTo>
                  <a:lnTo>
                    <a:pt x="1877580" y="2463127"/>
                  </a:lnTo>
                  <a:close/>
                </a:path>
                <a:path w="6494780" h="4637405">
                  <a:moveTo>
                    <a:pt x="1894725" y="2650820"/>
                  </a:moveTo>
                  <a:lnTo>
                    <a:pt x="1877593" y="2463114"/>
                  </a:lnTo>
                  <a:lnTo>
                    <a:pt x="1814576" y="2625179"/>
                  </a:lnTo>
                  <a:lnTo>
                    <a:pt x="1817039" y="2652179"/>
                  </a:lnTo>
                  <a:lnTo>
                    <a:pt x="1894725" y="2650820"/>
                  </a:lnTo>
                  <a:close/>
                </a:path>
                <a:path w="6494780" h="4637405">
                  <a:moveTo>
                    <a:pt x="1917928" y="1564779"/>
                  </a:moveTo>
                  <a:lnTo>
                    <a:pt x="1283792" y="1575854"/>
                  </a:lnTo>
                  <a:lnTo>
                    <a:pt x="1298460" y="1736559"/>
                  </a:lnTo>
                  <a:lnTo>
                    <a:pt x="1854911" y="1726844"/>
                  </a:lnTo>
                  <a:lnTo>
                    <a:pt x="1917928" y="1564779"/>
                  </a:lnTo>
                  <a:close/>
                </a:path>
                <a:path w="6494780" h="4637405">
                  <a:moveTo>
                    <a:pt x="1973491" y="2158365"/>
                  </a:moveTo>
                  <a:lnTo>
                    <a:pt x="1855089" y="2160422"/>
                  </a:lnTo>
                  <a:lnTo>
                    <a:pt x="1828406" y="1868131"/>
                  </a:lnTo>
                  <a:lnTo>
                    <a:pt x="1765388" y="2030196"/>
                  </a:lnTo>
                  <a:lnTo>
                    <a:pt x="1792071" y="2322487"/>
                  </a:lnTo>
                  <a:lnTo>
                    <a:pt x="1910473" y="2320417"/>
                  </a:lnTo>
                  <a:lnTo>
                    <a:pt x="1973491" y="2158365"/>
                  </a:lnTo>
                  <a:close/>
                </a:path>
                <a:path w="6494780" h="4637405">
                  <a:moveTo>
                    <a:pt x="2022170" y="2754020"/>
                  </a:moveTo>
                  <a:lnTo>
                    <a:pt x="1591589" y="2761538"/>
                  </a:lnTo>
                  <a:lnTo>
                    <a:pt x="1528572" y="2923590"/>
                  </a:lnTo>
                  <a:lnTo>
                    <a:pt x="1959152" y="2916085"/>
                  </a:lnTo>
                  <a:lnTo>
                    <a:pt x="2022170" y="2754020"/>
                  </a:lnTo>
                  <a:close/>
                </a:path>
                <a:path w="6494780" h="4637405">
                  <a:moveTo>
                    <a:pt x="2121573" y="1558607"/>
                  </a:moveTo>
                  <a:lnTo>
                    <a:pt x="2112022" y="1454035"/>
                  </a:lnTo>
                  <a:lnTo>
                    <a:pt x="2049005" y="1616100"/>
                  </a:lnTo>
                  <a:lnTo>
                    <a:pt x="2058555" y="1720672"/>
                  </a:lnTo>
                  <a:lnTo>
                    <a:pt x="2121573" y="1558607"/>
                  </a:lnTo>
                  <a:close/>
                </a:path>
                <a:path w="6494780" h="4637405">
                  <a:moveTo>
                    <a:pt x="2243213" y="2937218"/>
                  </a:moveTo>
                  <a:lnTo>
                    <a:pt x="2162251" y="2050326"/>
                  </a:lnTo>
                  <a:lnTo>
                    <a:pt x="2099233" y="2212390"/>
                  </a:lnTo>
                  <a:lnTo>
                    <a:pt x="2165527" y="2938576"/>
                  </a:lnTo>
                  <a:lnTo>
                    <a:pt x="2243213" y="2937218"/>
                  </a:lnTo>
                  <a:close/>
                </a:path>
                <a:path w="6494780" h="4637405">
                  <a:moveTo>
                    <a:pt x="3043783" y="1251851"/>
                  </a:moveTo>
                  <a:lnTo>
                    <a:pt x="1891220" y="1271968"/>
                  </a:lnTo>
                  <a:lnTo>
                    <a:pt x="1905889" y="1432674"/>
                  </a:lnTo>
                  <a:lnTo>
                    <a:pt x="2980766" y="1413903"/>
                  </a:lnTo>
                  <a:lnTo>
                    <a:pt x="3043783" y="1251851"/>
                  </a:lnTo>
                  <a:close/>
                </a:path>
                <a:path w="6494780" h="4637405">
                  <a:moveTo>
                    <a:pt x="3194253" y="1539900"/>
                  </a:moveTo>
                  <a:lnTo>
                    <a:pt x="2121573" y="1558632"/>
                  </a:lnTo>
                  <a:lnTo>
                    <a:pt x="2058555" y="1720672"/>
                  </a:lnTo>
                  <a:lnTo>
                    <a:pt x="3131235" y="1701965"/>
                  </a:lnTo>
                  <a:lnTo>
                    <a:pt x="3194253" y="1539900"/>
                  </a:lnTo>
                  <a:close/>
                </a:path>
                <a:path w="6494780" h="4637405">
                  <a:moveTo>
                    <a:pt x="4208615" y="3499548"/>
                  </a:moveTo>
                  <a:lnTo>
                    <a:pt x="4056329" y="1831390"/>
                  </a:lnTo>
                  <a:lnTo>
                    <a:pt x="4056392" y="1831225"/>
                  </a:lnTo>
                  <a:lnTo>
                    <a:pt x="1947024" y="1868043"/>
                  </a:lnTo>
                  <a:lnTo>
                    <a:pt x="1961692" y="2028748"/>
                  </a:lnTo>
                  <a:lnTo>
                    <a:pt x="3993311" y="1993290"/>
                  </a:lnTo>
                  <a:lnTo>
                    <a:pt x="4130929" y="3500894"/>
                  </a:lnTo>
                  <a:lnTo>
                    <a:pt x="4208615" y="3499548"/>
                  </a:lnTo>
                  <a:close/>
                </a:path>
                <a:path w="6494780" h="4637405">
                  <a:moveTo>
                    <a:pt x="4298861" y="931379"/>
                  </a:moveTo>
                  <a:lnTo>
                    <a:pt x="1546326" y="979424"/>
                  </a:lnTo>
                  <a:lnTo>
                    <a:pt x="1560995" y="1140129"/>
                  </a:lnTo>
                  <a:lnTo>
                    <a:pt x="4235843" y="1093444"/>
                  </a:lnTo>
                  <a:lnTo>
                    <a:pt x="4298861" y="931379"/>
                  </a:lnTo>
                  <a:close/>
                </a:path>
                <a:path w="6494780" h="4637405">
                  <a:moveTo>
                    <a:pt x="4408525" y="2120709"/>
                  </a:moveTo>
                  <a:lnTo>
                    <a:pt x="4371365" y="1713572"/>
                  </a:lnTo>
                  <a:lnTo>
                    <a:pt x="4308360" y="1875637"/>
                  </a:lnTo>
                  <a:lnTo>
                    <a:pt x="4345521" y="2282761"/>
                  </a:lnTo>
                  <a:lnTo>
                    <a:pt x="4408525" y="2120709"/>
                  </a:lnTo>
                  <a:close/>
                </a:path>
                <a:path w="6494780" h="4637405">
                  <a:moveTo>
                    <a:pt x="4529086" y="3494278"/>
                  </a:moveTo>
                  <a:lnTo>
                    <a:pt x="4502569" y="3203714"/>
                  </a:lnTo>
                  <a:lnTo>
                    <a:pt x="4439564" y="3365766"/>
                  </a:lnTo>
                  <a:lnTo>
                    <a:pt x="4451401" y="3495662"/>
                  </a:lnTo>
                  <a:lnTo>
                    <a:pt x="4529086" y="3494278"/>
                  </a:lnTo>
                  <a:close/>
                </a:path>
                <a:path w="6494780" h="4637405">
                  <a:moveTo>
                    <a:pt x="4546498" y="2414130"/>
                  </a:moveTo>
                  <a:lnTo>
                    <a:pt x="4234421" y="2419578"/>
                  </a:lnTo>
                  <a:lnTo>
                    <a:pt x="4249102" y="2580284"/>
                  </a:lnTo>
                  <a:lnTo>
                    <a:pt x="4483493" y="2576195"/>
                  </a:lnTo>
                  <a:lnTo>
                    <a:pt x="4546498" y="2414130"/>
                  </a:lnTo>
                  <a:close/>
                </a:path>
                <a:path w="6494780" h="4637405">
                  <a:moveTo>
                    <a:pt x="4727143" y="2115134"/>
                  </a:moveTo>
                  <a:lnTo>
                    <a:pt x="4408576" y="2120696"/>
                  </a:lnTo>
                  <a:lnTo>
                    <a:pt x="4345559" y="2282761"/>
                  </a:lnTo>
                  <a:lnTo>
                    <a:pt x="4664138" y="2277199"/>
                  </a:lnTo>
                  <a:lnTo>
                    <a:pt x="4727143" y="2115134"/>
                  </a:lnTo>
                  <a:close/>
                </a:path>
                <a:path w="6494780" h="4637405">
                  <a:moveTo>
                    <a:pt x="4754372" y="2413203"/>
                  </a:moveTo>
                  <a:lnTo>
                    <a:pt x="4727181" y="2115159"/>
                  </a:lnTo>
                  <a:lnTo>
                    <a:pt x="4664176" y="2277224"/>
                  </a:lnTo>
                  <a:lnTo>
                    <a:pt x="4691367" y="2575268"/>
                  </a:lnTo>
                  <a:lnTo>
                    <a:pt x="4754372" y="2413203"/>
                  </a:lnTo>
                  <a:close/>
                </a:path>
                <a:path w="6494780" h="4637405">
                  <a:moveTo>
                    <a:pt x="4833925" y="3306546"/>
                  </a:moveTo>
                  <a:lnTo>
                    <a:pt x="4806747" y="3008642"/>
                  </a:lnTo>
                  <a:lnTo>
                    <a:pt x="4806823" y="3008452"/>
                  </a:lnTo>
                  <a:lnTo>
                    <a:pt x="4491520" y="3013964"/>
                  </a:lnTo>
                  <a:lnTo>
                    <a:pt x="4485360" y="2946438"/>
                  </a:lnTo>
                  <a:lnTo>
                    <a:pt x="4482897" y="2919387"/>
                  </a:lnTo>
                  <a:lnTo>
                    <a:pt x="4482033" y="2910192"/>
                  </a:lnTo>
                  <a:lnTo>
                    <a:pt x="4481639" y="2905506"/>
                  </a:lnTo>
                  <a:lnTo>
                    <a:pt x="4418584" y="3067570"/>
                  </a:lnTo>
                  <a:lnTo>
                    <a:pt x="4428464" y="3175558"/>
                  </a:lnTo>
                  <a:lnTo>
                    <a:pt x="4428287" y="3176028"/>
                  </a:lnTo>
                  <a:lnTo>
                    <a:pt x="4428502" y="3176028"/>
                  </a:lnTo>
                  <a:lnTo>
                    <a:pt x="4743729" y="3170529"/>
                  </a:lnTo>
                  <a:lnTo>
                    <a:pt x="4770920" y="3468598"/>
                  </a:lnTo>
                  <a:lnTo>
                    <a:pt x="4833925" y="3306546"/>
                  </a:lnTo>
                  <a:close/>
                </a:path>
                <a:path w="6494780" h="4637405">
                  <a:moveTo>
                    <a:pt x="5066652" y="2407755"/>
                  </a:moveTo>
                  <a:lnTo>
                    <a:pt x="4754499" y="2413203"/>
                  </a:lnTo>
                  <a:lnTo>
                    <a:pt x="4691481" y="2575268"/>
                  </a:lnTo>
                  <a:lnTo>
                    <a:pt x="5003647" y="2569819"/>
                  </a:lnTo>
                  <a:lnTo>
                    <a:pt x="5066652" y="2407755"/>
                  </a:lnTo>
                  <a:close/>
                </a:path>
                <a:path w="6494780" h="4637405">
                  <a:moveTo>
                    <a:pt x="5083314" y="2589149"/>
                  </a:moveTo>
                  <a:lnTo>
                    <a:pt x="5066779" y="2407742"/>
                  </a:lnTo>
                  <a:lnTo>
                    <a:pt x="5003762" y="2569807"/>
                  </a:lnTo>
                  <a:lnTo>
                    <a:pt x="5005667" y="2590508"/>
                  </a:lnTo>
                  <a:lnTo>
                    <a:pt x="5083314" y="2589149"/>
                  </a:lnTo>
                  <a:close/>
                </a:path>
                <a:path w="6494780" h="4637405">
                  <a:moveTo>
                    <a:pt x="5099697" y="2707614"/>
                  </a:moveTo>
                  <a:lnTo>
                    <a:pt x="4262920" y="2722219"/>
                  </a:lnTo>
                  <a:lnTo>
                    <a:pt x="4277601" y="2882925"/>
                  </a:lnTo>
                  <a:lnTo>
                    <a:pt x="5036693" y="2869666"/>
                  </a:lnTo>
                  <a:lnTo>
                    <a:pt x="5099697" y="2707614"/>
                  </a:lnTo>
                  <a:close/>
                </a:path>
                <a:path w="6494780" h="4637405">
                  <a:moveTo>
                    <a:pt x="5221211" y="4077424"/>
                  </a:moveTo>
                  <a:lnTo>
                    <a:pt x="5194452" y="3784485"/>
                  </a:lnTo>
                  <a:lnTo>
                    <a:pt x="5131447" y="3946537"/>
                  </a:lnTo>
                  <a:lnTo>
                    <a:pt x="5143512" y="4078770"/>
                  </a:lnTo>
                  <a:lnTo>
                    <a:pt x="5221211" y="4077424"/>
                  </a:lnTo>
                  <a:close/>
                </a:path>
                <a:path w="6494780" h="4637405">
                  <a:moveTo>
                    <a:pt x="5244643" y="2995574"/>
                  </a:moveTo>
                  <a:lnTo>
                    <a:pt x="5126342" y="2997644"/>
                  </a:lnTo>
                  <a:lnTo>
                    <a:pt x="5099863" y="2707602"/>
                  </a:lnTo>
                  <a:lnTo>
                    <a:pt x="5036845" y="2869666"/>
                  </a:lnTo>
                  <a:lnTo>
                    <a:pt x="5063299" y="3159480"/>
                  </a:lnTo>
                  <a:lnTo>
                    <a:pt x="5063210" y="3159709"/>
                  </a:lnTo>
                  <a:lnTo>
                    <a:pt x="5181638" y="3157639"/>
                  </a:lnTo>
                  <a:lnTo>
                    <a:pt x="5244643" y="2995574"/>
                  </a:lnTo>
                  <a:close/>
                </a:path>
                <a:path w="6494780" h="4637405">
                  <a:moveTo>
                    <a:pt x="5292255" y="3592804"/>
                  </a:moveTo>
                  <a:lnTo>
                    <a:pt x="3702875" y="3620541"/>
                  </a:lnTo>
                  <a:lnTo>
                    <a:pt x="3717556" y="3781247"/>
                  </a:lnTo>
                  <a:lnTo>
                    <a:pt x="5229250" y="3754882"/>
                  </a:lnTo>
                  <a:lnTo>
                    <a:pt x="5292255" y="3592804"/>
                  </a:lnTo>
                  <a:close/>
                </a:path>
                <a:path w="6494780" h="4637405">
                  <a:moveTo>
                    <a:pt x="5458206" y="3180486"/>
                  </a:moveTo>
                  <a:lnTo>
                    <a:pt x="5404383" y="2590927"/>
                  </a:lnTo>
                  <a:lnTo>
                    <a:pt x="5341378" y="2752979"/>
                  </a:lnTo>
                  <a:lnTo>
                    <a:pt x="5380520" y="3181845"/>
                  </a:lnTo>
                  <a:lnTo>
                    <a:pt x="5458206" y="3180486"/>
                  </a:lnTo>
                  <a:close/>
                </a:path>
                <a:path w="6494780" h="4637405">
                  <a:moveTo>
                    <a:pt x="5512232" y="3779062"/>
                  </a:moveTo>
                  <a:lnTo>
                    <a:pt x="5468112" y="3295650"/>
                  </a:lnTo>
                  <a:lnTo>
                    <a:pt x="5468188" y="3295472"/>
                  </a:lnTo>
                  <a:lnTo>
                    <a:pt x="4834204" y="3306546"/>
                  </a:lnTo>
                  <a:lnTo>
                    <a:pt x="4771199" y="3468598"/>
                  </a:lnTo>
                  <a:lnTo>
                    <a:pt x="5405107" y="3457562"/>
                  </a:lnTo>
                  <a:lnTo>
                    <a:pt x="5434546" y="3780409"/>
                  </a:lnTo>
                  <a:lnTo>
                    <a:pt x="5512232" y="3779062"/>
                  </a:lnTo>
                  <a:close/>
                </a:path>
                <a:path w="6494780" h="4637405">
                  <a:moveTo>
                    <a:pt x="5567883" y="4369892"/>
                  </a:moveTo>
                  <a:lnTo>
                    <a:pt x="5541327" y="4078897"/>
                  </a:lnTo>
                  <a:lnTo>
                    <a:pt x="5478323" y="4240936"/>
                  </a:lnTo>
                  <a:lnTo>
                    <a:pt x="5490197" y="4371238"/>
                  </a:lnTo>
                  <a:lnTo>
                    <a:pt x="5567883" y="4369892"/>
                  </a:lnTo>
                  <a:close/>
                </a:path>
                <a:path w="6494780" h="4637405">
                  <a:moveTo>
                    <a:pt x="5765470" y="2991891"/>
                  </a:moveTo>
                  <a:lnTo>
                    <a:pt x="5738444" y="2696083"/>
                  </a:lnTo>
                  <a:lnTo>
                    <a:pt x="5738507" y="2695918"/>
                  </a:lnTo>
                  <a:lnTo>
                    <a:pt x="5538000" y="2699410"/>
                  </a:lnTo>
                  <a:lnTo>
                    <a:pt x="5552681" y="2860116"/>
                  </a:lnTo>
                  <a:lnTo>
                    <a:pt x="5675427" y="2857982"/>
                  </a:lnTo>
                  <a:lnTo>
                    <a:pt x="5702414" y="3153956"/>
                  </a:lnTo>
                  <a:lnTo>
                    <a:pt x="5765470" y="2991891"/>
                  </a:lnTo>
                  <a:close/>
                </a:path>
                <a:path w="6494780" h="4637405">
                  <a:moveTo>
                    <a:pt x="5831167" y="3770198"/>
                  </a:moveTo>
                  <a:lnTo>
                    <a:pt x="5804535" y="3478453"/>
                  </a:lnTo>
                  <a:lnTo>
                    <a:pt x="5741517" y="3640493"/>
                  </a:lnTo>
                  <a:lnTo>
                    <a:pt x="5753468" y="3771544"/>
                  </a:lnTo>
                  <a:lnTo>
                    <a:pt x="5831167" y="3770198"/>
                  </a:lnTo>
                  <a:close/>
                </a:path>
                <a:path w="6494780" h="4637405">
                  <a:moveTo>
                    <a:pt x="5844781" y="3885742"/>
                  </a:moveTo>
                  <a:lnTo>
                    <a:pt x="5326850" y="3894798"/>
                  </a:lnTo>
                  <a:lnTo>
                    <a:pt x="5341531" y="4055503"/>
                  </a:lnTo>
                  <a:lnTo>
                    <a:pt x="5781776" y="4047820"/>
                  </a:lnTo>
                  <a:lnTo>
                    <a:pt x="5844781" y="3885742"/>
                  </a:lnTo>
                  <a:close/>
                </a:path>
                <a:path w="6494780" h="4637405">
                  <a:moveTo>
                    <a:pt x="6018885" y="4472838"/>
                  </a:moveTo>
                  <a:lnTo>
                    <a:pt x="5898654" y="4474946"/>
                  </a:lnTo>
                  <a:lnTo>
                    <a:pt x="5844895" y="3885742"/>
                  </a:lnTo>
                  <a:lnTo>
                    <a:pt x="5781891" y="4047782"/>
                  </a:lnTo>
                  <a:lnTo>
                    <a:pt x="5835624" y="4636401"/>
                  </a:lnTo>
                  <a:lnTo>
                    <a:pt x="5835396" y="4636986"/>
                  </a:lnTo>
                  <a:lnTo>
                    <a:pt x="5955881" y="4634890"/>
                  </a:lnTo>
                  <a:lnTo>
                    <a:pt x="6018885" y="4472838"/>
                  </a:lnTo>
                  <a:close/>
                </a:path>
                <a:path w="6494780" h="4637405">
                  <a:moveTo>
                    <a:pt x="6054356" y="2682951"/>
                  </a:moveTo>
                  <a:lnTo>
                    <a:pt x="6027775" y="2391867"/>
                  </a:lnTo>
                  <a:lnTo>
                    <a:pt x="6027915" y="2391524"/>
                  </a:lnTo>
                  <a:lnTo>
                    <a:pt x="6027750" y="2391537"/>
                  </a:lnTo>
                  <a:lnTo>
                    <a:pt x="5191010" y="2406142"/>
                  </a:lnTo>
                  <a:lnTo>
                    <a:pt x="5205692" y="2566847"/>
                  </a:lnTo>
                  <a:lnTo>
                    <a:pt x="5964745" y="2553601"/>
                  </a:lnTo>
                  <a:lnTo>
                    <a:pt x="5991339" y="2845003"/>
                  </a:lnTo>
                  <a:lnTo>
                    <a:pt x="6054356" y="2682951"/>
                  </a:lnTo>
                  <a:close/>
                </a:path>
                <a:path w="6494780" h="4637405">
                  <a:moveTo>
                    <a:pt x="6094768" y="3174174"/>
                  </a:moveTo>
                  <a:lnTo>
                    <a:pt x="6077623" y="2986557"/>
                  </a:lnTo>
                  <a:lnTo>
                    <a:pt x="5765508" y="2991929"/>
                  </a:lnTo>
                  <a:lnTo>
                    <a:pt x="5702452" y="3153981"/>
                  </a:lnTo>
                  <a:lnTo>
                    <a:pt x="6014618" y="3148546"/>
                  </a:lnTo>
                  <a:lnTo>
                    <a:pt x="6017069" y="3175533"/>
                  </a:lnTo>
                  <a:lnTo>
                    <a:pt x="6094768" y="3174174"/>
                  </a:lnTo>
                  <a:close/>
                </a:path>
                <a:path w="6494780" h="4637405">
                  <a:moveTo>
                    <a:pt x="6109843" y="3283445"/>
                  </a:moveTo>
                  <a:lnTo>
                    <a:pt x="5790743" y="3289020"/>
                  </a:lnTo>
                  <a:lnTo>
                    <a:pt x="5780786" y="3179648"/>
                  </a:lnTo>
                  <a:lnTo>
                    <a:pt x="5717768" y="3341713"/>
                  </a:lnTo>
                  <a:lnTo>
                    <a:pt x="5727725" y="3450882"/>
                  </a:lnTo>
                  <a:lnTo>
                    <a:pt x="5727662" y="3451060"/>
                  </a:lnTo>
                  <a:lnTo>
                    <a:pt x="6046787" y="3445522"/>
                  </a:lnTo>
                  <a:lnTo>
                    <a:pt x="6109843" y="3283445"/>
                  </a:lnTo>
                  <a:close/>
                </a:path>
                <a:path w="6494780" h="4637405">
                  <a:moveTo>
                    <a:pt x="6167310" y="2681008"/>
                  </a:moveTo>
                  <a:lnTo>
                    <a:pt x="6054356" y="2682976"/>
                  </a:lnTo>
                  <a:lnTo>
                    <a:pt x="5991339" y="2845003"/>
                  </a:lnTo>
                  <a:lnTo>
                    <a:pt x="6104306" y="2843060"/>
                  </a:lnTo>
                  <a:lnTo>
                    <a:pt x="6167310" y="2681008"/>
                  </a:lnTo>
                  <a:close/>
                </a:path>
                <a:path w="6494780" h="4637405">
                  <a:moveTo>
                    <a:pt x="6276873" y="3872522"/>
                  </a:moveTo>
                  <a:lnTo>
                    <a:pt x="6164008" y="3874503"/>
                  </a:lnTo>
                  <a:lnTo>
                    <a:pt x="6110084" y="3283470"/>
                  </a:lnTo>
                  <a:lnTo>
                    <a:pt x="6047067" y="3445522"/>
                  </a:lnTo>
                  <a:lnTo>
                    <a:pt x="6101004" y="4036479"/>
                  </a:lnTo>
                  <a:lnTo>
                    <a:pt x="6213818" y="4034561"/>
                  </a:lnTo>
                  <a:lnTo>
                    <a:pt x="6276873" y="3872522"/>
                  </a:lnTo>
                  <a:close/>
                </a:path>
                <a:path w="6494780" h="4637405">
                  <a:moveTo>
                    <a:pt x="6494310" y="4055262"/>
                  </a:moveTo>
                  <a:lnTo>
                    <a:pt x="6260477" y="1493418"/>
                  </a:lnTo>
                  <a:lnTo>
                    <a:pt x="6197473" y="1655483"/>
                  </a:lnTo>
                  <a:lnTo>
                    <a:pt x="6416624" y="4056608"/>
                  </a:lnTo>
                  <a:lnTo>
                    <a:pt x="6494310" y="4055262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087074" y="3220490"/>
              <a:ext cx="6570980" cy="3782695"/>
            </a:xfrm>
            <a:custGeom>
              <a:avLst/>
              <a:gdLst/>
              <a:ahLst/>
              <a:cxnLst/>
              <a:rect l="l" t="t" r="r" b="b"/>
              <a:pathLst>
                <a:path w="6570980" h="3782695">
                  <a:moveTo>
                    <a:pt x="235991" y="1894979"/>
                  </a:moveTo>
                  <a:lnTo>
                    <a:pt x="106311" y="474306"/>
                  </a:lnTo>
                  <a:lnTo>
                    <a:pt x="63017" y="0"/>
                  </a:lnTo>
                  <a:lnTo>
                    <a:pt x="0" y="162064"/>
                  </a:lnTo>
                  <a:lnTo>
                    <a:pt x="172974" y="2057031"/>
                  </a:lnTo>
                  <a:lnTo>
                    <a:pt x="235991" y="1894979"/>
                  </a:lnTo>
                  <a:close/>
                </a:path>
                <a:path w="6570980" h="3782695">
                  <a:moveTo>
                    <a:pt x="554139" y="1889594"/>
                  </a:moveTo>
                  <a:lnTo>
                    <a:pt x="235978" y="1895144"/>
                  </a:lnTo>
                  <a:lnTo>
                    <a:pt x="172961" y="2057184"/>
                  </a:lnTo>
                  <a:lnTo>
                    <a:pt x="491121" y="2051646"/>
                  </a:lnTo>
                  <a:lnTo>
                    <a:pt x="554139" y="1889594"/>
                  </a:lnTo>
                  <a:close/>
                </a:path>
                <a:path w="6570980" h="3782695">
                  <a:moveTo>
                    <a:pt x="584047" y="992200"/>
                  </a:moveTo>
                  <a:lnTo>
                    <a:pt x="272529" y="997635"/>
                  </a:lnTo>
                  <a:lnTo>
                    <a:pt x="287197" y="1158341"/>
                  </a:lnTo>
                  <a:lnTo>
                    <a:pt x="521030" y="1154264"/>
                  </a:lnTo>
                  <a:lnTo>
                    <a:pt x="584047" y="992200"/>
                  </a:lnTo>
                  <a:close/>
                </a:path>
                <a:path w="6570980" h="3782695">
                  <a:moveTo>
                    <a:pt x="803465" y="1178191"/>
                  </a:moveTo>
                  <a:lnTo>
                    <a:pt x="759333" y="694715"/>
                  </a:lnTo>
                  <a:lnTo>
                    <a:pt x="447205" y="700112"/>
                  </a:lnTo>
                  <a:lnTo>
                    <a:pt x="410006" y="292544"/>
                  </a:lnTo>
                  <a:lnTo>
                    <a:pt x="346989" y="454609"/>
                  </a:lnTo>
                  <a:lnTo>
                    <a:pt x="384187" y="862177"/>
                  </a:lnTo>
                  <a:lnTo>
                    <a:pt x="696315" y="856742"/>
                  </a:lnTo>
                  <a:lnTo>
                    <a:pt x="725779" y="1179550"/>
                  </a:lnTo>
                  <a:lnTo>
                    <a:pt x="803465" y="1178191"/>
                  </a:lnTo>
                  <a:close/>
                </a:path>
                <a:path w="6570980" h="3782695">
                  <a:moveTo>
                    <a:pt x="844143" y="1586445"/>
                  </a:moveTo>
                  <a:lnTo>
                    <a:pt x="528929" y="1591945"/>
                  </a:lnTo>
                  <a:lnTo>
                    <a:pt x="491655" y="1183627"/>
                  </a:lnTo>
                  <a:lnTo>
                    <a:pt x="428637" y="1345692"/>
                  </a:lnTo>
                  <a:lnTo>
                    <a:pt x="465912" y="1753997"/>
                  </a:lnTo>
                  <a:lnTo>
                    <a:pt x="781126" y="1748497"/>
                  </a:lnTo>
                  <a:lnTo>
                    <a:pt x="844143" y="1586445"/>
                  </a:lnTo>
                  <a:close/>
                </a:path>
                <a:path w="6570980" h="3782695">
                  <a:moveTo>
                    <a:pt x="936561" y="1284592"/>
                  </a:moveTo>
                  <a:lnTo>
                    <a:pt x="618426" y="1290142"/>
                  </a:lnTo>
                  <a:lnTo>
                    <a:pt x="633095" y="1450848"/>
                  </a:lnTo>
                  <a:lnTo>
                    <a:pt x="873544" y="1446657"/>
                  </a:lnTo>
                  <a:lnTo>
                    <a:pt x="936561" y="1284592"/>
                  </a:lnTo>
                  <a:close/>
                </a:path>
                <a:path w="6570980" h="3782695">
                  <a:moveTo>
                    <a:pt x="1219771" y="2176526"/>
                  </a:moveTo>
                  <a:lnTo>
                    <a:pt x="898537" y="2182139"/>
                  </a:lnTo>
                  <a:lnTo>
                    <a:pt x="844156" y="1586445"/>
                  </a:lnTo>
                  <a:lnTo>
                    <a:pt x="781138" y="1748497"/>
                  </a:lnTo>
                  <a:lnTo>
                    <a:pt x="835507" y="2344229"/>
                  </a:lnTo>
                  <a:lnTo>
                    <a:pt x="1156754" y="2338603"/>
                  </a:lnTo>
                  <a:lnTo>
                    <a:pt x="1219771" y="2176526"/>
                  </a:lnTo>
                  <a:close/>
                </a:path>
                <a:path w="6570980" h="3782695">
                  <a:moveTo>
                    <a:pt x="1494320" y="1763255"/>
                  </a:moveTo>
                  <a:lnTo>
                    <a:pt x="1477378" y="1577695"/>
                  </a:lnTo>
                  <a:lnTo>
                    <a:pt x="965250" y="1586674"/>
                  </a:lnTo>
                  <a:lnTo>
                    <a:pt x="979919" y="1747380"/>
                  </a:lnTo>
                  <a:lnTo>
                    <a:pt x="1414348" y="1739785"/>
                  </a:lnTo>
                  <a:lnTo>
                    <a:pt x="1416634" y="1764639"/>
                  </a:lnTo>
                  <a:lnTo>
                    <a:pt x="1494320" y="1763255"/>
                  </a:lnTo>
                  <a:close/>
                </a:path>
                <a:path w="6570980" h="3782695">
                  <a:moveTo>
                    <a:pt x="1550860" y="2353691"/>
                  </a:moveTo>
                  <a:lnTo>
                    <a:pt x="1524355" y="2063280"/>
                  </a:lnTo>
                  <a:lnTo>
                    <a:pt x="1461338" y="2225332"/>
                  </a:lnTo>
                  <a:lnTo>
                    <a:pt x="1473174" y="2355037"/>
                  </a:lnTo>
                  <a:lnTo>
                    <a:pt x="1550860" y="2353691"/>
                  </a:lnTo>
                  <a:close/>
                </a:path>
                <a:path w="6570980" h="3782695">
                  <a:moveTo>
                    <a:pt x="1774913" y="1273035"/>
                  </a:moveTo>
                  <a:lnTo>
                    <a:pt x="1139202" y="1284135"/>
                  </a:lnTo>
                  <a:lnTo>
                    <a:pt x="1102004" y="876719"/>
                  </a:lnTo>
                  <a:lnTo>
                    <a:pt x="1038987" y="1038783"/>
                  </a:lnTo>
                  <a:lnTo>
                    <a:pt x="1076185" y="1446199"/>
                  </a:lnTo>
                  <a:lnTo>
                    <a:pt x="1711896" y="1435100"/>
                  </a:lnTo>
                  <a:lnTo>
                    <a:pt x="1774913" y="1273035"/>
                  </a:lnTo>
                  <a:close/>
                </a:path>
                <a:path w="6570980" h="3782695">
                  <a:moveTo>
                    <a:pt x="1920024" y="1563192"/>
                  </a:moveTo>
                  <a:lnTo>
                    <a:pt x="1801622" y="1565262"/>
                  </a:lnTo>
                  <a:lnTo>
                    <a:pt x="1774939" y="1273060"/>
                  </a:lnTo>
                  <a:lnTo>
                    <a:pt x="1711921" y="1435112"/>
                  </a:lnTo>
                  <a:lnTo>
                    <a:pt x="1738604" y="1727441"/>
                  </a:lnTo>
                  <a:lnTo>
                    <a:pt x="1738642" y="1727314"/>
                  </a:lnTo>
                  <a:lnTo>
                    <a:pt x="1857006" y="1725256"/>
                  </a:lnTo>
                  <a:lnTo>
                    <a:pt x="1920024" y="1563192"/>
                  </a:lnTo>
                  <a:close/>
                </a:path>
                <a:path w="6570980" h="3782695">
                  <a:moveTo>
                    <a:pt x="1940598" y="1860511"/>
                  </a:moveTo>
                  <a:lnTo>
                    <a:pt x="1192822" y="1873567"/>
                  </a:lnTo>
                  <a:lnTo>
                    <a:pt x="1183259" y="1768881"/>
                  </a:lnTo>
                  <a:lnTo>
                    <a:pt x="1120241" y="1930920"/>
                  </a:lnTo>
                  <a:lnTo>
                    <a:pt x="1129817" y="2035771"/>
                  </a:lnTo>
                  <a:lnTo>
                    <a:pt x="1129868" y="2035619"/>
                  </a:lnTo>
                  <a:lnTo>
                    <a:pt x="1877580" y="2022551"/>
                  </a:lnTo>
                  <a:lnTo>
                    <a:pt x="1940598" y="1860511"/>
                  </a:lnTo>
                  <a:close/>
                </a:path>
                <a:path w="6570980" h="3782695">
                  <a:moveTo>
                    <a:pt x="2148687" y="1861820"/>
                  </a:moveTo>
                  <a:lnTo>
                    <a:pt x="2094611" y="1269492"/>
                  </a:lnTo>
                  <a:lnTo>
                    <a:pt x="1893519" y="1272971"/>
                  </a:lnTo>
                  <a:lnTo>
                    <a:pt x="1908187" y="1433677"/>
                  </a:lnTo>
                  <a:lnTo>
                    <a:pt x="2031593" y="1431531"/>
                  </a:lnTo>
                  <a:lnTo>
                    <a:pt x="2085670" y="2023859"/>
                  </a:lnTo>
                  <a:lnTo>
                    <a:pt x="2148687" y="1861820"/>
                  </a:lnTo>
                  <a:close/>
                </a:path>
                <a:path w="6570980" h="3782695">
                  <a:moveTo>
                    <a:pt x="2204008" y="2459609"/>
                  </a:moveTo>
                  <a:lnTo>
                    <a:pt x="2000897" y="2463127"/>
                  </a:lnTo>
                  <a:lnTo>
                    <a:pt x="2015566" y="2623832"/>
                  </a:lnTo>
                  <a:lnTo>
                    <a:pt x="2140991" y="2621648"/>
                  </a:lnTo>
                  <a:lnTo>
                    <a:pt x="2204008" y="2459609"/>
                  </a:lnTo>
                  <a:close/>
                </a:path>
                <a:path w="6570980" h="3782695">
                  <a:moveTo>
                    <a:pt x="2548826" y="2750769"/>
                  </a:moveTo>
                  <a:lnTo>
                    <a:pt x="2494508" y="2155698"/>
                  </a:lnTo>
                  <a:lnTo>
                    <a:pt x="2494343" y="2156117"/>
                  </a:lnTo>
                  <a:lnTo>
                    <a:pt x="1655533" y="2170747"/>
                  </a:lnTo>
                  <a:lnTo>
                    <a:pt x="1670202" y="2331440"/>
                  </a:lnTo>
                  <a:lnTo>
                    <a:pt x="2431504" y="2318143"/>
                  </a:lnTo>
                  <a:lnTo>
                    <a:pt x="2485809" y="2912808"/>
                  </a:lnTo>
                  <a:lnTo>
                    <a:pt x="2548826" y="2750769"/>
                  </a:lnTo>
                  <a:close/>
                </a:path>
                <a:path w="6570980" h="3782695">
                  <a:moveTo>
                    <a:pt x="2868003" y="2745422"/>
                  </a:moveTo>
                  <a:lnTo>
                    <a:pt x="2548813" y="2750997"/>
                  </a:lnTo>
                  <a:lnTo>
                    <a:pt x="2485796" y="2913049"/>
                  </a:lnTo>
                  <a:lnTo>
                    <a:pt x="2804985" y="2907500"/>
                  </a:lnTo>
                  <a:lnTo>
                    <a:pt x="2868003" y="2745422"/>
                  </a:lnTo>
                  <a:close/>
                </a:path>
                <a:path w="6570980" h="3782695">
                  <a:moveTo>
                    <a:pt x="2925635" y="2143036"/>
                  </a:moveTo>
                  <a:lnTo>
                    <a:pt x="2615133" y="2148459"/>
                  </a:lnTo>
                  <a:lnTo>
                    <a:pt x="2629801" y="2309164"/>
                  </a:lnTo>
                  <a:lnTo>
                    <a:pt x="2862618" y="2305088"/>
                  </a:lnTo>
                  <a:lnTo>
                    <a:pt x="2925635" y="2143036"/>
                  </a:lnTo>
                  <a:close/>
                </a:path>
                <a:path w="6570980" h="3782695">
                  <a:moveTo>
                    <a:pt x="3146996" y="2330843"/>
                  </a:moveTo>
                  <a:lnTo>
                    <a:pt x="3119793" y="2032889"/>
                  </a:lnTo>
                  <a:lnTo>
                    <a:pt x="3056775" y="2194966"/>
                  </a:lnTo>
                  <a:lnTo>
                    <a:pt x="3069310" y="2332240"/>
                  </a:lnTo>
                  <a:lnTo>
                    <a:pt x="3146996" y="2330843"/>
                  </a:lnTo>
                  <a:close/>
                </a:path>
                <a:path w="6570980" h="3782695">
                  <a:moveTo>
                    <a:pt x="3186226" y="2739440"/>
                  </a:moveTo>
                  <a:lnTo>
                    <a:pt x="3159023" y="2441397"/>
                  </a:lnTo>
                  <a:lnTo>
                    <a:pt x="2843415" y="2446896"/>
                  </a:lnTo>
                  <a:lnTo>
                    <a:pt x="2833319" y="2336469"/>
                  </a:lnTo>
                  <a:lnTo>
                    <a:pt x="2770301" y="2498509"/>
                  </a:lnTo>
                  <a:lnTo>
                    <a:pt x="2780398" y="2609062"/>
                  </a:lnTo>
                  <a:lnTo>
                    <a:pt x="3096006" y="2603449"/>
                  </a:lnTo>
                  <a:lnTo>
                    <a:pt x="3123209" y="2901492"/>
                  </a:lnTo>
                  <a:lnTo>
                    <a:pt x="3186226" y="2739440"/>
                  </a:lnTo>
                  <a:close/>
                </a:path>
                <a:path w="6570980" h="3782695">
                  <a:moveTo>
                    <a:pt x="3417951" y="1839722"/>
                  </a:moveTo>
                  <a:lnTo>
                    <a:pt x="2148675" y="1861896"/>
                  </a:lnTo>
                  <a:lnTo>
                    <a:pt x="2085657" y="2023935"/>
                  </a:lnTo>
                  <a:lnTo>
                    <a:pt x="3354933" y="2001812"/>
                  </a:lnTo>
                  <a:lnTo>
                    <a:pt x="3417951" y="1839722"/>
                  </a:lnTo>
                  <a:close/>
                </a:path>
                <a:path w="6570980" h="3782695">
                  <a:moveTo>
                    <a:pt x="3435159" y="2027466"/>
                  </a:moveTo>
                  <a:lnTo>
                    <a:pt x="3418027" y="1839722"/>
                  </a:lnTo>
                  <a:lnTo>
                    <a:pt x="3355009" y="2001774"/>
                  </a:lnTo>
                  <a:lnTo>
                    <a:pt x="3357473" y="2028850"/>
                  </a:lnTo>
                  <a:lnTo>
                    <a:pt x="3435159" y="2027466"/>
                  </a:lnTo>
                  <a:close/>
                </a:path>
                <a:path w="6570980" h="3782695">
                  <a:moveTo>
                    <a:pt x="3567950" y="2132673"/>
                  </a:moveTo>
                  <a:lnTo>
                    <a:pt x="3252660" y="2138172"/>
                  </a:lnTo>
                  <a:lnTo>
                    <a:pt x="3267329" y="2298865"/>
                  </a:lnTo>
                  <a:lnTo>
                    <a:pt x="3504946" y="2294712"/>
                  </a:lnTo>
                  <a:lnTo>
                    <a:pt x="3567950" y="2132673"/>
                  </a:lnTo>
                  <a:close/>
                </a:path>
                <a:path w="6570980" h="3782695">
                  <a:moveTo>
                    <a:pt x="3782669" y="2320125"/>
                  </a:moveTo>
                  <a:lnTo>
                    <a:pt x="3755631" y="2024176"/>
                  </a:lnTo>
                  <a:lnTo>
                    <a:pt x="3692626" y="2186216"/>
                  </a:lnTo>
                  <a:lnTo>
                    <a:pt x="3704971" y="2321509"/>
                  </a:lnTo>
                  <a:lnTo>
                    <a:pt x="3782669" y="2320125"/>
                  </a:lnTo>
                  <a:close/>
                </a:path>
                <a:path w="6570980" h="3782695">
                  <a:moveTo>
                    <a:pt x="3824427" y="2728277"/>
                  </a:moveTo>
                  <a:lnTo>
                    <a:pt x="3186252" y="2739402"/>
                  </a:lnTo>
                  <a:lnTo>
                    <a:pt x="3123234" y="2901492"/>
                  </a:lnTo>
                  <a:lnTo>
                    <a:pt x="3761409" y="2890329"/>
                  </a:lnTo>
                  <a:lnTo>
                    <a:pt x="3824427" y="2728277"/>
                  </a:lnTo>
                  <a:close/>
                </a:path>
                <a:path w="6570980" h="3782695">
                  <a:moveTo>
                    <a:pt x="3851541" y="3024390"/>
                  </a:moveTo>
                  <a:lnTo>
                    <a:pt x="3824503" y="2728315"/>
                  </a:lnTo>
                  <a:lnTo>
                    <a:pt x="3761498" y="2890367"/>
                  </a:lnTo>
                  <a:lnTo>
                    <a:pt x="3788524" y="3186468"/>
                  </a:lnTo>
                  <a:lnTo>
                    <a:pt x="3851541" y="3024390"/>
                  </a:lnTo>
                  <a:close/>
                </a:path>
                <a:path w="6570980" h="3782695">
                  <a:moveTo>
                    <a:pt x="4101681" y="2309914"/>
                  </a:moveTo>
                  <a:lnTo>
                    <a:pt x="4075036" y="2018233"/>
                  </a:lnTo>
                  <a:lnTo>
                    <a:pt x="4012031" y="2180285"/>
                  </a:lnTo>
                  <a:lnTo>
                    <a:pt x="4023982" y="2311260"/>
                  </a:lnTo>
                  <a:lnTo>
                    <a:pt x="4101681" y="2309914"/>
                  </a:lnTo>
                  <a:close/>
                </a:path>
                <a:path w="6570980" h="3782695">
                  <a:moveTo>
                    <a:pt x="4115879" y="2425128"/>
                  </a:moveTo>
                  <a:lnTo>
                    <a:pt x="3480168" y="2436215"/>
                  </a:lnTo>
                  <a:lnTo>
                    <a:pt x="3425342" y="2577185"/>
                  </a:lnTo>
                  <a:lnTo>
                    <a:pt x="3480282" y="2435860"/>
                  </a:lnTo>
                  <a:lnTo>
                    <a:pt x="3471456" y="2339238"/>
                  </a:lnTo>
                  <a:lnTo>
                    <a:pt x="3471024" y="2334653"/>
                  </a:lnTo>
                  <a:lnTo>
                    <a:pt x="3470630" y="2330018"/>
                  </a:lnTo>
                  <a:lnTo>
                    <a:pt x="3470186" y="2325344"/>
                  </a:lnTo>
                  <a:lnTo>
                    <a:pt x="3407181" y="2487396"/>
                  </a:lnTo>
                  <a:lnTo>
                    <a:pt x="3417265" y="2597937"/>
                  </a:lnTo>
                  <a:lnTo>
                    <a:pt x="3417151" y="2598255"/>
                  </a:lnTo>
                  <a:lnTo>
                    <a:pt x="4052874" y="2587180"/>
                  </a:lnTo>
                  <a:lnTo>
                    <a:pt x="4115879" y="2425128"/>
                  </a:lnTo>
                  <a:close/>
                </a:path>
                <a:path w="6570980" h="3782695">
                  <a:moveTo>
                    <a:pt x="4182186" y="3208515"/>
                  </a:moveTo>
                  <a:lnTo>
                    <a:pt x="4164901" y="3018993"/>
                  </a:lnTo>
                  <a:lnTo>
                    <a:pt x="4164888" y="3018840"/>
                  </a:lnTo>
                  <a:lnTo>
                    <a:pt x="3851618" y="3024390"/>
                  </a:lnTo>
                  <a:lnTo>
                    <a:pt x="3788600" y="3186430"/>
                  </a:lnTo>
                  <a:lnTo>
                    <a:pt x="4101871" y="3180969"/>
                  </a:lnTo>
                  <a:lnTo>
                    <a:pt x="4104525" y="3209899"/>
                  </a:lnTo>
                  <a:lnTo>
                    <a:pt x="4182186" y="3208515"/>
                  </a:lnTo>
                  <a:close/>
                </a:path>
                <a:path w="6570980" h="3782695">
                  <a:moveTo>
                    <a:pt x="4261180" y="2715374"/>
                  </a:moveTo>
                  <a:lnTo>
                    <a:pt x="4142867" y="2717482"/>
                  </a:lnTo>
                  <a:lnTo>
                    <a:pt x="4116197" y="2425128"/>
                  </a:lnTo>
                  <a:lnTo>
                    <a:pt x="4053192" y="2587180"/>
                  </a:lnTo>
                  <a:lnTo>
                    <a:pt x="4079837" y="2879382"/>
                  </a:lnTo>
                  <a:lnTo>
                    <a:pt x="4079786" y="2879521"/>
                  </a:lnTo>
                  <a:lnTo>
                    <a:pt x="4198175" y="2877464"/>
                  </a:lnTo>
                  <a:lnTo>
                    <a:pt x="4261180" y="2715374"/>
                  </a:lnTo>
                  <a:close/>
                </a:path>
                <a:path w="6570980" h="3782695">
                  <a:moveTo>
                    <a:pt x="4315003" y="3312147"/>
                  </a:moveTo>
                  <a:lnTo>
                    <a:pt x="3997858" y="3317684"/>
                  </a:lnTo>
                  <a:lnTo>
                    <a:pt x="4012539" y="3478377"/>
                  </a:lnTo>
                  <a:lnTo>
                    <a:pt x="4251998" y="3474224"/>
                  </a:lnTo>
                  <a:lnTo>
                    <a:pt x="4315003" y="3312147"/>
                  </a:lnTo>
                  <a:close/>
                </a:path>
                <a:path w="6570980" h="3782695">
                  <a:moveTo>
                    <a:pt x="4528731" y="3500272"/>
                  </a:moveTo>
                  <a:lnTo>
                    <a:pt x="4501705" y="3204083"/>
                  </a:lnTo>
                  <a:lnTo>
                    <a:pt x="4438688" y="3366135"/>
                  </a:lnTo>
                  <a:lnTo>
                    <a:pt x="4451045" y="3501618"/>
                  </a:lnTo>
                  <a:lnTo>
                    <a:pt x="4528731" y="3500272"/>
                  </a:lnTo>
                  <a:close/>
                </a:path>
                <a:path w="6570980" h="3782695">
                  <a:moveTo>
                    <a:pt x="4753788" y="2408034"/>
                  </a:moveTo>
                  <a:lnTo>
                    <a:pt x="4727308" y="2118017"/>
                  </a:lnTo>
                  <a:lnTo>
                    <a:pt x="4207230" y="2127085"/>
                  </a:lnTo>
                  <a:lnTo>
                    <a:pt x="4221912" y="2287790"/>
                  </a:lnTo>
                  <a:lnTo>
                    <a:pt x="4664253" y="2280069"/>
                  </a:lnTo>
                  <a:lnTo>
                    <a:pt x="4702784" y="2181034"/>
                  </a:lnTo>
                  <a:lnTo>
                    <a:pt x="4664291" y="2280031"/>
                  </a:lnTo>
                  <a:lnTo>
                    <a:pt x="4690770" y="2570073"/>
                  </a:lnTo>
                  <a:lnTo>
                    <a:pt x="4753788" y="2408034"/>
                  </a:lnTo>
                  <a:close/>
                </a:path>
                <a:path w="6570980" h="3782695">
                  <a:moveTo>
                    <a:pt x="4980368" y="3597249"/>
                  </a:moveTo>
                  <a:lnTo>
                    <a:pt x="4862157" y="3599345"/>
                  </a:lnTo>
                  <a:lnTo>
                    <a:pt x="4808436" y="3010928"/>
                  </a:lnTo>
                  <a:lnTo>
                    <a:pt x="4808334" y="3011182"/>
                  </a:lnTo>
                  <a:lnTo>
                    <a:pt x="4288333" y="3020237"/>
                  </a:lnTo>
                  <a:lnTo>
                    <a:pt x="4303014" y="3180931"/>
                  </a:lnTo>
                  <a:lnTo>
                    <a:pt x="4745393" y="3173209"/>
                  </a:lnTo>
                  <a:lnTo>
                    <a:pt x="4799101" y="3760990"/>
                  </a:lnTo>
                  <a:lnTo>
                    <a:pt x="4798949" y="3761384"/>
                  </a:lnTo>
                  <a:lnTo>
                    <a:pt x="4799127" y="3761384"/>
                  </a:lnTo>
                  <a:lnTo>
                    <a:pt x="4917364" y="3759327"/>
                  </a:lnTo>
                  <a:lnTo>
                    <a:pt x="4980368" y="3597249"/>
                  </a:lnTo>
                  <a:close/>
                </a:path>
                <a:path w="6570980" h="3782695">
                  <a:moveTo>
                    <a:pt x="5191366" y="2400312"/>
                  </a:moveTo>
                  <a:lnTo>
                    <a:pt x="4753978" y="2407958"/>
                  </a:lnTo>
                  <a:lnTo>
                    <a:pt x="4690973" y="2570035"/>
                  </a:lnTo>
                  <a:lnTo>
                    <a:pt x="5128361" y="2562402"/>
                  </a:lnTo>
                  <a:lnTo>
                    <a:pt x="5191366" y="2400312"/>
                  </a:lnTo>
                  <a:close/>
                </a:path>
                <a:path w="6570980" h="3782695">
                  <a:moveTo>
                    <a:pt x="5196040" y="3780815"/>
                  </a:moveTo>
                  <a:lnTo>
                    <a:pt x="5169408" y="3489071"/>
                  </a:lnTo>
                  <a:lnTo>
                    <a:pt x="5106390" y="3651110"/>
                  </a:lnTo>
                  <a:lnTo>
                    <a:pt x="5118341" y="3782161"/>
                  </a:lnTo>
                  <a:lnTo>
                    <a:pt x="5196040" y="3780815"/>
                  </a:lnTo>
                  <a:close/>
                </a:path>
                <a:path w="6570980" h="3782695">
                  <a:moveTo>
                    <a:pt x="5239740" y="2999130"/>
                  </a:moveTo>
                  <a:lnTo>
                    <a:pt x="4927536" y="3004591"/>
                  </a:lnTo>
                  <a:lnTo>
                    <a:pt x="4942217" y="3165297"/>
                  </a:lnTo>
                  <a:lnTo>
                    <a:pt x="5176723" y="3161182"/>
                  </a:lnTo>
                  <a:lnTo>
                    <a:pt x="5239740" y="2999130"/>
                  </a:lnTo>
                  <a:close/>
                </a:path>
                <a:path w="6570980" h="3782695">
                  <a:moveTo>
                    <a:pt x="5405729" y="2583929"/>
                  </a:moveTo>
                  <a:lnTo>
                    <a:pt x="5379174" y="2292934"/>
                  </a:lnTo>
                  <a:lnTo>
                    <a:pt x="5316169" y="2454973"/>
                  </a:lnTo>
                  <a:lnTo>
                    <a:pt x="5328043" y="2585275"/>
                  </a:lnTo>
                  <a:lnTo>
                    <a:pt x="5405729" y="2583929"/>
                  </a:lnTo>
                  <a:close/>
                </a:path>
                <a:path w="6570980" h="3782695">
                  <a:moveTo>
                    <a:pt x="5419268" y="2700896"/>
                  </a:moveTo>
                  <a:lnTo>
                    <a:pt x="4464482" y="2717558"/>
                  </a:lnTo>
                  <a:lnTo>
                    <a:pt x="4427296" y="2309952"/>
                  </a:lnTo>
                  <a:lnTo>
                    <a:pt x="4364279" y="2471991"/>
                  </a:lnTo>
                  <a:lnTo>
                    <a:pt x="4401464" y="2879369"/>
                  </a:lnTo>
                  <a:lnTo>
                    <a:pt x="4401375" y="2879598"/>
                  </a:lnTo>
                  <a:lnTo>
                    <a:pt x="4401502" y="2879598"/>
                  </a:lnTo>
                  <a:lnTo>
                    <a:pt x="5356263" y="2862935"/>
                  </a:lnTo>
                  <a:lnTo>
                    <a:pt x="5419268" y="2700896"/>
                  </a:lnTo>
                  <a:close/>
                </a:path>
                <a:path w="6570980" h="3782695">
                  <a:moveTo>
                    <a:pt x="5500243" y="3587978"/>
                  </a:moveTo>
                  <a:lnTo>
                    <a:pt x="5473814" y="3298507"/>
                  </a:lnTo>
                  <a:lnTo>
                    <a:pt x="5474119" y="3297732"/>
                  </a:lnTo>
                  <a:lnTo>
                    <a:pt x="4954054" y="3306800"/>
                  </a:lnTo>
                  <a:lnTo>
                    <a:pt x="4968735" y="3467493"/>
                  </a:lnTo>
                  <a:lnTo>
                    <a:pt x="5410809" y="3459797"/>
                  </a:lnTo>
                  <a:lnTo>
                    <a:pt x="5410759" y="3459937"/>
                  </a:lnTo>
                  <a:lnTo>
                    <a:pt x="5437238" y="3750068"/>
                  </a:lnTo>
                  <a:lnTo>
                    <a:pt x="5500243" y="3587978"/>
                  </a:lnTo>
                  <a:close/>
                </a:path>
                <a:path w="6570980" h="3782695">
                  <a:moveTo>
                    <a:pt x="5792305" y="3285667"/>
                  </a:moveTo>
                  <a:lnTo>
                    <a:pt x="5765495" y="2991828"/>
                  </a:lnTo>
                  <a:lnTo>
                    <a:pt x="5765622" y="2991497"/>
                  </a:lnTo>
                  <a:lnTo>
                    <a:pt x="5446560" y="2997073"/>
                  </a:lnTo>
                  <a:lnTo>
                    <a:pt x="5419547" y="2701010"/>
                  </a:lnTo>
                  <a:lnTo>
                    <a:pt x="5356530" y="2863050"/>
                  </a:lnTo>
                  <a:lnTo>
                    <a:pt x="5383542" y="3158896"/>
                  </a:lnTo>
                  <a:lnTo>
                    <a:pt x="5383454" y="3159125"/>
                  </a:lnTo>
                  <a:lnTo>
                    <a:pt x="5383581" y="3159125"/>
                  </a:lnTo>
                  <a:lnTo>
                    <a:pt x="5702452" y="3153587"/>
                  </a:lnTo>
                  <a:lnTo>
                    <a:pt x="5729287" y="3447707"/>
                  </a:lnTo>
                  <a:lnTo>
                    <a:pt x="5792305" y="3285667"/>
                  </a:lnTo>
                  <a:close/>
                </a:path>
                <a:path w="6570980" h="3782695">
                  <a:moveTo>
                    <a:pt x="5908865" y="3283407"/>
                  </a:moveTo>
                  <a:lnTo>
                    <a:pt x="5792457" y="3285464"/>
                  </a:lnTo>
                  <a:lnTo>
                    <a:pt x="5729452" y="3447504"/>
                  </a:lnTo>
                  <a:lnTo>
                    <a:pt x="5845848" y="3445484"/>
                  </a:lnTo>
                  <a:lnTo>
                    <a:pt x="5908865" y="3283407"/>
                  </a:lnTo>
                  <a:close/>
                </a:path>
                <a:path w="6570980" h="3782695">
                  <a:moveTo>
                    <a:pt x="6071095" y="2871012"/>
                  </a:moveTo>
                  <a:lnTo>
                    <a:pt x="6044501" y="2579497"/>
                  </a:lnTo>
                  <a:lnTo>
                    <a:pt x="5981484" y="2741536"/>
                  </a:lnTo>
                  <a:lnTo>
                    <a:pt x="5993447" y="2872397"/>
                  </a:lnTo>
                  <a:lnTo>
                    <a:pt x="6071095" y="2871012"/>
                  </a:lnTo>
                  <a:close/>
                </a:path>
                <a:path w="6570980" h="3782695">
                  <a:moveTo>
                    <a:pt x="6121832" y="3467023"/>
                  </a:moveTo>
                  <a:lnTo>
                    <a:pt x="6078144" y="2988373"/>
                  </a:lnTo>
                  <a:lnTo>
                    <a:pt x="6078042" y="2988614"/>
                  </a:lnTo>
                  <a:lnTo>
                    <a:pt x="5882386" y="2992043"/>
                  </a:lnTo>
                  <a:lnTo>
                    <a:pt x="5897067" y="3152749"/>
                  </a:lnTo>
                  <a:lnTo>
                    <a:pt x="6015088" y="3150692"/>
                  </a:lnTo>
                  <a:lnTo>
                    <a:pt x="6015139" y="3150565"/>
                  </a:lnTo>
                  <a:lnTo>
                    <a:pt x="6044146" y="3468408"/>
                  </a:lnTo>
                  <a:lnTo>
                    <a:pt x="6121832" y="3467023"/>
                  </a:lnTo>
                  <a:close/>
                </a:path>
                <a:path w="6570980" h="3782695">
                  <a:moveTo>
                    <a:pt x="6250038" y="3574923"/>
                  </a:moveTo>
                  <a:lnTo>
                    <a:pt x="5500281" y="3588016"/>
                  </a:lnTo>
                  <a:lnTo>
                    <a:pt x="5437276" y="3750068"/>
                  </a:lnTo>
                  <a:lnTo>
                    <a:pt x="6187021" y="3737000"/>
                  </a:lnTo>
                  <a:lnTo>
                    <a:pt x="6250038" y="3574923"/>
                  </a:lnTo>
                  <a:close/>
                </a:path>
                <a:path w="6570980" h="3782695">
                  <a:moveTo>
                    <a:pt x="6456159" y="3570770"/>
                  </a:moveTo>
                  <a:lnTo>
                    <a:pt x="6348120" y="2387308"/>
                  </a:lnTo>
                  <a:lnTo>
                    <a:pt x="6348311" y="2386812"/>
                  </a:lnTo>
                  <a:lnTo>
                    <a:pt x="6348069" y="2386825"/>
                  </a:lnTo>
                  <a:lnTo>
                    <a:pt x="5830379" y="2395842"/>
                  </a:lnTo>
                  <a:lnTo>
                    <a:pt x="5841339" y="2515997"/>
                  </a:lnTo>
                  <a:lnTo>
                    <a:pt x="5845060" y="2556535"/>
                  </a:lnTo>
                  <a:lnTo>
                    <a:pt x="6285065" y="2548877"/>
                  </a:lnTo>
                  <a:lnTo>
                    <a:pt x="6393116" y="3732809"/>
                  </a:lnTo>
                  <a:lnTo>
                    <a:pt x="6456159" y="3570770"/>
                  </a:lnTo>
                  <a:close/>
                </a:path>
                <a:path w="6570980" h="3782695">
                  <a:moveTo>
                    <a:pt x="6570383" y="3568827"/>
                  </a:moveTo>
                  <a:lnTo>
                    <a:pt x="6456197" y="3570846"/>
                  </a:lnTo>
                  <a:lnTo>
                    <a:pt x="6393193" y="3732885"/>
                  </a:lnTo>
                  <a:lnTo>
                    <a:pt x="6507378" y="3730904"/>
                  </a:lnTo>
                  <a:lnTo>
                    <a:pt x="6570383" y="3568827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230813" y="1192529"/>
              <a:ext cx="4512945" cy="5893435"/>
            </a:xfrm>
            <a:custGeom>
              <a:avLst/>
              <a:gdLst/>
              <a:ahLst/>
              <a:cxnLst/>
              <a:rect l="l" t="t" r="r" b="b"/>
              <a:pathLst>
                <a:path w="4512944" h="5893434">
                  <a:moveTo>
                    <a:pt x="186461" y="4998872"/>
                  </a:moveTo>
                  <a:lnTo>
                    <a:pt x="105537" y="4112298"/>
                  </a:lnTo>
                  <a:lnTo>
                    <a:pt x="42519" y="4274350"/>
                  </a:lnTo>
                  <a:lnTo>
                    <a:pt x="108775" y="5000218"/>
                  </a:lnTo>
                  <a:lnTo>
                    <a:pt x="186461" y="4998872"/>
                  </a:lnTo>
                  <a:close/>
                </a:path>
                <a:path w="4512944" h="5893434">
                  <a:moveTo>
                    <a:pt x="228866" y="5412689"/>
                  </a:moveTo>
                  <a:lnTo>
                    <a:pt x="218782" y="5302148"/>
                  </a:lnTo>
                  <a:lnTo>
                    <a:pt x="155765" y="5464226"/>
                  </a:lnTo>
                  <a:lnTo>
                    <a:pt x="165849" y="5574741"/>
                  </a:lnTo>
                  <a:lnTo>
                    <a:pt x="228866" y="5412689"/>
                  </a:lnTo>
                  <a:close/>
                </a:path>
                <a:path w="4512944" h="5893434">
                  <a:moveTo>
                    <a:pt x="267373" y="5891898"/>
                  </a:moveTo>
                  <a:lnTo>
                    <a:pt x="240855" y="5601335"/>
                  </a:lnTo>
                  <a:lnTo>
                    <a:pt x="177838" y="5763387"/>
                  </a:lnTo>
                  <a:lnTo>
                    <a:pt x="189687" y="5893244"/>
                  </a:lnTo>
                  <a:lnTo>
                    <a:pt x="267373" y="5891898"/>
                  </a:lnTo>
                  <a:close/>
                </a:path>
                <a:path w="4512944" h="5893434">
                  <a:moveTo>
                    <a:pt x="318173" y="5109819"/>
                  </a:moveTo>
                  <a:lnTo>
                    <a:pt x="0" y="5115357"/>
                  </a:lnTo>
                  <a:lnTo>
                    <a:pt x="14668" y="5276062"/>
                  </a:lnTo>
                  <a:lnTo>
                    <a:pt x="255155" y="5271871"/>
                  </a:lnTo>
                  <a:lnTo>
                    <a:pt x="318173" y="5109819"/>
                  </a:lnTo>
                  <a:close/>
                </a:path>
                <a:path w="4512944" h="5893434">
                  <a:moveTo>
                    <a:pt x="531228" y="5296916"/>
                  </a:moveTo>
                  <a:lnTo>
                    <a:pt x="504024" y="4998910"/>
                  </a:lnTo>
                  <a:lnTo>
                    <a:pt x="441007" y="5160962"/>
                  </a:lnTo>
                  <a:lnTo>
                    <a:pt x="453542" y="5298262"/>
                  </a:lnTo>
                  <a:lnTo>
                    <a:pt x="531228" y="5296916"/>
                  </a:lnTo>
                  <a:close/>
                </a:path>
                <a:path w="4512944" h="5893434">
                  <a:moveTo>
                    <a:pt x="604405" y="4806632"/>
                  </a:moveTo>
                  <a:lnTo>
                    <a:pt x="290944" y="4812093"/>
                  </a:lnTo>
                  <a:lnTo>
                    <a:pt x="305612" y="4972786"/>
                  </a:lnTo>
                  <a:lnTo>
                    <a:pt x="541388" y="4968672"/>
                  </a:lnTo>
                  <a:lnTo>
                    <a:pt x="604405" y="4806632"/>
                  </a:lnTo>
                  <a:close/>
                </a:path>
                <a:path w="4512944" h="5893434">
                  <a:moveTo>
                    <a:pt x="754786" y="4210139"/>
                  </a:moveTo>
                  <a:lnTo>
                    <a:pt x="700417" y="3614407"/>
                  </a:lnTo>
                  <a:lnTo>
                    <a:pt x="637400" y="3776459"/>
                  </a:lnTo>
                  <a:lnTo>
                    <a:pt x="691769" y="4372191"/>
                  </a:lnTo>
                  <a:lnTo>
                    <a:pt x="754786" y="4210139"/>
                  </a:lnTo>
                  <a:close/>
                </a:path>
                <a:path w="4512944" h="5893434">
                  <a:moveTo>
                    <a:pt x="822540" y="4993221"/>
                  </a:moveTo>
                  <a:lnTo>
                    <a:pt x="778230" y="4507712"/>
                  </a:lnTo>
                  <a:lnTo>
                    <a:pt x="464794" y="4513250"/>
                  </a:lnTo>
                  <a:lnTo>
                    <a:pt x="410413" y="3917556"/>
                  </a:lnTo>
                  <a:lnTo>
                    <a:pt x="347395" y="4079608"/>
                  </a:lnTo>
                  <a:lnTo>
                    <a:pt x="401777" y="4675340"/>
                  </a:lnTo>
                  <a:lnTo>
                    <a:pt x="715200" y="4669841"/>
                  </a:lnTo>
                  <a:lnTo>
                    <a:pt x="744855" y="4994567"/>
                  </a:lnTo>
                  <a:lnTo>
                    <a:pt x="822540" y="4993221"/>
                  </a:lnTo>
                  <a:close/>
                </a:path>
                <a:path w="4512944" h="5893434">
                  <a:moveTo>
                    <a:pt x="867511" y="5401018"/>
                  </a:moveTo>
                  <a:lnTo>
                    <a:pt x="857618" y="5292610"/>
                  </a:lnTo>
                  <a:lnTo>
                    <a:pt x="794600" y="5454650"/>
                  </a:lnTo>
                  <a:lnTo>
                    <a:pt x="804494" y="5563108"/>
                  </a:lnTo>
                  <a:lnTo>
                    <a:pt x="867511" y="5401018"/>
                  </a:lnTo>
                  <a:close/>
                </a:path>
                <a:path w="4512944" h="5893434">
                  <a:moveTo>
                    <a:pt x="1246365" y="4793653"/>
                  </a:moveTo>
                  <a:lnTo>
                    <a:pt x="1129982" y="4795710"/>
                  </a:lnTo>
                  <a:lnTo>
                    <a:pt x="1076032" y="4204601"/>
                  </a:lnTo>
                  <a:lnTo>
                    <a:pt x="1013015" y="4366692"/>
                  </a:lnTo>
                  <a:lnTo>
                    <a:pt x="1066952" y="4957724"/>
                  </a:lnTo>
                  <a:lnTo>
                    <a:pt x="1066977" y="4957864"/>
                  </a:lnTo>
                  <a:lnTo>
                    <a:pt x="1183347" y="4955730"/>
                  </a:lnTo>
                  <a:lnTo>
                    <a:pt x="1246365" y="4793653"/>
                  </a:lnTo>
                  <a:close/>
                </a:path>
                <a:path w="4512944" h="5893434">
                  <a:moveTo>
                    <a:pt x="1322959" y="5686641"/>
                  </a:moveTo>
                  <a:lnTo>
                    <a:pt x="572262" y="5699734"/>
                  </a:lnTo>
                  <a:lnTo>
                    <a:pt x="545541" y="5407457"/>
                  </a:lnTo>
                  <a:lnTo>
                    <a:pt x="228866" y="5412930"/>
                  </a:lnTo>
                  <a:lnTo>
                    <a:pt x="165849" y="5574982"/>
                  </a:lnTo>
                  <a:lnTo>
                    <a:pt x="482523" y="5569483"/>
                  </a:lnTo>
                  <a:lnTo>
                    <a:pt x="509219" y="5862015"/>
                  </a:lnTo>
                  <a:lnTo>
                    <a:pt x="509308" y="5861786"/>
                  </a:lnTo>
                  <a:lnTo>
                    <a:pt x="1259941" y="5848680"/>
                  </a:lnTo>
                  <a:lnTo>
                    <a:pt x="1322959" y="5686641"/>
                  </a:lnTo>
                  <a:close/>
                </a:path>
                <a:path w="4512944" h="5893434">
                  <a:moveTo>
                    <a:pt x="1461909" y="4976393"/>
                  </a:moveTo>
                  <a:lnTo>
                    <a:pt x="1435277" y="4684636"/>
                  </a:lnTo>
                  <a:lnTo>
                    <a:pt x="1372260" y="4846688"/>
                  </a:lnTo>
                  <a:lnTo>
                    <a:pt x="1384223" y="4977777"/>
                  </a:lnTo>
                  <a:lnTo>
                    <a:pt x="1461909" y="4976393"/>
                  </a:lnTo>
                  <a:close/>
                </a:path>
                <a:path w="4512944" h="5893434">
                  <a:moveTo>
                    <a:pt x="1497342" y="5390058"/>
                  </a:moveTo>
                  <a:lnTo>
                    <a:pt x="867511" y="5401056"/>
                  </a:lnTo>
                  <a:lnTo>
                    <a:pt x="804494" y="5563108"/>
                  </a:lnTo>
                  <a:lnTo>
                    <a:pt x="1434325" y="5552135"/>
                  </a:lnTo>
                  <a:lnTo>
                    <a:pt x="1497342" y="5390058"/>
                  </a:lnTo>
                  <a:close/>
                </a:path>
                <a:path w="4512944" h="5893434">
                  <a:moveTo>
                    <a:pt x="1538478" y="4491050"/>
                  </a:moveTo>
                  <a:lnTo>
                    <a:pt x="1219250" y="4496625"/>
                  </a:lnTo>
                  <a:lnTo>
                    <a:pt x="1233919" y="4657331"/>
                  </a:lnTo>
                  <a:lnTo>
                    <a:pt x="1475460" y="4653140"/>
                  </a:lnTo>
                  <a:lnTo>
                    <a:pt x="1538478" y="4491050"/>
                  </a:lnTo>
                  <a:close/>
                </a:path>
                <a:path w="4512944" h="5893434">
                  <a:moveTo>
                    <a:pt x="1541119" y="5869978"/>
                  </a:moveTo>
                  <a:lnTo>
                    <a:pt x="1497342" y="5390375"/>
                  </a:lnTo>
                  <a:lnTo>
                    <a:pt x="1434325" y="5552414"/>
                  </a:lnTo>
                  <a:lnTo>
                    <a:pt x="1463433" y="5871324"/>
                  </a:lnTo>
                  <a:lnTo>
                    <a:pt x="1541119" y="5869978"/>
                  </a:lnTo>
                  <a:close/>
                </a:path>
                <a:path w="4512944" h="5893434">
                  <a:moveTo>
                    <a:pt x="1593862" y="5087493"/>
                  </a:moveTo>
                  <a:lnTo>
                    <a:pt x="637832" y="5104206"/>
                  </a:lnTo>
                  <a:lnTo>
                    <a:pt x="652500" y="5264899"/>
                  </a:lnTo>
                  <a:lnTo>
                    <a:pt x="1530845" y="5249583"/>
                  </a:lnTo>
                  <a:lnTo>
                    <a:pt x="1593862" y="5087493"/>
                  </a:lnTo>
                  <a:close/>
                </a:path>
                <a:path w="4512944" h="5893434">
                  <a:moveTo>
                    <a:pt x="1752422" y="4678985"/>
                  </a:moveTo>
                  <a:lnTo>
                    <a:pt x="1725409" y="4382998"/>
                  </a:lnTo>
                  <a:lnTo>
                    <a:pt x="1662391" y="4545076"/>
                  </a:lnTo>
                  <a:lnTo>
                    <a:pt x="1674736" y="4680369"/>
                  </a:lnTo>
                  <a:lnTo>
                    <a:pt x="1752422" y="4678985"/>
                  </a:lnTo>
                  <a:close/>
                </a:path>
                <a:path w="4512944" h="5893434">
                  <a:moveTo>
                    <a:pt x="1849564" y="5676976"/>
                  </a:moveTo>
                  <a:lnTo>
                    <a:pt x="1785848" y="4978844"/>
                  </a:lnTo>
                  <a:lnTo>
                    <a:pt x="1722831" y="5140896"/>
                  </a:lnTo>
                  <a:lnTo>
                    <a:pt x="1786547" y="5839028"/>
                  </a:lnTo>
                  <a:lnTo>
                    <a:pt x="1849564" y="5676976"/>
                  </a:lnTo>
                  <a:close/>
                </a:path>
                <a:path w="4512944" h="5893434">
                  <a:moveTo>
                    <a:pt x="1883867" y="4783988"/>
                  </a:moveTo>
                  <a:lnTo>
                    <a:pt x="1566684" y="4789525"/>
                  </a:lnTo>
                  <a:lnTo>
                    <a:pt x="1581353" y="4950231"/>
                  </a:lnTo>
                  <a:lnTo>
                    <a:pt x="1820849" y="4946078"/>
                  </a:lnTo>
                  <a:lnTo>
                    <a:pt x="1883867" y="4783988"/>
                  </a:lnTo>
                  <a:close/>
                </a:path>
                <a:path w="4512944" h="5893434">
                  <a:moveTo>
                    <a:pt x="2141207" y="5374259"/>
                  </a:moveTo>
                  <a:lnTo>
                    <a:pt x="2060270" y="4487532"/>
                  </a:lnTo>
                  <a:lnTo>
                    <a:pt x="1997252" y="4649571"/>
                  </a:lnTo>
                  <a:lnTo>
                    <a:pt x="2078189" y="5536311"/>
                  </a:lnTo>
                  <a:lnTo>
                    <a:pt x="2141207" y="5374259"/>
                  </a:lnTo>
                  <a:close/>
                </a:path>
                <a:path w="4512944" h="5893434">
                  <a:moveTo>
                    <a:pt x="2257590" y="5372316"/>
                  </a:moveTo>
                  <a:lnTo>
                    <a:pt x="2141220" y="5374386"/>
                  </a:lnTo>
                  <a:lnTo>
                    <a:pt x="2078202" y="5536425"/>
                  </a:lnTo>
                  <a:lnTo>
                    <a:pt x="2194560" y="5534406"/>
                  </a:lnTo>
                  <a:lnTo>
                    <a:pt x="2257590" y="5372316"/>
                  </a:lnTo>
                  <a:close/>
                </a:path>
                <a:path w="4512944" h="5893434">
                  <a:moveTo>
                    <a:pt x="2427935" y="5077803"/>
                  </a:moveTo>
                  <a:lnTo>
                    <a:pt x="2230983" y="5081244"/>
                  </a:lnTo>
                  <a:lnTo>
                    <a:pt x="2245652" y="5241937"/>
                  </a:lnTo>
                  <a:lnTo>
                    <a:pt x="2364917" y="5239880"/>
                  </a:lnTo>
                  <a:lnTo>
                    <a:pt x="2427935" y="5077803"/>
                  </a:lnTo>
                  <a:close/>
                </a:path>
                <a:path w="4512944" h="5893434">
                  <a:moveTo>
                    <a:pt x="2429243" y="299948"/>
                  </a:moveTo>
                  <a:lnTo>
                    <a:pt x="2117382" y="305396"/>
                  </a:lnTo>
                  <a:lnTo>
                    <a:pt x="2132050" y="466102"/>
                  </a:lnTo>
                  <a:lnTo>
                    <a:pt x="2366226" y="462013"/>
                  </a:lnTo>
                  <a:lnTo>
                    <a:pt x="2429243" y="299948"/>
                  </a:lnTo>
                  <a:close/>
                </a:path>
                <a:path w="4512944" h="5893434">
                  <a:moveTo>
                    <a:pt x="2471610" y="5556212"/>
                  </a:moveTo>
                  <a:lnTo>
                    <a:pt x="2427960" y="5078082"/>
                  </a:lnTo>
                  <a:lnTo>
                    <a:pt x="2364943" y="5240121"/>
                  </a:lnTo>
                  <a:lnTo>
                    <a:pt x="2393924" y="5557558"/>
                  </a:lnTo>
                  <a:lnTo>
                    <a:pt x="2471610" y="5556212"/>
                  </a:lnTo>
                  <a:close/>
                </a:path>
                <a:path w="4512944" h="5893434">
                  <a:moveTo>
                    <a:pt x="2598267" y="5664276"/>
                  </a:moveTo>
                  <a:lnTo>
                    <a:pt x="1849551" y="5677332"/>
                  </a:lnTo>
                  <a:lnTo>
                    <a:pt x="1786534" y="5839384"/>
                  </a:lnTo>
                  <a:lnTo>
                    <a:pt x="2535250" y="5826315"/>
                  </a:lnTo>
                  <a:lnTo>
                    <a:pt x="2598267" y="5664276"/>
                  </a:lnTo>
                  <a:close/>
                </a:path>
                <a:path w="4512944" h="5893434">
                  <a:moveTo>
                    <a:pt x="2805226" y="5660352"/>
                  </a:moveTo>
                  <a:lnTo>
                    <a:pt x="2724251" y="4773180"/>
                  </a:lnTo>
                  <a:lnTo>
                    <a:pt x="2661234" y="4935232"/>
                  </a:lnTo>
                  <a:lnTo>
                    <a:pt x="2742209" y="5822404"/>
                  </a:lnTo>
                  <a:lnTo>
                    <a:pt x="2805226" y="5660352"/>
                  </a:lnTo>
                  <a:close/>
                </a:path>
                <a:path w="4512944" h="5893434">
                  <a:moveTo>
                    <a:pt x="2922651" y="0"/>
                  </a:moveTo>
                  <a:lnTo>
                    <a:pt x="2725915" y="3429"/>
                  </a:lnTo>
                  <a:lnTo>
                    <a:pt x="2740583" y="164134"/>
                  </a:lnTo>
                  <a:lnTo>
                    <a:pt x="2859633" y="162064"/>
                  </a:lnTo>
                  <a:lnTo>
                    <a:pt x="2922651" y="0"/>
                  </a:lnTo>
                  <a:close/>
                </a:path>
                <a:path w="4512944" h="5893434">
                  <a:moveTo>
                    <a:pt x="2923667" y="5658497"/>
                  </a:moveTo>
                  <a:lnTo>
                    <a:pt x="2805252" y="5660555"/>
                  </a:lnTo>
                  <a:lnTo>
                    <a:pt x="2742234" y="5822594"/>
                  </a:lnTo>
                  <a:lnTo>
                    <a:pt x="2860649" y="5820537"/>
                  </a:lnTo>
                  <a:lnTo>
                    <a:pt x="2923667" y="5658497"/>
                  </a:lnTo>
                  <a:close/>
                </a:path>
                <a:path w="4512944" h="5893434">
                  <a:moveTo>
                    <a:pt x="2966288" y="477989"/>
                  </a:moveTo>
                  <a:lnTo>
                    <a:pt x="2922663" y="0"/>
                  </a:lnTo>
                  <a:lnTo>
                    <a:pt x="2859646" y="162064"/>
                  </a:lnTo>
                  <a:lnTo>
                    <a:pt x="2888602" y="479348"/>
                  </a:lnTo>
                  <a:lnTo>
                    <a:pt x="2966288" y="477989"/>
                  </a:lnTo>
                  <a:close/>
                </a:path>
                <a:path w="4512944" h="5893434">
                  <a:moveTo>
                    <a:pt x="3137065" y="5841441"/>
                  </a:moveTo>
                  <a:lnTo>
                    <a:pt x="3083420" y="5253774"/>
                  </a:lnTo>
                  <a:lnTo>
                    <a:pt x="3020403" y="5415864"/>
                  </a:lnTo>
                  <a:lnTo>
                    <a:pt x="3059379" y="5842825"/>
                  </a:lnTo>
                  <a:lnTo>
                    <a:pt x="3137065" y="5841441"/>
                  </a:lnTo>
                  <a:close/>
                </a:path>
                <a:path w="4512944" h="5893434">
                  <a:moveTo>
                    <a:pt x="3387801" y="5059946"/>
                  </a:moveTo>
                  <a:lnTo>
                    <a:pt x="2869831" y="5068976"/>
                  </a:lnTo>
                  <a:lnTo>
                    <a:pt x="2884500" y="5229669"/>
                  </a:lnTo>
                  <a:lnTo>
                    <a:pt x="3324783" y="5221998"/>
                  </a:lnTo>
                  <a:lnTo>
                    <a:pt x="3387801" y="5059946"/>
                  </a:lnTo>
                  <a:close/>
                </a:path>
                <a:path w="4512944" h="5893434">
                  <a:moveTo>
                    <a:pt x="3441662" y="5649188"/>
                  </a:moveTo>
                  <a:lnTo>
                    <a:pt x="3387877" y="5059870"/>
                  </a:lnTo>
                  <a:lnTo>
                    <a:pt x="3324872" y="5221910"/>
                  </a:lnTo>
                  <a:lnTo>
                    <a:pt x="3378657" y="5811240"/>
                  </a:lnTo>
                  <a:lnTo>
                    <a:pt x="3441662" y="5649188"/>
                  </a:lnTo>
                  <a:close/>
                </a:path>
                <a:path w="4512944" h="5893434">
                  <a:moveTo>
                    <a:pt x="3747732" y="5533415"/>
                  </a:moveTo>
                  <a:lnTo>
                    <a:pt x="3727945" y="5316588"/>
                  </a:lnTo>
                  <a:lnTo>
                    <a:pt x="3724541" y="5279580"/>
                  </a:lnTo>
                  <a:lnTo>
                    <a:pt x="3721138" y="5242103"/>
                  </a:lnTo>
                  <a:lnTo>
                    <a:pt x="3658120" y="5404142"/>
                  </a:lnTo>
                  <a:lnTo>
                    <a:pt x="3670033" y="5534761"/>
                  </a:lnTo>
                  <a:lnTo>
                    <a:pt x="3747732" y="5533415"/>
                  </a:lnTo>
                  <a:close/>
                </a:path>
                <a:path w="4512944" h="5893434">
                  <a:moveTo>
                    <a:pt x="3881158" y="5641556"/>
                  </a:moveTo>
                  <a:lnTo>
                    <a:pt x="3441712" y="5649226"/>
                  </a:lnTo>
                  <a:lnTo>
                    <a:pt x="3378695" y="5811278"/>
                  </a:lnTo>
                  <a:lnTo>
                    <a:pt x="3818140" y="5803633"/>
                  </a:lnTo>
                  <a:lnTo>
                    <a:pt x="3881158" y="5641556"/>
                  </a:lnTo>
                  <a:close/>
                </a:path>
                <a:path w="4512944" h="5893434">
                  <a:moveTo>
                    <a:pt x="4094442" y="5824931"/>
                  </a:moveTo>
                  <a:lnTo>
                    <a:pt x="4067848" y="5533656"/>
                  </a:lnTo>
                  <a:lnTo>
                    <a:pt x="4004843" y="5695696"/>
                  </a:lnTo>
                  <a:lnTo>
                    <a:pt x="4016756" y="5826277"/>
                  </a:lnTo>
                  <a:lnTo>
                    <a:pt x="4094442" y="5824931"/>
                  </a:lnTo>
                  <a:close/>
                </a:path>
                <a:path w="4512944" h="5893434">
                  <a:moveTo>
                    <a:pt x="4512602" y="5632335"/>
                  </a:moveTo>
                  <a:lnTo>
                    <a:pt x="4201630" y="5637758"/>
                  </a:lnTo>
                  <a:lnTo>
                    <a:pt x="4216311" y="5798451"/>
                  </a:lnTo>
                  <a:lnTo>
                    <a:pt x="4449584" y="5794375"/>
                  </a:lnTo>
                  <a:lnTo>
                    <a:pt x="4512602" y="5632335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42232" y="1029146"/>
              <a:ext cx="7042784" cy="6170930"/>
            </a:xfrm>
            <a:custGeom>
              <a:avLst/>
              <a:gdLst/>
              <a:ahLst/>
              <a:cxnLst/>
              <a:rect l="l" t="t" r="r" b="b"/>
              <a:pathLst>
                <a:path w="7042784" h="6170930">
                  <a:moveTo>
                    <a:pt x="552920" y="6170737"/>
                  </a:moveTo>
                  <a:lnTo>
                    <a:pt x="0" y="113272"/>
                  </a:lnTo>
                  <a:lnTo>
                    <a:pt x="6489784" y="0"/>
                  </a:lnTo>
                  <a:lnTo>
                    <a:pt x="7015554" y="5759846"/>
                  </a:lnTo>
                  <a:lnTo>
                    <a:pt x="6901407" y="5761825"/>
                  </a:lnTo>
                  <a:lnTo>
                    <a:pt x="6793316" y="4577799"/>
                  </a:lnTo>
                  <a:lnTo>
                    <a:pt x="6275383" y="4586823"/>
                  </a:lnTo>
                  <a:lnTo>
                    <a:pt x="6301980" y="4877981"/>
                  </a:lnTo>
                  <a:lnTo>
                    <a:pt x="6181501" y="4880118"/>
                  </a:lnTo>
                  <a:lnTo>
                    <a:pt x="6127713" y="4290994"/>
                  </a:lnTo>
                  <a:lnTo>
                    <a:pt x="5609780" y="4300019"/>
                  </a:lnTo>
                  <a:lnTo>
                    <a:pt x="5636416" y="4591692"/>
                  </a:lnTo>
                  <a:lnTo>
                    <a:pt x="5199027" y="4599331"/>
                  </a:lnTo>
                  <a:lnTo>
                    <a:pt x="5172548" y="4309281"/>
                  </a:lnTo>
                  <a:lnTo>
                    <a:pt x="4652517" y="4318385"/>
                  </a:lnTo>
                  <a:lnTo>
                    <a:pt x="4706187" y="4906479"/>
                  </a:lnTo>
                  <a:lnTo>
                    <a:pt x="4587845" y="4908538"/>
                  </a:lnTo>
                  <a:lnTo>
                    <a:pt x="4561129" y="4616153"/>
                  </a:lnTo>
                  <a:lnTo>
                    <a:pt x="3925408" y="4627235"/>
                  </a:lnTo>
                  <a:lnTo>
                    <a:pt x="3915315" y="4516725"/>
                  </a:lnTo>
                  <a:lnTo>
                    <a:pt x="4227635" y="4511263"/>
                  </a:lnTo>
                  <a:lnTo>
                    <a:pt x="4200602" y="4215276"/>
                  </a:lnTo>
                  <a:lnTo>
                    <a:pt x="4321081" y="4213178"/>
                  </a:lnTo>
                  <a:lnTo>
                    <a:pt x="4347678" y="4504574"/>
                  </a:lnTo>
                  <a:lnTo>
                    <a:pt x="4546683" y="4501091"/>
                  </a:lnTo>
                  <a:lnTo>
                    <a:pt x="4520046" y="4209418"/>
                  </a:lnTo>
                  <a:lnTo>
                    <a:pt x="5276325" y="4196237"/>
                  </a:lnTo>
                  <a:lnTo>
                    <a:pt x="5302803" y="4486287"/>
                  </a:lnTo>
                  <a:lnTo>
                    <a:pt x="5503945" y="4482765"/>
                  </a:lnTo>
                  <a:lnTo>
                    <a:pt x="5477229" y="4189825"/>
                  </a:lnTo>
                  <a:lnTo>
                    <a:pt x="5795169" y="4184284"/>
                  </a:lnTo>
                  <a:lnTo>
                    <a:pt x="5751038" y="3700711"/>
                  </a:lnTo>
                  <a:lnTo>
                    <a:pt x="5117098" y="3711778"/>
                  </a:lnTo>
                  <a:lnTo>
                    <a:pt x="5089867" y="3413697"/>
                  </a:lnTo>
                  <a:lnTo>
                    <a:pt x="4774342" y="3419207"/>
                  </a:lnTo>
                  <a:lnTo>
                    <a:pt x="4764447" y="3310719"/>
                  </a:lnTo>
                  <a:lnTo>
                    <a:pt x="5196415" y="3303179"/>
                  </a:lnTo>
                  <a:lnTo>
                    <a:pt x="5223012" y="3594748"/>
                  </a:lnTo>
                  <a:lnTo>
                    <a:pt x="5740985" y="3585704"/>
                  </a:lnTo>
                  <a:lnTo>
                    <a:pt x="5687157" y="2996145"/>
                  </a:lnTo>
                  <a:lnTo>
                    <a:pt x="6124507" y="2988510"/>
                  </a:lnTo>
                  <a:lnTo>
                    <a:pt x="6151144" y="3280218"/>
                  </a:lnTo>
                  <a:lnTo>
                    <a:pt x="6468173" y="3274684"/>
                  </a:lnTo>
                  <a:lnTo>
                    <a:pt x="6559720" y="4277735"/>
                  </a:lnTo>
                  <a:lnTo>
                    <a:pt x="6446880" y="4279714"/>
                  </a:lnTo>
                  <a:lnTo>
                    <a:pt x="6392933" y="3688654"/>
                  </a:lnTo>
                  <a:lnTo>
                    <a:pt x="6073767" y="3694227"/>
                  </a:lnTo>
                  <a:lnTo>
                    <a:pt x="6063793" y="3584849"/>
                  </a:lnTo>
                  <a:lnTo>
                    <a:pt x="6377893" y="3579363"/>
                  </a:lnTo>
                  <a:lnTo>
                    <a:pt x="6360755" y="3391650"/>
                  </a:lnTo>
                  <a:lnTo>
                    <a:pt x="6048555" y="3397101"/>
                  </a:lnTo>
                  <a:lnTo>
                    <a:pt x="6021522" y="3101098"/>
                  </a:lnTo>
                  <a:lnTo>
                    <a:pt x="5821053" y="3104597"/>
                  </a:lnTo>
                  <a:lnTo>
                    <a:pt x="5919091" y="4178901"/>
                  </a:lnTo>
                  <a:lnTo>
                    <a:pt x="6114177" y="4175497"/>
                  </a:lnTo>
                  <a:lnTo>
                    <a:pt x="6087540" y="3883745"/>
                  </a:lnTo>
                  <a:lnTo>
                    <a:pt x="6205922" y="3881687"/>
                  </a:lnTo>
                  <a:lnTo>
                    <a:pt x="6259591" y="4469505"/>
                  </a:lnTo>
                  <a:lnTo>
                    <a:pt x="6777445" y="4460480"/>
                  </a:lnTo>
                  <a:lnTo>
                    <a:pt x="6543611" y="1898630"/>
                  </a:lnTo>
                  <a:lnTo>
                    <a:pt x="5710469" y="1913172"/>
                  </a:lnTo>
                  <a:lnTo>
                    <a:pt x="5764139" y="2501513"/>
                  </a:lnTo>
                  <a:lnTo>
                    <a:pt x="5326749" y="2509148"/>
                  </a:lnTo>
                  <a:lnTo>
                    <a:pt x="5300112" y="2217269"/>
                  </a:lnTo>
                  <a:lnTo>
                    <a:pt x="4984587" y="2222779"/>
                  </a:lnTo>
                  <a:lnTo>
                    <a:pt x="4974692" y="2114288"/>
                  </a:lnTo>
                  <a:lnTo>
                    <a:pt x="5406541" y="2106747"/>
                  </a:lnTo>
                  <a:lnTo>
                    <a:pt x="5433138" y="2398250"/>
                  </a:lnTo>
                  <a:lnTo>
                    <a:pt x="5632182" y="2394775"/>
                  </a:lnTo>
                  <a:lnTo>
                    <a:pt x="5550965" y="1505231"/>
                  </a:lnTo>
                  <a:lnTo>
                    <a:pt x="5870250" y="1499658"/>
                  </a:lnTo>
                  <a:lnTo>
                    <a:pt x="5843337" y="1205088"/>
                  </a:lnTo>
                  <a:lnTo>
                    <a:pt x="6278470" y="1197492"/>
                  </a:lnTo>
                  <a:lnTo>
                    <a:pt x="6315081" y="1598171"/>
                  </a:lnTo>
                  <a:lnTo>
                    <a:pt x="6202280" y="1600138"/>
                  </a:lnTo>
                  <a:lnTo>
                    <a:pt x="6175762" y="1309451"/>
                  </a:lnTo>
                  <a:lnTo>
                    <a:pt x="5974621" y="1312962"/>
                  </a:lnTo>
                  <a:lnTo>
                    <a:pt x="6001258" y="1604876"/>
                  </a:lnTo>
                  <a:lnTo>
                    <a:pt x="5685732" y="1610385"/>
                  </a:lnTo>
                  <a:lnTo>
                    <a:pt x="5702672" y="1796056"/>
                  </a:lnTo>
                  <a:lnTo>
                    <a:pt x="6533519" y="1781554"/>
                  </a:lnTo>
                  <a:lnTo>
                    <a:pt x="6435323" y="705821"/>
                  </a:lnTo>
                  <a:lnTo>
                    <a:pt x="6123913" y="711255"/>
                  </a:lnTo>
                  <a:lnTo>
                    <a:pt x="6113821" y="600717"/>
                  </a:lnTo>
                  <a:lnTo>
                    <a:pt x="6425546" y="595275"/>
                  </a:lnTo>
                  <a:lnTo>
                    <a:pt x="6381534" y="113295"/>
                  </a:lnTo>
                  <a:lnTo>
                    <a:pt x="5230888" y="133379"/>
                  </a:lnTo>
                  <a:lnTo>
                    <a:pt x="5247551" y="316221"/>
                  </a:lnTo>
                  <a:lnTo>
                    <a:pt x="6197768" y="299632"/>
                  </a:lnTo>
                  <a:lnTo>
                    <a:pt x="6207703" y="408262"/>
                  </a:lnTo>
                  <a:lnTo>
                    <a:pt x="5894987" y="413717"/>
                  </a:lnTo>
                  <a:lnTo>
                    <a:pt x="5939316" y="899170"/>
                  </a:lnTo>
                  <a:lnTo>
                    <a:pt x="6250131" y="893743"/>
                  </a:lnTo>
                  <a:lnTo>
                    <a:pt x="6260224" y="1004281"/>
                  </a:lnTo>
                  <a:lnTo>
                    <a:pt x="5311273" y="1020846"/>
                  </a:lnTo>
                  <a:lnTo>
                    <a:pt x="5328411" y="1208595"/>
                  </a:lnTo>
                  <a:lnTo>
                    <a:pt x="5639820" y="1203160"/>
                  </a:lnTo>
                  <a:lnTo>
                    <a:pt x="5649913" y="1313698"/>
                  </a:lnTo>
                  <a:lnTo>
                    <a:pt x="5337198" y="1319156"/>
                  </a:lnTo>
                  <a:lnTo>
                    <a:pt x="5391263" y="1911415"/>
                  </a:lnTo>
                  <a:lnTo>
                    <a:pt x="4316055" y="1930184"/>
                  </a:lnTo>
                  <a:lnTo>
                    <a:pt x="4289536" y="1639739"/>
                  </a:lnTo>
                  <a:lnTo>
                    <a:pt x="3450580" y="1654384"/>
                  </a:lnTo>
                  <a:lnTo>
                    <a:pt x="3477118" y="1945138"/>
                  </a:lnTo>
                  <a:lnTo>
                    <a:pt x="2404415" y="1963864"/>
                  </a:lnTo>
                  <a:lnTo>
                    <a:pt x="2394869" y="1859291"/>
                  </a:lnTo>
                  <a:lnTo>
                    <a:pt x="3343574" y="1842730"/>
                  </a:lnTo>
                  <a:lnTo>
                    <a:pt x="3326630" y="1657095"/>
                  </a:lnTo>
                  <a:lnTo>
                    <a:pt x="2174044" y="1677214"/>
                  </a:lnTo>
                  <a:lnTo>
                    <a:pt x="2200772" y="1970046"/>
                  </a:lnTo>
                  <a:lnTo>
                    <a:pt x="1566634" y="1981117"/>
                  </a:lnTo>
                  <a:lnTo>
                    <a:pt x="1610947" y="2466606"/>
                  </a:lnTo>
                  <a:lnTo>
                    <a:pt x="1923785" y="2461144"/>
                  </a:lnTo>
                  <a:lnTo>
                    <a:pt x="1950814" y="2757246"/>
                  </a:lnTo>
                  <a:lnTo>
                    <a:pt x="2267811" y="2751712"/>
                  </a:lnTo>
                  <a:lnTo>
                    <a:pt x="2305012" y="3159278"/>
                  </a:lnTo>
                  <a:lnTo>
                    <a:pt x="1874426" y="3166794"/>
                  </a:lnTo>
                  <a:lnTo>
                    <a:pt x="1864820" y="3061541"/>
                  </a:lnTo>
                  <a:lnTo>
                    <a:pt x="2177587" y="3056078"/>
                  </a:lnTo>
                  <a:lnTo>
                    <a:pt x="2160453" y="2868365"/>
                  </a:lnTo>
                  <a:lnTo>
                    <a:pt x="1847833" y="2873824"/>
                  </a:lnTo>
                  <a:lnTo>
                    <a:pt x="1820824" y="2577924"/>
                  </a:lnTo>
                  <a:lnTo>
                    <a:pt x="1619674" y="2581435"/>
                  </a:lnTo>
                  <a:lnTo>
                    <a:pt x="1646244" y="2872529"/>
                  </a:lnTo>
                  <a:lnTo>
                    <a:pt x="1327018" y="2878102"/>
                  </a:lnTo>
                  <a:lnTo>
                    <a:pt x="1381574" y="3475784"/>
                  </a:lnTo>
                  <a:lnTo>
                    <a:pt x="1063444" y="3481337"/>
                  </a:lnTo>
                  <a:lnTo>
                    <a:pt x="1080404" y="3667142"/>
                  </a:lnTo>
                  <a:lnTo>
                    <a:pt x="2032838" y="3650518"/>
                  </a:lnTo>
                  <a:lnTo>
                    <a:pt x="2060044" y="3948579"/>
                  </a:lnTo>
                  <a:lnTo>
                    <a:pt x="2375692" y="3943077"/>
                  </a:lnTo>
                  <a:lnTo>
                    <a:pt x="2385607" y="4051727"/>
                  </a:lnTo>
                  <a:lnTo>
                    <a:pt x="1637857" y="4064749"/>
                  </a:lnTo>
                  <a:lnTo>
                    <a:pt x="1628287" y="3959939"/>
                  </a:lnTo>
                  <a:lnTo>
                    <a:pt x="1939336" y="3954477"/>
                  </a:lnTo>
                  <a:lnTo>
                    <a:pt x="1922396" y="3768925"/>
                  </a:lnTo>
                  <a:lnTo>
                    <a:pt x="1410273" y="3777866"/>
                  </a:lnTo>
                  <a:lnTo>
                    <a:pt x="1453956" y="4256480"/>
                  </a:lnTo>
                  <a:lnTo>
                    <a:pt x="1767633" y="4250978"/>
                  </a:lnTo>
                  <a:lnTo>
                    <a:pt x="1794789" y="4548509"/>
                  </a:lnTo>
                  <a:lnTo>
                    <a:pt x="1995902" y="4544986"/>
                  </a:lnTo>
                  <a:lnTo>
                    <a:pt x="1969396" y="4254580"/>
                  </a:lnTo>
                  <a:lnTo>
                    <a:pt x="3361159" y="4230277"/>
                  </a:lnTo>
                  <a:lnTo>
                    <a:pt x="3370658" y="4334336"/>
                  </a:lnTo>
                  <a:lnTo>
                    <a:pt x="3060155" y="4339758"/>
                  </a:lnTo>
                  <a:lnTo>
                    <a:pt x="3104464" y="4825220"/>
                  </a:lnTo>
                  <a:lnTo>
                    <a:pt x="3417923" y="4819757"/>
                  </a:lnTo>
                  <a:lnTo>
                    <a:pt x="3445130" y="5117802"/>
                  </a:lnTo>
                  <a:lnTo>
                    <a:pt x="4081192" y="5106680"/>
                  </a:lnTo>
                  <a:lnTo>
                    <a:pt x="4135376" y="5700237"/>
                  </a:lnTo>
                  <a:lnTo>
                    <a:pt x="4336477" y="5696715"/>
                  </a:lnTo>
                  <a:lnTo>
                    <a:pt x="4309920" y="5405398"/>
                  </a:lnTo>
                  <a:lnTo>
                    <a:pt x="4627028" y="5399857"/>
                  </a:lnTo>
                  <a:lnTo>
                    <a:pt x="4609732" y="5210185"/>
                  </a:lnTo>
                  <a:lnTo>
                    <a:pt x="4296463" y="5215647"/>
                  </a:lnTo>
                  <a:lnTo>
                    <a:pt x="4269430" y="4919541"/>
                  </a:lnTo>
                  <a:lnTo>
                    <a:pt x="3631255" y="4930703"/>
                  </a:lnTo>
                  <a:lnTo>
                    <a:pt x="3604049" y="4632618"/>
                  </a:lnTo>
                  <a:lnTo>
                    <a:pt x="3288436" y="4638120"/>
                  </a:lnTo>
                  <a:lnTo>
                    <a:pt x="3278347" y="4527570"/>
                  </a:lnTo>
                  <a:lnTo>
                    <a:pt x="3591989" y="4522108"/>
                  </a:lnTo>
                  <a:lnTo>
                    <a:pt x="3564790" y="4224142"/>
                  </a:lnTo>
                  <a:lnTo>
                    <a:pt x="3880090" y="4218640"/>
                  </a:lnTo>
                  <a:lnTo>
                    <a:pt x="3862952" y="4030868"/>
                  </a:lnTo>
                  <a:lnTo>
                    <a:pt x="2593706" y="4053033"/>
                  </a:lnTo>
                  <a:lnTo>
                    <a:pt x="2539637" y="3460672"/>
                  </a:lnTo>
                  <a:lnTo>
                    <a:pt x="2338524" y="3464183"/>
                  </a:lnTo>
                  <a:lnTo>
                    <a:pt x="2365026" y="3754529"/>
                  </a:lnTo>
                  <a:lnTo>
                    <a:pt x="2246621" y="3756595"/>
                  </a:lnTo>
                  <a:lnTo>
                    <a:pt x="2219936" y="3464274"/>
                  </a:lnTo>
                  <a:lnTo>
                    <a:pt x="1584239" y="3475372"/>
                  </a:lnTo>
                  <a:lnTo>
                    <a:pt x="1547051" y="3067965"/>
                  </a:lnTo>
                  <a:lnTo>
                    <a:pt x="1658521" y="3066017"/>
                  </a:lnTo>
                  <a:lnTo>
                    <a:pt x="1685099" y="3357179"/>
                  </a:lnTo>
                  <a:lnTo>
                    <a:pt x="2526070" y="3342499"/>
                  </a:lnTo>
                  <a:lnTo>
                    <a:pt x="2445114" y="2455567"/>
                  </a:lnTo>
                  <a:lnTo>
                    <a:pt x="2561473" y="2453536"/>
                  </a:lnTo>
                  <a:lnTo>
                    <a:pt x="2696802" y="3936151"/>
                  </a:lnTo>
                  <a:lnTo>
                    <a:pt x="4491509" y="3904842"/>
                  </a:lnTo>
                  <a:lnTo>
                    <a:pt x="4339208" y="2236454"/>
                  </a:lnTo>
                  <a:lnTo>
                    <a:pt x="2229855" y="2273277"/>
                  </a:lnTo>
                  <a:lnTo>
                    <a:pt x="2256353" y="2563588"/>
                  </a:lnTo>
                  <a:lnTo>
                    <a:pt x="2137948" y="2565654"/>
                  </a:lnTo>
                  <a:lnTo>
                    <a:pt x="2111268" y="2273368"/>
                  </a:lnTo>
                  <a:lnTo>
                    <a:pt x="1794488" y="2278897"/>
                  </a:lnTo>
                  <a:lnTo>
                    <a:pt x="1784403" y="2168395"/>
                  </a:lnTo>
                  <a:lnTo>
                    <a:pt x="4008524" y="2129570"/>
                  </a:lnTo>
                  <a:lnTo>
                    <a:pt x="3991386" y="1941821"/>
                  </a:lnTo>
                  <a:lnTo>
                    <a:pt x="3680468" y="1947248"/>
                  </a:lnTo>
                  <a:lnTo>
                    <a:pt x="3670482" y="1837834"/>
                  </a:lnTo>
                  <a:lnTo>
                    <a:pt x="4101614" y="1830310"/>
                  </a:lnTo>
                  <a:lnTo>
                    <a:pt x="4128449" y="2124163"/>
                  </a:lnTo>
                  <a:lnTo>
                    <a:pt x="4447655" y="2118590"/>
                  </a:lnTo>
                  <a:lnTo>
                    <a:pt x="4501879" y="2712424"/>
                  </a:lnTo>
                  <a:lnTo>
                    <a:pt x="4818987" y="2706891"/>
                  </a:lnTo>
                  <a:lnTo>
                    <a:pt x="4829238" y="2819368"/>
                  </a:lnTo>
                  <a:lnTo>
                    <a:pt x="4517156" y="2824814"/>
                  </a:lnTo>
                  <a:lnTo>
                    <a:pt x="4533978" y="3008918"/>
                  </a:lnTo>
                  <a:lnTo>
                    <a:pt x="5366091" y="2994391"/>
                  </a:lnTo>
                  <a:lnTo>
                    <a:pt x="5349507" y="2812980"/>
                  </a:lnTo>
                  <a:lnTo>
                    <a:pt x="5037346" y="2818430"/>
                  </a:lnTo>
                  <a:lnTo>
                    <a:pt x="5010155" y="2520385"/>
                  </a:lnTo>
                  <a:lnTo>
                    <a:pt x="4691582" y="2525946"/>
                  </a:lnTo>
                  <a:lnTo>
                    <a:pt x="4654417" y="2118816"/>
                  </a:lnTo>
                  <a:lnTo>
                    <a:pt x="4766743" y="2116856"/>
                  </a:lnTo>
                  <a:lnTo>
                    <a:pt x="4793578" y="2410848"/>
                  </a:lnTo>
                  <a:lnTo>
                    <a:pt x="5112744" y="2405275"/>
                  </a:lnTo>
                  <a:lnTo>
                    <a:pt x="5139618" y="2699913"/>
                  </a:lnTo>
                  <a:lnTo>
                    <a:pt x="6295371" y="2679738"/>
                  </a:lnTo>
                  <a:lnTo>
                    <a:pt x="6251754" y="2201956"/>
                  </a:lnTo>
                  <a:lnTo>
                    <a:pt x="6056431" y="2205367"/>
                  </a:lnTo>
                  <a:lnTo>
                    <a:pt x="6082949" y="2495987"/>
                  </a:lnTo>
                  <a:lnTo>
                    <a:pt x="5966982" y="2498010"/>
                  </a:lnTo>
                  <a:lnTo>
                    <a:pt x="5930371" y="2096856"/>
                  </a:lnTo>
                  <a:lnTo>
                    <a:pt x="6359251" y="2089371"/>
                  </a:lnTo>
                  <a:lnTo>
                    <a:pt x="6450244" y="3086259"/>
                  </a:lnTo>
                  <a:lnTo>
                    <a:pt x="6337285" y="3088230"/>
                  </a:lnTo>
                  <a:lnTo>
                    <a:pt x="6310688" y="2796795"/>
                  </a:lnTo>
                  <a:lnTo>
                    <a:pt x="5473825" y="2811404"/>
                  </a:lnTo>
                  <a:lnTo>
                    <a:pt x="5527613" y="3400853"/>
                  </a:lnTo>
                  <a:lnTo>
                    <a:pt x="5409232" y="3402919"/>
                  </a:lnTo>
                  <a:lnTo>
                    <a:pt x="5382753" y="3112881"/>
                  </a:lnTo>
                  <a:lnTo>
                    <a:pt x="4545970" y="3127487"/>
                  </a:lnTo>
                  <a:lnTo>
                    <a:pt x="4616738" y="3902982"/>
                  </a:lnTo>
                  <a:lnTo>
                    <a:pt x="4812140" y="3899538"/>
                  </a:lnTo>
                  <a:lnTo>
                    <a:pt x="4785622" y="3608970"/>
                  </a:lnTo>
                  <a:lnTo>
                    <a:pt x="4904003" y="3606904"/>
                  </a:lnTo>
                  <a:lnTo>
                    <a:pt x="4930640" y="3898707"/>
                  </a:lnTo>
                  <a:lnTo>
                    <a:pt x="5565095" y="3887624"/>
                  </a:lnTo>
                  <a:lnTo>
                    <a:pt x="5575187" y="3998134"/>
                  </a:lnTo>
                  <a:lnTo>
                    <a:pt x="3985806" y="4025881"/>
                  </a:lnTo>
                  <a:lnTo>
                    <a:pt x="4012997" y="4323847"/>
                  </a:lnTo>
                  <a:lnTo>
                    <a:pt x="3697717" y="4329348"/>
                  </a:lnTo>
                  <a:lnTo>
                    <a:pt x="3742037" y="4814849"/>
                  </a:lnTo>
                  <a:lnTo>
                    <a:pt x="4373484" y="4803806"/>
                  </a:lnTo>
                  <a:lnTo>
                    <a:pt x="4400517" y="5099912"/>
                  </a:lnTo>
                  <a:lnTo>
                    <a:pt x="5674333" y="5077707"/>
                  </a:lnTo>
                  <a:lnTo>
                    <a:pt x="5684584" y="5190157"/>
                  </a:lnTo>
                  <a:lnTo>
                    <a:pt x="5372423" y="5195619"/>
                  </a:lnTo>
                  <a:lnTo>
                    <a:pt x="5389363" y="5381412"/>
                  </a:lnTo>
                  <a:lnTo>
                    <a:pt x="6023224" y="5370329"/>
                  </a:lnTo>
                  <a:lnTo>
                    <a:pt x="6050336" y="5667464"/>
                  </a:lnTo>
                  <a:lnTo>
                    <a:pt x="6566725" y="5658440"/>
                  </a:lnTo>
                  <a:lnTo>
                    <a:pt x="6523030" y="5179747"/>
                  </a:lnTo>
                  <a:lnTo>
                    <a:pt x="6327311" y="5183151"/>
                  </a:lnTo>
                  <a:lnTo>
                    <a:pt x="6353948" y="5474705"/>
                  </a:lnTo>
                  <a:lnTo>
                    <a:pt x="6237545" y="5476723"/>
                  </a:lnTo>
                  <a:lnTo>
                    <a:pt x="6210671" y="5182597"/>
                  </a:lnTo>
                  <a:lnTo>
                    <a:pt x="5891544" y="5188178"/>
                  </a:lnTo>
                  <a:lnTo>
                    <a:pt x="5864511" y="4892072"/>
                  </a:lnTo>
                  <a:lnTo>
                    <a:pt x="4909584" y="4908735"/>
                  </a:lnTo>
                  <a:lnTo>
                    <a:pt x="4872380" y="4501091"/>
                  </a:lnTo>
                  <a:lnTo>
                    <a:pt x="4985141" y="4499111"/>
                  </a:lnTo>
                  <a:lnTo>
                    <a:pt x="5011698" y="4789834"/>
                  </a:lnTo>
                  <a:lnTo>
                    <a:pt x="5850659" y="4775189"/>
                  </a:lnTo>
                  <a:lnTo>
                    <a:pt x="5824101" y="4484229"/>
                  </a:lnTo>
                  <a:lnTo>
                    <a:pt x="5940464" y="4482171"/>
                  </a:lnTo>
                  <a:lnTo>
                    <a:pt x="5994212" y="5071136"/>
                  </a:lnTo>
                  <a:lnTo>
                    <a:pt x="6516262" y="5062033"/>
                  </a:lnTo>
                  <a:lnTo>
                    <a:pt x="6489625" y="4770479"/>
                  </a:lnTo>
                  <a:lnTo>
                    <a:pt x="6604128" y="4768500"/>
                  </a:lnTo>
                  <a:lnTo>
                    <a:pt x="6695200" y="5766060"/>
                  </a:lnTo>
                  <a:lnTo>
                    <a:pt x="5945451" y="5779162"/>
                  </a:lnTo>
                  <a:lnTo>
                    <a:pt x="5918972" y="5489033"/>
                  </a:lnTo>
                  <a:lnTo>
                    <a:pt x="5398902" y="5498097"/>
                  </a:lnTo>
                  <a:lnTo>
                    <a:pt x="5425420" y="5788542"/>
                  </a:lnTo>
                  <a:lnTo>
                    <a:pt x="5306999" y="5790601"/>
                  </a:lnTo>
                  <a:lnTo>
                    <a:pt x="5253290" y="5202189"/>
                  </a:lnTo>
                  <a:lnTo>
                    <a:pt x="4733259" y="5211253"/>
                  </a:lnTo>
                  <a:lnTo>
                    <a:pt x="4759896" y="5503163"/>
                  </a:lnTo>
                  <a:lnTo>
                    <a:pt x="4442748" y="5508705"/>
                  </a:lnTo>
                  <a:lnTo>
                    <a:pt x="4469780" y="5804692"/>
                  </a:lnTo>
                  <a:lnTo>
                    <a:pt x="4030332" y="5812331"/>
                  </a:lnTo>
                  <a:lnTo>
                    <a:pt x="3976544" y="5223009"/>
                  </a:lnTo>
                  <a:lnTo>
                    <a:pt x="3458563" y="5232073"/>
                  </a:lnTo>
                  <a:lnTo>
                    <a:pt x="3512383" y="5821672"/>
                  </a:lnTo>
                  <a:lnTo>
                    <a:pt x="3393982" y="5823730"/>
                  </a:lnTo>
                  <a:lnTo>
                    <a:pt x="3313003" y="4936561"/>
                  </a:lnTo>
                  <a:lnTo>
                    <a:pt x="2993813" y="4942142"/>
                  </a:lnTo>
                  <a:lnTo>
                    <a:pt x="2939494" y="4347041"/>
                  </a:lnTo>
                  <a:lnTo>
                    <a:pt x="2100506" y="4361686"/>
                  </a:lnTo>
                  <a:lnTo>
                    <a:pt x="2127214" y="4654309"/>
                  </a:lnTo>
                  <a:lnTo>
                    <a:pt x="1807988" y="4659850"/>
                  </a:lnTo>
                  <a:lnTo>
                    <a:pt x="1835104" y="4956945"/>
                  </a:lnTo>
                  <a:lnTo>
                    <a:pt x="1718705" y="4958964"/>
                  </a:lnTo>
                  <a:lnTo>
                    <a:pt x="1664743" y="4367782"/>
                  </a:lnTo>
                  <a:lnTo>
                    <a:pt x="1343511" y="4373402"/>
                  </a:lnTo>
                  <a:lnTo>
                    <a:pt x="1289133" y="3777664"/>
                  </a:lnTo>
                  <a:lnTo>
                    <a:pt x="973920" y="3783166"/>
                  </a:lnTo>
                  <a:lnTo>
                    <a:pt x="936652" y="3374848"/>
                  </a:lnTo>
                  <a:lnTo>
                    <a:pt x="1248469" y="3369402"/>
                  </a:lnTo>
                  <a:lnTo>
                    <a:pt x="1204330" y="2885840"/>
                  </a:lnTo>
                  <a:lnTo>
                    <a:pt x="892185" y="2891291"/>
                  </a:lnTo>
                  <a:lnTo>
                    <a:pt x="854985" y="2483725"/>
                  </a:lnTo>
                  <a:lnTo>
                    <a:pt x="968023" y="2481750"/>
                  </a:lnTo>
                  <a:lnTo>
                    <a:pt x="994576" y="2772639"/>
                  </a:lnTo>
                  <a:lnTo>
                    <a:pt x="1512027" y="2763606"/>
                  </a:lnTo>
                  <a:lnTo>
                    <a:pt x="1386719" y="1390778"/>
                  </a:lnTo>
                  <a:lnTo>
                    <a:pt x="756856" y="1401774"/>
                  </a:lnTo>
                  <a:lnTo>
                    <a:pt x="746767" y="1291236"/>
                  </a:lnTo>
                  <a:lnTo>
                    <a:pt x="1057998" y="1285801"/>
                  </a:lnTo>
                  <a:lnTo>
                    <a:pt x="1041161" y="1101358"/>
                  </a:lnTo>
                  <a:lnTo>
                    <a:pt x="528808" y="1110303"/>
                  </a:lnTo>
                  <a:lnTo>
                    <a:pt x="572611" y="1590203"/>
                  </a:lnTo>
                  <a:lnTo>
                    <a:pt x="884499" y="1584761"/>
                  </a:lnTo>
                  <a:lnTo>
                    <a:pt x="894271" y="1691823"/>
                  </a:lnTo>
                  <a:lnTo>
                    <a:pt x="463974" y="1699336"/>
                  </a:lnTo>
                  <a:lnTo>
                    <a:pt x="345854" y="405234"/>
                  </a:lnTo>
                  <a:lnTo>
                    <a:pt x="458856" y="403263"/>
                  </a:lnTo>
                  <a:lnTo>
                    <a:pt x="485572" y="695961"/>
                  </a:lnTo>
                  <a:lnTo>
                    <a:pt x="1442637" y="679254"/>
                  </a:lnTo>
                  <a:lnTo>
                    <a:pt x="1469839" y="977267"/>
                  </a:lnTo>
                  <a:lnTo>
                    <a:pt x="1787019" y="971730"/>
                  </a:lnTo>
                  <a:lnTo>
                    <a:pt x="1814028" y="1267630"/>
                  </a:lnTo>
                  <a:lnTo>
                    <a:pt x="2971118" y="1247431"/>
                  </a:lnTo>
                  <a:lnTo>
                    <a:pt x="2954613" y="1066602"/>
                  </a:lnTo>
                  <a:lnTo>
                    <a:pt x="2003129" y="1083210"/>
                  </a:lnTo>
                  <a:lnTo>
                    <a:pt x="1948799" y="487982"/>
                  </a:lnTo>
                  <a:lnTo>
                    <a:pt x="1747650" y="491493"/>
                  </a:lnTo>
                  <a:lnTo>
                    <a:pt x="1774152" y="781840"/>
                  </a:lnTo>
                  <a:lnTo>
                    <a:pt x="1655747" y="783906"/>
                  </a:lnTo>
                  <a:lnTo>
                    <a:pt x="1629146" y="492471"/>
                  </a:lnTo>
                  <a:lnTo>
                    <a:pt x="1313498" y="497981"/>
                  </a:lnTo>
                  <a:lnTo>
                    <a:pt x="1303579" y="389319"/>
                  </a:lnTo>
                  <a:lnTo>
                    <a:pt x="2370238" y="370700"/>
                  </a:lnTo>
                  <a:lnTo>
                    <a:pt x="2379801" y="475479"/>
                  </a:lnTo>
                  <a:lnTo>
                    <a:pt x="2068787" y="480909"/>
                  </a:lnTo>
                  <a:lnTo>
                    <a:pt x="2113096" y="966363"/>
                  </a:lnTo>
                  <a:lnTo>
                    <a:pt x="3063037" y="949782"/>
                  </a:lnTo>
                  <a:lnTo>
                    <a:pt x="3089943" y="1244558"/>
                  </a:lnTo>
                  <a:lnTo>
                    <a:pt x="4247820" y="1224344"/>
                  </a:lnTo>
                  <a:lnTo>
                    <a:pt x="4221342" y="934270"/>
                  </a:lnTo>
                  <a:lnTo>
                    <a:pt x="4339762" y="932204"/>
                  </a:lnTo>
                  <a:lnTo>
                    <a:pt x="4366399" y="1224118"/>
                  </a:lnTo>
                  <a:lnTo>
                    <a:pt x="4685605" y="1218545"/>
                  </a:lnTo>
                  <a:lnTo>
                    <a:pt x="4712757" y="1515807"/>
                  </a:lnTo>
                  <a:lnTo>
                    <a:pt x="4910376" y="1512355"/>
                  </a:lnTo>
                  <a:lnTo>
                    <a:pt x="4839529" y="736290"/>
                  </a:lnTo>
                  <a:lnTo>
                    <a:pt x="4644285" y="739698"/>
                  </a:lnTo>
                  <a:lnTo>
                    <a:pt x="4670882" y="1030931"/>
                  </a:lnTo>
                  <a:lnTo>
                    <a:pt x="4554480" y="1032962"/>
                  </a:lnTo>
                  <a:lnTo>
                    <a:pt x="4527843" y="741459"/>
                  </a:lnTo>
                  <a:lnTo>
                    <a:pt x="4007851" y="750535"/>
                  </a:lnTo>
                  <a:lnTo>
                    <a:pt x="4034330" y="1040336"/>
                  </a:lnTo>
                  <a:lnTo>
                    <a:pt x="3599030" y="1047935"/>
                  </a:lnTo>
                  <a:lnTo>
                    <a:pt x="3589436" y="942816"/>
                  </a:lnTo>
                  <a:lnTo>
                    <a:pt x="3902531" y="937350"/>
                  </a:lnTo>
                  <a:lnTo>
                    <a:pt x="3848466" y="345218"/>
                  </a:lnTo>
                  <a:lnTo>
                    <a:pt x="3966887" y="343152"/>
                  </a:lnTo>
                  <a:lnTo>
                    <a:pt x="3993405" y="633803"/>
                  </a:lnTo>
                  <a:lnTo>
                    <a:pt x="4830267" y="619194"/>
                  </a:lnTo>
                  <a:lnTo>
                    <a:pt x="4803710" y="328269"/>
                  </a:lnTo>
                  <a:lnTo>
                    <a:pt x="4924189" y="326167"/>
                  </a:lnTo>
                  <a:lnTo>
                    <a:pt x="4950865" y="618422"/>
                  </a:lnTo>
                  <a:lnTo>
                    <a:pt x="5585161" y="607351"/>
                  </a:lnTo>
                  <a:lnTo>
                    <a:pt x="5595254" y="717889"/>
                  </a:lnTo>
                  <a:lnTo>
                    <a:pt x="4964243" y="728904"/>
                  </a:lnTo>
                  <a:lnTo>
                    <a:pt x="5045499" y="1619089"/>
                  </a:lnTo>
                  <a:lnTo>
                    <a:pt x="4608109" y="1626725"/>
                  </a:lnTo>
                  <a:lnTo>
                    <a:pt x="4581631" y="1336655"/>
                  </a:lnTo>
                  <a:lnTo>
                    <a:pt x="1829143" y="1384702"/>
                  </a:lnTo>
                  <a:lnTo>
                    <a:pt x="1855646" y="1675049"/>
                  </a:lnTo>
                  <a:lnTo>
                    <a:pt x="1737276" y="1677115"/>
                  </a:lnTo>
                  <a:lnTo>
                    <a:pt x="1683504" y="1088011"/>
                  </a:lnTo>
                  <a:lnTo>
                    <a:pt x="1366395" y="1093548"/>
                  </a:lnTo>
                  <a:lnTo>
                    <a:pt x="1339363" y="797411"/>
                  </a:lnTo>
                  <a:lnTo>
                    <a:pt x="500945" y="812044"/>
                  </a:lnTo>
                  <a:lnTo>
                    <a:pt x="517556" y="994034"/>
                  </a:lnTo>
                  <a:lnTo>
                    <a:pt x="1149240" y="983006"/>
                  </a:lnTo>
                  <a:lnTo>
                    <a:pt x="1176443" y="1281020"/>
                  </a:lnTo>
                  <a:lnTo>
                    <a:pt x="1495669" y="1275447"/>
                  </a:lnTo>
                  <a:lnTo>
                    <a:pt x="1549746" y="1867896"/>
                  </a:lnTo>
                  <a:lnTo>
                    <a:pt x="2069809" y="1858816"/>
                  </a:lnTo>
                  <a:lnTo>
                    <a:pt x="2043326" y="1568675"/>
                  </a:lnTo>
                  <a:lnTo>
                    <a:pt x="4394184" y="1527637"/>
                  </a:lnTo>
                  <a:lnTo>
                    <a:pt x="4420702" y="1818083"/>
                  </a:lnTo>
                  <a:lnTo>
                    <a:pt x="5259662" y="1803438"/>
                  </a:lnTo>
                  <a:lnTo>
                    <a:pt x="5178723" y="916427"/>
                  </a:lnTo>
                  <a:lnTo>
                    <a:pt x="5813296" y="905349"/>
                  </a:lnTo>
                  <a:lnTo>
                    <a:pt x="5768967" y="419860"/>
                  </a:lnTo>
                  <a:lnTo>
                    <a:pt x="5136452" y="430899"/>
                  </a:lnTo>
                  <a:lnTo>
                    <a:pt x="5109340" y="134013"/>
                  </a:lnTo>
                  <a:lnTo>
                    <a:pt x="4591367" y="143053"/>
                  </a:lnTo>
                  <a:lnTo>
                    <a:pt x="4618004" y="434695"/>
                  </a:lnTo>
                  <a:lnTo>
                    <a:pt x="4181564" y="442314"/>
                  </a:lnTo>
                  <a:lnTo>
                    <a:pt x="4172065" y="338319"/>
                  </a:lnTo>
                  <a:lnTo>
                    <a:pt x="4483870" y="332872"/>
                  </a:lnTo>
                  <a:lnTo>
                    <a:pt x="4466812" y="145772"/>
                  </a:lnTo>
                  <a:lnTo>
                    <a:pt x="3633780" y="160315"/>
                  </a:lnTo>
                  <a:lnTo>
                    <a:pt x="3687632" y="750278"/>
                  </a:lnTo>
                  <a:lnTo>
                    <a:pt x="3368370" y="755851"/>
                  </a:lnTo>
                  <a:lnTo>
                    <a:pt x="3395494" y="1053013"/>
                  </a:lnTo>
                  <a:lnTo>
                    <a:pt x="3279131" y="1055044"/>
                  </a:lnTo>
                  <a:lnTo>
                    <a:pt x="3252379" y="761939"/>
                  </a:lnTo>
                  <a:lnTo>
                    <a:pt x="2295988" y="778634"/>
                  </a:lnTo>
                  <a:lnTo>
                    <a:pt x="2285899" y="668096"/>
                  </a:lnTo>
                  <a:lnTo>
                    <a:pt x="2598959" y="662630"/>
                  </a:lnTo>
                  <a:lnTo>
                    <a:pt x="2571962" y="366868"/>
                  </a:lnTo>
                  <a:lnTo>
                    <a:pt x="3008441" y="359249"/>
                  </a:lnTo>
                  <a:lnTo>
                    <a:pt x="3017932" y="463244"/>
                  </a:lnTo>
                  <a:lnTo>
                    <a:pt x="2706080" y="468691"/>
                  </a:lnTo>
                  <a:lnTo>
                    <a:pt x="2723158" y="655790"/>
                  </a:lnTo>
                  <a:lnTo>
                    <a:pt x="3554986" y="641268"/>
                  </a:lnTo>
                  <a:lnTo>
                    <a:pt x="3511358" y="163287"/>
                  </a:lnTo>
                  <a:lnTo>
                    <a:pt x="3314626" y="166723"/>
                  </a:lnTo>
                  <a:lnTo>
                    <a:pt x="3341175" y="457580"/>
                  </a:lnTo>
                  <a:lnTo>
                    <a:pt x="3224813" y="459611"/>
                  </a:lnTo>
                  <a:lnTo>
                    <a:pt x="3198239" y="168480"/>
                  </a:lnTo>
                  <a:lnTo>
                    <a:pt x="1081560" y="205429"/>
                  </a:lnTo>
                  <a:lnTo>
                    <a:pt x="1108153" y="496797"/>
                  </a:lnTo>
                  <a:lnTo>
                    <a:pt x="674721" y="504361"/>
                  </a:lnTo>
                  <a:lnTo>
                    <a:pt x="665000" y="397880"/>
                  </a:lnTo>
                  <a:lnTo>
                    <a:pt x="976524" y="392442"/>
                  </a:lnTo>
                  <a:lnTo>
                    <a:pt x="959699" y="208101"/>
                  </a:lnTo>
                  <a:lnTo>
                    <a:pt x="128113" y="222615"/>
                  </a:lnTo>
                  <a:lnTo>
                    <a:pt x="280421" y="1891241"/>
                  </a:lnTo>
                  <a:lnTo>
                    <a:pt x="1113595" y="1876695"/>
                  </a:lnTo>
                  <a:lnTo>
                    <a:pt x="1087073" y="1586146"/>
                  </a:lnTo>
                  <a:lnTo>
                    <a:pt x="1203032" y="1584123"/>
                  </a:lnTo>
                  <a:lnTo>
                    <a:pt x="1293997" y="2580694"/>
                  </a:lnTo>
                  <a:lnTo>
                    <a:pt x="1182601" y="2582638"/>
                  </a:lnTo>
                  <a:lnTo>
                    <a:pt x="1156032" y="2291543"/>
                  </a:lnTo>
                  <a:lnTo>
                    <a:pt x="636634" y="2300611"/>
                  </a:lnTo>
                  <a:lnTo>
                    <a:pt x="707619" y="3078307"/>
                  </a:lnTo>
                  <a:lnTo>
                    <a:pt x="1018850" y="3072873"/>
                  </a:lnTo>
                  <a:lnTo>
                    <a:pt x="1028939" y="3183411"/>
                  </a:lnTo>
                  <a:lnTo>
                    <a:pt x="717415" y="3188849"/>
                  </a:lnTo>
                  <a:lnTo>
                    <a:pt x="788721" y="3970072"/>
                  </a:lnTo>
                  <a:lnTo>
                    <a:pt x="1102655" y="3964570"/>
                  </a:lnTo>
                  <a:lnTo>
                    <a:pt x="1157211" y="4562243"/>
                  </a:lnTo>
                  <a:lnTo>
                    <a:pt x="1476473" y="4556702"/>
                  </a:lnTo>
                  <a:lnTo>
                    <a:pt x="1530518" y="5148794"/>
                  </a:lnTo>
                  <a:lnTo>
                    <a:pt x="2050581" y="5139691"/>
                  </a:lnTo>
                  <a:lnTo>
                    <a:pt x="2023948" y="4847939"/>
                  </a:lnTo>
                  <a:lnTo>
                    <a:pt x="2341092" y="4842398"/>
                  </a:lnTo>
                  <a:lnTo>
                    <a:pt x="2314072" y="4546371"/>
                  </a:lnTo>
                  <a:lnTo>
                    <a:pt x="2753519" y="4538693"/>
                  </a:lnTo>
                  <a:lnTo>
                    <a:pt x="2807410" y="5129083"/>
                  </a:lnTo>
                  <a:lnTo>
                    <a:pt x="3122694" y="5123581"/>
                  </a:lnTo>
                  <a:lnTo>
                    <a:pt x="3186927" y="5827292"/>
                  </a:lnTo>
                  <a:lnTo>
                    <a:pt x="2438208" y="5840394"/>
                  </a:lnTo>
                  <a:lnTo>
                    <a:pt x="2374485" y="5142264"/>
                  </a:lnTo>
                  <a:lnTo>
                    <a:pt x="2487852" y="5140284"/>
                  </a:lnTo>
                  <a:lnTo>
                    <a:pt x="2541533" y="5728419"/>
                  </a:lnTo>
                  <a:lnTo>
                    <a:pt x="3060211" y="5719355"/>
                  </a:lnTo>
                  <a:lnTo>
                    <a:pt x="3016571" y="5241216"/>
                  </a:lnTo>
                  <a:lnTo>
                    <a:pt x="2819621" y="5244660"/>
                  </a:lnTo>
                  <a:lnTo>
                    <a:pt x="2846182" y="5535659"/>
                  </a:lnTo>
                  <a:lnTo>
                    <a:pt x="2729819" y="5537678"/>
                  </a:lnTo>
                  <a:lnTo>
                    <a:pt x="2648880" y="4650944"/>
                  </a:lnTo>
                  <a:lnTo>
                    <a:pt x="2445759" y="4654507"/>
                  </a:lnTo>
                  <a:lnTo>
                    <a:pt x="2472483" y="4947287"/>
                  </a:lnTo>
                  <a:lnTo>
                    <a:pt x="2155304" y="4952829"/>
                  </a:lnTo>
                  <a:lnTo>
                    <a:pt x="2182506" y="5250834"/>
                  </a:lnTo>
                  <a:lnTo>
                    <a:pt x="1226471" y="5267498"/>
                  </a:lnTo>
                  <a:lnTo>
                    <a:pt x="1270606" y="5751059"/>
                  </a:lnTo>
                  <a:lnTo>
                    <a:pt x="1901538" y="5740056"/>
                  </a:lnTo>
                  <a:lnTo>
                    <a:pt x="1911567" y="5849933"/>
                  </a:lnTo>
                  <a:lnTo>
                    <a:pt x="1160868" y="5863034"/>
                  </a:lnTo>
                  <a:lnTo>
                    <a:pt x="1134164" y="5570491"/>
                  </a:lnTo>
                  <a:lnTo>
                    <a:pt x="817456" y="5575992"/>
                  </a:lnTo>
                  <a:lnTo>
                    <a:pt x="807367" y="5465482"/>
                  </a:lnTo>
                  <a:lnTo>
                    <a:pt x="1119841" y="5460020"/>
                  </a:lnTo>
                  <a:lnTo>
                    <a:pt x="1092638" y="5162014"/>
                  </a:lnTo>
                  <a:lnTo>
                    <a:pt x="1411136" y="5156434"/>
                  </a:lnTo>
                  <a:lnTo>
                    <a:pt x="1366823" y="4670933"/>
                  </a:lnTo>
                  <a:lnTo>
                    <a:pt x="1053399" y="4676395"/>
                  </a:lnTo>
                  <a:lnTo>
                    <a:pt x="999021" y="4080661"/>
                  </a:lnTo>
                  <a:lnTo>
                    <a:pt x="680856" y="4086242"/>
                  </a:lnTo>
                  <a:lnTo>
                    <a:pt x="507887" y="2191209"/>
                  </a:lnTo>
                  <a:lnTo>
                    <a:pt x="1138890" y="2180194"/>
                  </a:lnTo>
                  <a:lnTo>
                    <a:pt x="1121820" y="1993162"/>
                  </a:lnTo>
                  <a:lnTo>
                    <a:pt x="291828" y="2007648"/>
                  </a:lnTo>
                  <a:lnTo>
                    <a:pt x="580063" y="5165458"/>
                  </a:lnTo>
                  <a:lnTo>
                    <a:pt x="775082" y="5162054"/>
                  </a:lnTo>
                  <a:lnTo>
                    <a:pt x="694158" y="4275479"/>
                  </a:lnTo>
                  <a:lnTo>
                    <a:pt x="810557" y="4273460"/>
                  </a:lnTo>
                  <a:lnTo>
                    <a:pt x="864523" y="4864682"/>
                  </a:lnTo>
                  <a:lnTo>
                    <a:pt x="1182946" y="4859140"/>
                  </a:lnTo>
                  <a:lnTo>
                    <a:pt x="1193034" y="4969651"/>
                  </a:lnTo>
                  <a:lnTo>
                    <a:pt x="879575" y="4975113"/>
                  </a:lnTo>
                  <a:lnTo>
                    <a:pt x="906778" y="5273158"/>
                  </a:lnTo>
                  <a:lnTo>
                    <a:pt x="588613" y="5278699"/>
                  </a:lnTo>
                  <a:lnTo>
                    <a:pt x="659784" y="6058406"/>
                  </a:lnTo>
                  <a:lnTo>
                    <a:pt x="856006" y="6055002"/>
                  </a:lnTo>
                  <a:lnTo>
                    <a:pt x="829484" y="5764438"/>
                  </a:lnTo>
                  <a:lnTo>
                    <a:pt x="947889" y="5762379"/>
                  </a:lnTo>
                  <a:lnTo>
                    <a:pt x="974435" y="6053181"/>
                  </a:lnTo>
                  <a:lnTo>
                    <a:pt x="2129743" y="6033034"/>
                  </a:lnTo>
                  <a:lnTo>
                    <a:pt x="2085969" y="5553431"/>
                  </a:lnTo>
                  <a:lnTo>
                    <a:pt x="1456145" y="5564395"/>
                  </a:lnTo>
                  <a:lnTo>
                    <a:pt x="1446246" y="5455983"/>
                  </a:lnTo>
                  <a:lnTo>
                    <a:pt x="2195283" y="5442921"/>
                  </a:lnTo>
                  <a:lnTo>
                    <a:pt x="2248900" y="6030343"/>
                  </a:lnTo>
                  <a:lnTo>
                    <a:pt x="3725671" y="6004576"/>
                  </a:lnTo>
                  <a:lnTo>
                    <a:pt x="3672030" y="5416877"/>
                  </a:lnTo>
                  <a:lnTo>
                    <a:pt x="3790443" y="5414818"/>
                  </a:lnTo>
                  <a:lnTo>
                    <a:pt x="3844112" y="6002795"/>
                  </a:lnTo>
                  <a:lnTo>
                    <a:pt x="4683072" y="5988150"/>
                  </a:lnTo>
                  <a:lnTo>
                    <a:pt x="4656475" y="5696873"/>
                  </a:lnTo>
                  <a:lnTo>
                    <a:pt x="4973623" y="5691331"/>
                  </a:lnTo>
                  <a:lnTo>
                    <a:pt x="4946591" y="5395147"/>
                  </a:lnTo>
                  <a:lnTo>
                    <a:pt x="5064537" y="5393088"/>
                  </a:lnTo>
                  <a:lnTo>
                    <a:pt x="5101266" y="5795469"/>
                  </a:lnTo>
                  <a:lnTo>
                    <a:pt x="4790292" y="5800892"/>
                  </a:lnTo>
                  <a:lnTo>
                    <a:pt x="4807232" y="5986527"/>
                  </a:lnTo>
                  <a:lnTo>
                    <a:pt x="5641087" y="5972001"/>
                  </a:lnTo>
                  <a:lnTo>
                    <a:pt x="5614450" y="5680249"/>
                  </a:lnTo>
                  <a:lnTo>
                    <a:pt x="5730813" y="5678230"/>
                  </a:lnTo>
                  <a:lnTo>
                    <a:pt x="5757687" y="5972634"/>
                  </a:lnTo>
                  <a:lnTo>
                    <a:pt x="7032573" y="5950350"/>
                  </a:lnTo>
                  <a:lnTo>
                    <a:pt x="7042349" y="6057456"/>
                  </a:lnTo>
                  <a:lnTo>
                    <a:pt x="1364753" y="6156567"/>
                  </a:lnTo>
                  <a:lnTo>
                    <a:pt x="1365061" y="6156567"/>
                  </a:lnTo>
                  <a:lnTo>
                    <a:pt x="552920" y="6170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78922" y="1142631"/>
              <a:ext cx="7105650" cy="6219825"/>
            </a:xfrm>
            <a:custGeom>
              <a:avLst/>
              <a:gdLst/>
              <a:ahLst/>
              <a:cxnLst/>
              <a:rect l="l" t="t" r="r" b="b"/>
              <a:pathLst>
                <a:path w="7105650" h="6219825">
                  <a:moveTo>
                    <a:pt x="7105536" y="5944133"/>
                  </a:moveTo>
                  <a:lnTo>
                    <a:pt x="615911" y="6057417"/>
                  </a:lnTo>
                  <a:lnTo>
                    <a:pt x="63004" y="0"/>
                  </a:lnTo>
                  <a:lnTo>
                    <a:pt x="0" y="162064"/>
                  </a:lnTo>
                  <a:lnTo>
                    <a:pt x="552856" y="6219114"/>
                  </a:lnTo>
                  <a:lnTo>
                    <a:pt x="552729" y="6219456"/>
                  </a:lnTo>
                  <a:lnTo>
                    <a:pt x="552894" y="6219456"/>
                  </a:lnTo>
                  <a:lnTo>
                    <a:pt x="7042518" y="6106185"/>
                  </a:lnTo>
                  <a:lnTo>
                    <a:pt x="7105536" y="5944133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1981879" y="7508187"/>
            <a:ext cx="6309483" cy="2789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3176" y="8041191"/>
            <a:ext cx="7544434" cy="12007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IN" sz="3400">
                <a:latin typeface="Noto Sans"/>
                <a:cs typeface="Noto Sans"/>
              </a:rPr>
              <a:t>    </a:t>
            </a:r>
            <a:r>
              <a:rPr lang="en-IN" sz="3400" b="1" spc="-5" dirty="0">
                <a:solidFill>
                  <a:srgbClr val="FFFFFF"/>
                </a:solidFill>
                <a:latin typeface="Noto Sans"/>
                <a:cs typeface="Noto Sans"/>
                <a:sym typeface="+mn-ea"/>
              </a:rPr>
              <a:t>by-</a:t>
            </a:r>
            <a:endParaRPr sz="3400">
              <a:latin typeface="Noto Sans"/>
              <a:cs typeface="Noto Sans"/>
            </a:endParaRPr>
          </a:p>
          <a:p>
            <a:pPr marL="523240" indent="0">
              <a:lnSpc>
                <a:spcPct val="100000"/>
              </a:lnSpc>
              <a:spcBef>
                <a:spcPts val="645"/>
              </a:spcBef>
              <a:buFont typeface="Noto Sans Oriya UI"/>
              <a:buNone/>
              <a:tabLst>
                <a:tab pos="916305" algn="l"/>
              </a:tabLst>
            </a:pPr>
            <a:r>
              <a:rPr sz="3400" b="1" spc="-5" dirty="0">
                <a:solidFill>
                  <a:srgbClr val="FFFFFF"/>
                </a:solidFill>
                <a:latin typeface="Noto Sans"/>
                <a:cs typeface="Noto Sans"/>
              </a:rPr>
              <a:t>SARANSH UPADHYAY</a:t>
            </a:r>
            <a:r>
              <a:rPr sz="3400" b="1" spc="-7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endParaRPr sz="3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8868" y="2628899"/>
            <a:ext cx="133350" cy="1333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8868" y="7086600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21690" marR="171450">
              <a:lnSpc>
                <a:spcPct val="122000"/>
              </a:lnSpc>
              <a:spcBef>
                <a:spcPts val="25"/>
              </a:spcBef>
            </a:pPr>
            <a:r>
              <a:rPr spc="335" dirty="0"/>
              <a:t>A</a:t>
            </a:r>
            <a:r>
              <a:rPr spc="-225" dirty="0"/>
              <a:t> </a:t>
            </a:r>
            <a:r>
              <a:rPr spc="280" dirty="0"/>
              <a:t>Maze</a:t>
            </a:r>
            <a:r>
              <a:rPr spc="-225" dirty="0"/>
              <a:t> </a:t>
            </a:r>
            <a:r>
              <a:rPr spc="85" dirty="0"/>
              <a:t>is</a:t>
            </a:r>
            <a:r>
              <a:rPr spc="-225" dirty="0"/>
              <a:t> </a:t>
            </a:r>
            <a:r>
              <a:rPr spc="140" dirty="0"/>
              <a:t>given</a:t>
            </a:r>
            <a:r>
              <a:rPr spc="-225" dirty="0"/>
              <a:t> </a:t>
            </a:r>
            <a:r>
              <a:rPr spc="140" dirty="0"/>
              <a:t>as</a:t>
            </a:r>
            <a:r>
              <a:rPr spc="-220" dirty="0"/>
              <a:t> </a:t>
            </a:r>
            <a:r>
              <a:rPr spc="220" dirty="0"/>
              <a:t>N</a:t>
            </a:r>
            <a:r>
              <a:rPr sz="4050" spc="220" dirty="0">
                <a:latin typeface="Arial" panose="020B0604020202020204"/>
                <a:cs typeface="Arial" panose="020B0604020202020204"/>
              </a:rPr>
              <a:t>*</a:t>
            </a:r>
            <a:r>
              <a:rPr spc="220" dirty="0"/>
              <a:t>M</a:t>
            </a:r>
            <a:r>
              <a:rPr spc="-225" dirty="0"/>
              <a:t> </a:t>
            </a:r>
            <a:r>
              <a:rPr spc="114" dirty="0"/>
              <a:t>binary</a:t>
            </a:r>
            <a:r>
              <a:rPr spc="-225" dirty="0"/>
              <a:t> </a:t>
            </a:r>
            <a:r>
              <a:rPr spc="114" dirty="0"/>
              <a:t>matrix</a:t>
            </a:r>
            <a:r>
              <a:rPr spc="-225" dirty="0"/>
              <a:t> </a:t>
            </a:r>
            <a:r>
              <a:rPr spc="250" dirty="0"/>
              <a:t>of</a:t>
            </a:r>
            <a:r>
              <a:rPr spc="-225" dirty="0"/>
              <a:t> </a:t>
            </a:r>
            <a:r>
              <a:rPr spc="250" dirty="0"/>
              <a:t>blocks</a:t>
            </a:r>
            <a:r>
              <a:rPr spc="-220" dirty="0"/>
              <a:t> </a:t>
            </a:r>
            <a:r>
              <a:rPr spc="150" dirty="0"/>
              <a:t>and</a:t>
            </a:r>
            <a:r>
              <a:rPr spc="-225" dirty="0"/>
              <a:t> </a:t>
            </a:r>
            <a:r>
              <a:rPr spc="165" dirty="0"/>
              <a:t>there</a:t>
            </a:r>
            <a:r>
              <a:rPr spc="-225" dirty="0"/>
              <a:t> </a:t>
            </a:r>
            <a:r>
              <a:rPr spc="85" dirty="0"/>
              <a:t>is</a:t>
            </a:r>
            <a:r>
              <a:rPr spc="-225" dirty="0"/>
              <a:t> </a:t>
            </a:r>
            <a:r>
              <a:rPr spc="15" dirty="0"/>
              <a:t>a  </a:t>
            </a:r>
            <a:r>
              <a:rPr spc="105" dirty="0"/>
              <a:t>rat </a:t>
            </a:r>
            <a:r>
              <a:rPr spc="50" dirty="0"/>
              <a:t>initially </a:t>
            </a:r>
            <a:r>
              <a:rPr spc="120" dirty="0"/>
              <a:t>at </a:t>
            </a:r>
            <a:r>
              <a:rPr sz="4050" spc="110" dirty="0">
                <a:latin typeface="Arial" panose="020B0604020202020204"/>
                <a:cs typeface="Arial" panose="020B0604020202020204"/>
              </a:rPr>
              <a:t>(0, </a:t>
            </a:r>
            <a:r>
              <a:rPr sz="4050" spc="385" dirty="0">
                <a:latin typeface="Arial" panose="020B0604020202020204"/>
                <a:cs typeface="Arial" panose="020B0604020202020204"/>
              </a:rPr>
              <a:t>0) </a:t>
            </a:r>
            <a:r>
              <a:rPr spc="-100" dirty="0"/>
              <a:t>ie</a:t>
            </a:r>
            <a:r>
              <a:rPr sz="4050" spc="-100" dirty="0">
                <a:latin typeface="Arial" panose="020B0604020202020204"/>
                <a:cs typeface="Arial" panose="020B0604020202020204"/>
              </a:rPr>
              <a:t>. </a:t>
            </a:r>
            <a:r>
              <a:rPr spc="630" dirty="0"/>
              <a:t>maze</a:t>
            </a:r>
            <a:r>
              <a:rPr sz="4050" spc="630" dirty="0">
                <a:latin typeface="Arial" panose="020B0604020202020204"/>
                <a:cs typeface="Arial" panose="020B0604020202020204"/>
              </a:rPr>
              <a:t>[0][0] </a:t>
            </a:r>
            <a:r>
              <a:rPr spc="150" dirty="0"/>
              <a:t>and </a:t>
            </a:r>
            <a:r>
              <a:rPr spc="170" dirty="0"/>
              <a:t>the </a:t>
            </a:r>
            <a:r>
              <a:rPr spc="105" dirty="0"/>
              <a:t>rat </a:t>
            </a:r>
            <a:r>
              <a:rPr spc="260" dirty="0"/>
              <a:t>wants </a:t>
            </a:r>
            <a:r>
              <a:rPr spc="215" dirty="0"/>
              <a:t>to </a:t>
            </a:r>
            <a:r>
              <a:rPr spc="155" dirty="0"/>
              <a:t>eat  </a:t>
            </a:r>
            <a:r>
              <a:rPr spc="275" dirty="0"/>
              <a:t>food</a:t>
            </a:r>
            <a:r>
              <a:rPr spc="-225" dirty="0"/>
              <a:t> </a:t>
            </a:r>
            <a:r>
              <a:rPr spc="270" dirty="0"/>
              <a:t>which</a:t>
            </a:r>
            <a:r>
              <a:rPr spc="-225" dirty="0"/>
              <a:t> </a:t>
            </a:r>
            <a:r>
              <a:rPr spc="85" dirty="0"/>
              <a:t>is</a:t>
            </a:r>
            <a:r>
              <a:rPr spc="-220" dirty="0"/>
              <a:t> </a:t>
            </a:r>
            <a:r>
              <a:rPr spc="200" dirty="0"/>
              <a:t>present</a:t>
            </a:r>
            <a:r>
              <a:rPr spc="-225" dirty="0"/>
              <a:t> </a:t>
            </a:r>
            <a:r>
              <a:rPr spc="120" dirty="0"/>
              <a:t>at</a:t>
            </a:r>
            <a:r>
              <a:rPr spc="-220" dirty="0"/>
              <a:t> </a:t>
            </a:r>
            <a:r>
              <a:rPr spc="235" dirty="0"/>
              <a:t>some</a:t>
            </a:r>
            <a:r>
              <a:rPr spc="-225" dirty="0"/>
              <a:t> </a:t>
            </a:r>
            <a:r>
              <a:rPr spc="140" dirty="0"/>
              <a:t>given</a:t>
            </a:r>
            <a:r>
              <a:rPr spc="-225" dirty="0"/>
              <a:t> </a:t>
            </a:r>
            <a:r>
              <a:rPr spc="245" dirty="0"/>
              <a:t>block</a:t>
            </a:r>
            <a:r>
              <a:rPr spc="-220" dirty="0"/>
              <a:t> </a:t>
            </a:r>
            <a:r>
              <a:rPr spc="20" dirty="0"/>
              <a:t>in</a:t>
            </a:r>
            <a:r>
              <a:rPr spc="-225" dirty="0"/>
              <a:t> </a:t>
            </a:r>
            <a:r>
              <a:rPr spc="170" dirty="0"/>
              <a:t>the</a:t>
            </a:r>
            <a:r>
              <a:rPr spc="-220" dirty="0"/>
              <a:t> </a:t>
            </a:r>
            <a:r>
              <a:rPr spc="215" dirty="0"/>
              <a:t>maze</a:t>
            </a:r>
            <a:r>
              <a:rPr spc="-225" dirty="0"/>
              <a:t> </a:t>
            </a:r>
            <a:r>
              <a:rPr sz="4050" spc="10" dirty="0">
                <a:latin typeface="Arial" panose="020B0604020202020204"/>
                <a:cs typeface="Arial" panose="020B0604020202020204"/>
              </a:rPr>
              <a:t>(</a:t>
            </a:r>
            <a:r>
              <a:rPr spc="10" dirty="0"/>
              <a:t>fx</a:t>
            </a:r>
            <a:r>
              <a:rPr sz="4050" spc="10" dirty="0">
                <a:latin typeface="Arial" panose="020B0604020202020204"/>
                <a:cs typeface="Arial" panose="020B0604020202020204"/>
              </a:rPr>
              <a:t>,</a:t>
            </a:r>
            <a:r>
              <a:rPr sz="4050" spc="-10" dirty="0">
                <a:latin typeface="Arial" panose="020B0604020202020204"/>
                <a:cs typeface="Arial" panose="020B0604020202020204"/>
              </a:rPr>
              <a:t> </a:t>
            </a:r>
            <a:r>
              <a:rPr spc="15" dirty="0"/>
              <a:t>fy</a:t>
            </a:r>
            <a:r>
              <a:rPr sz="4050" spc="15" dirty="0">
                <a:latin typeface="Arial" panose="020B0604020202020204"/>
                <a:cs typeface="Arial" panose="020B0604020202020204"/>
              </a:rPr>
              <a:t>).  </a:t>
            </a:r>
            <a:r>
              <a:rPr spc="310" dirty="0"/>
              <a:t>In</a:t>
            </a:r>
            <a:r>
              <a:rPr spc="-225" dirty="0"/>
              <a:t> </a:t>
            </a:r>
            <a:r>
              <a:rPr spc="15" dirty="0"/>
              <a:t>a</a:t>
            </a:r>
            <a:r>
              <a:rPr spc="-220" dirty="0"/>
              <a:t> </a:t>
            </a:r>
            <a:r>
              <a:rPr spc="215" dirty="0"/>
              <a:t>maze</a:t>
            </a:r>
            <a:r>
              <a:rPr spc="-225" dirty="0"/>
              <a:t> </a:t>
            </a:r>
            <a:r>
              <a:rPr spc="35" dirty="0"/>
              <a:t>matrix</a:t>
            </a:r>
            <a:r>
              <a:rPr sz="4050" spc="35" dirty="0">
                <a:latin typeface="Arial" panose="020B0604020202020204"/>
                <a:cs typeface="Arial" panose="020B0604020202020204"/>
              </a:rPr>
              <a:t>,</a:t>
            </a:r>
            <a:r>
              <a:rPr sz="40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4050" spc="645" dirty="0">
                <a:latin typeface="Arial" panose="020B0604020202020204"/>
                <a:cs typeface="Arial" panose="020B0604020202020204"/>
              </a:rPr>
              <a:t>0</a:t>
            </a:r>
            <a:r>
              <a:rPr sz="4050" spc="-15" dirty="0">
                <a:latin typeface="Arial" panose="020B0604020202020204"/>
                <a:cs typeface="Arial" panose="020B0604020202020204"/>
              </a:rPr>
              <a:t> </a:t>
            </a:r>
            <a:r>
              <a:rPr spc="175" dirty="0"/>
              <a:t>means</a:t>
            </a:r>
            <a:r>
              <a:rPr spc="-220" dirty="0"/>
              <a:t> </a:t>
            </a:r>
            <a:r>
              <a:rPr spc="150" dirty="0"/>
              <a:t>that</a:t>
            </a:r>
            <a:r>
              <a:rPr spc="-225" dirty="0"/>
              <a:t> </a:t>
            </a:r>
            <a:r>
              <a:rPr spc="170" dirty="0"/>
              <a:t>the</a:t>
            </a:r>
            <a:r>
              <a:rPr spc="-220" dirty="0"/>
              <a:t> </a:t>
            </a:r>
            <a:r>
              <a:rPr spc="245" dirty="0"/>
              <a:t>block</a:t>
            </a:r>
            <a:r>
              <a:rPr spc="-225" dirty="0"/>
              <a:t> </a:t>
            </a:r>
            <a:r>
              <a:rPr spc="85" dirty="0"/>
              <a:t>is</a:t>
            </a:r>
            <a:r>
              <a:rPr spc="-220" dirty="0"/>
              <a:t> </a:t>
            </a:r>
            <a:r>
              <a:rPr spc="15" dirty="0"/>
              <a:t>a</a:t>
            </a:r>
            <a:r>
              <a:rPr spc="-225" dirty="0"/>
              <a:t> </a:t>
            </a:r>
            <a:r>
              <a:rPr spc="215" dirty="0"/>
              <a:t>dead</a:t>
            </a:r>
            <a:r>
              <a:rPr spc="-220" dirty="0"/>
              <a:t> </a:t>
            </a:r>
            <a:r>
              <a:rPr spc="200" dirty="0"/>
              <a:t>end</a:t>
            </a:r>
            <a:r>
              <a:rPr spc="-225" dirty="0"/>
              <a:t> </a:t>
            </a:r>
            <a:r>
              <a:rPr spc="150" dirty="0"/>
              <a:t>and</a:t>
            </a:r>
            <a:r>
              <a:rPr spc="-220" dirty="0"/>
              <a:t> </a:t>
            </a:r>
            <a:r>
              <a:rPr sz="4050" spc="-285" dirty="0">
                <a:latin typeface="Arial" panose="020B0604020202020204"/>
                <a:cs typeface="Arial" panose="020B0604020202020204"/>
              </a:rPr>
              <a:t>1  </a:t>
            </a:r>
            <a:r>
              <a:rPr spc="175" dirty="0"/>
              <a:t>means</a:t>
            </a:r>
            <a:r>
              <a:rPr spc="-225" dirty="0"/>
              <a:t> </a:t>
            </a:r>
            <a:r>
              <a:rPr spc="150" dirty="0"/>
              <a:t>that</a:t>
            </a:r>
            <a:r>
              <a:rPr spc="-225" dirty="0"/>
              <a:t> </a:t>
            </a:r>
            <a:r>
              <a:rPr spc="170" dirty="0"/>
              <a:t>the</a:t>
            </a:r>
            <a:r>
              <a:rPr spc="-220" dirty="0"/>
              <a:t> </a:t>
            </a:r>
            <a:r>
              <a:rPr spc="245" dirty="0"/>
              <a:t>block</a:t>
            </a:r>
            <a:r>
              <a:rPr spc="-225" dirty="0"/>
              <a:t> </a:t>
            </a:r>
            <a:r>
              <a:rPr spc="225" dirty="0"/>
              <a:t>can</a:t>
            </a:r>
            <a:r>
              <a:rPr spc="-220" dirty="0"/>
              <a:t> </a:t>
            </a:r>
            <a:r>
              <a:rPr spc="229" dirty="0"/>
              <a:t>be</a:t>
            </a:r>
            <a:r>
              <a:rPr spc="-225" dirty="0"/>
              <a:t> </a:t>
            </a:r>
            <a:r>
              <a:rPr spc="215" dirty="0"/>
              <a:t>used</a:t>
            </a:r>
            <a:r>
              <a:rPr spc="-220" dirty="0"/>
              <a:t> </a:t>
            </a:r>
            <a:r>
              <a:rPr spc="20" dirty="0"/>
              <a:t>in</a:t>
            </a:r>
            <a:r>
              <a:rPr spc="-225" dirty="0"/>
              <a:t> </a:t>
            </a:r>
            <a:r>
              <a:rPr spc="170" dirty="0"/>
              <a:t>the</a:t>
            </a:r>
            <a:r>
              <a:rPr spc="-220" dirty="0"/>
              <a:t> </a:t>
            </a:r>
            <a:r>
              <a:rPr spc="170" dirty="0"/>
              <a:t>path</a:t>
            </a:r>
            <a:r>
              <a:rPr spc="-225" dirty="0"/>
              <a:t> </a:t>
            </a:r>
            <a:r>
              <a:rPr spc="200" dirty="0"/>
              <a:t>from</a:t>
            </a:r>
            <a:r>
              <a:rPr spc="-225" dirty="0"/>
              <a:t> </a:t>
            </a:r>
            <a:r>
              <a:rPr spc="240" dirty="0"/>
              <a:t>source</a:t>
            </a:r>
            <a:r>
              <a:rPr spc="-220" dirty="0"/>
              <a:t> </a:t>
            </a:r>
            <a:r>
              <a:rPr spc="215" dirty="0"/>
              <a:t>to  </a:t>
            </a:r>
            <a:r>
              <a:rPr spc="114" dirty="0"/>
              <a:t>destination</a:t>
            </a:r>
            <a:r>
              <a:rPr sz="4050" spc="114" dirty="0">
                <a:latin typeface="Arial" panose="020B0604020202020204"/>
                <a:cs typeface="Arial" panose="020B0604020202020204"/>
              </a:rPr>
              <a:t>.</a:t>
            </a:r>
            <a:endParaRPr sz="4050">
              <a:latin typeface="Arial" panose="020B0604020202020204"/>
              <a:cs typeface="Arial" panose="020B0604020202020204"/>
            </a:endParaRPr>
          </a:p>
          <a:p>
            <a:pPr marL="821690" marR="5080">
              <a:lnSpc>
                <a:spcPts val="5850"/>
              </a:lnSpc>
              <a:spcBef>
                <a:spcPts val="360"/>
              </a:spcBef>
            </a:pPr>
            <a:r>
              <a:rPr spc="220" dirty="0"/>
              <a:t>The</a:t>
            </a:r>
            <a:r>
              <a:rPr spc="-225" dirty="0"/>
              <a:t> </a:t>
            </a:r>
            <a:r>
              <a:rPr spc="105" dirty="0"/>
              <a:t>rat</a:t>
            </a:r>
            <a:r>
              <a:rPr spc="-220" dirty="0"/>
              <a:t> </a:t>
            </a:r>
            <a:r>
              <a:rPr spc="225" dirty="0"/>
              <a:t>can</a:t>
            </a:r>
            <a:r>
              <a:rPr spc="-225" dirty="0"/>
              <a:t> </a:t>
            </a:r>
            <a:r>
              <a:rPr spc="204" dirty="0"/>
              <a:t>move</a:t>
            </a:r>
            <a:r>
              <a:rPr spc="-220" dirty="0"/>
              <a:t> </a:t>
            </a:r>
            <a:r>
              <a:rPr spc="20" dirty="0"/>
              <a:t>in</a:t>
            </a:r>
            <a:r>
              <a:rPr spc="-225" dirty="0"/>
              <a:t> </a:t>
            </a:r>
            <a:r>
              <a:rPr spc="105" dirty="0"/>
              <a:t>any</a:t>
            </a:r>
            <a:r>
              <a:rPr spc="-220" dirty="0"/>
              <a:t> </a:t>
            </a:r>
            <a:r>
              <a:rPr spc="185" dirty="0"/>
              <a:t>direction</a:t>
            </a:r>
            <a:r>
              <a:rPr spc="-225" dirty="0"/>
              <a:t> </a:t>
            </a:r>
            <a:r>
              <a:rPr sz="4050" spc="170" dirty="0">
                <a:latin typeface="Arial" panose="020B0604020202020204"/>
                <a:cs typeface="Arial" panose="020B0604020202020204"/>
              </a:rPr>
              <a:t>(</a:t>
            </a:r>
            <a:r>
              <a:rPr spc="170" dirty="0"/>
              <a:t>not</a:t>
            </a:r>
            <a:r>
              <a:rPr spc="-220" dirty="0"/>
              <a:t> </a:t>
            </a:r>
            <a:r>
              <a:rPr spc="125" dirty="0"/>
              <a:t>diagonally</a:t>
            </a:r>
            <a:r>
              <a:rPr sz="4050" spc="125" dirty="0">
                <a:latin typeface="Arial" panose="020B0604020202020204"/>
                <a:cs typeface="Arial" panose="020B0604020202020204"/>
              </a:rPr>
              <a:t>)</a:t>
            </a:r>
            <a:r>
              <a:rPr sz="4050" spc="-15" dirty="0">
                <a:latin typeface="Arial" panose="020B0604020202020204"/>
                <a:cs typeface="Arial" panose="020B0604020202020204"/>
              </a:rPr>
              <a:t> </a:t>
            </a:r>
            <a:r>
              <a:rPr spc="215" dirty="0"/>
              <a:t>to</a:t>
            </a:r>
            <a:r>
              <a:rPr spc="-220" dirty="0"/>
              <a:t> </a:t>
            </a:r>
            <a:r>
              <a:rPr spc="105" dirty="0"/>
              <a:t>any</a:t>
            </a:r>
            <a:r>
              <a:rPr spc="-225" dirty="0"/>
              <a:t> </a:t>
            </a:r>
            <a:r>
              <a:rPr spc="245" dirty="0"/>
              <a:t>block  </a:t>
            </a:r>
            <a:r>
              <a:rPr spc="195" dirty="0"/>
              <a:t>provided </a:t>
            </a:r>
            <a:r>
              <a:rPr spc="170" dirty="0"/>
              <a:t>the </a:t>
            </a:r>
            <a:r>
              <a:rPr spc="245" dirty="0"/>
              <a:t>block </a:t>
            </a:r>
            <a:r>
              <a:rPr spc="85" dirty="0"/>
              <a:t>is </a:t>
            </a:r>
            <a:r>
              <a:rPr spc="190" dirty="0"/>
              <a:t>not </a:t>
            </a:r>
            <a:r>
              <a:rPr spc="15" dirty="0"/>
              <a:t>a </a:t>
            </a:r>
            <a:r>
              <a:rPr spc="215" dirty="0"/>
              <a:t>dead </a:t>
            </a:r>
            <a:r>
              <a:rPr spc="40" dirty="0"/>
              <a:t>end</a:t>
            </a:r>
            <a:r>
              <a:rPr sz="4050" spc="40" dirty="0">
                <a:latin typeface="Arial" panose="020B0604020202020204"/>
                <a:cs typeface="Arial" panose="020B0604020202020204"/>
              </a:rPr>
              <a:t>. </a:t>
            </a:r>
            <a:r>
              <a:rPr spc="220" dirty="0"/>
              <a:t>The </a:t>
            </a:r>
            <a:r>
              <a:rPr spc="180" dirty="0"/>
              <a:t>task </a:t>
            </a:r>
            <a:r>
              <a:rPr spc="85" dirty="0"/>
              <a:t>is </a:t>
            </a:r>
            <a:r>
              <a:rPr spc="215" dirty="0"/>
              <a:t>to </a:t>
            </a:r>
            <a:r>
              <a:rPr spc="310" dirty="0"/>
              <a:t>check </a:t>
            </a:r>
            <a:r>
              <a:rPr spc="100" dirty="0"/>
              <a:t>if  </a:t>
            </a:r>
            <a:r>
              <a:rPr spc="165" dirty="0"/>
              <a:t>there</a:t>
            </a:r>
            <a:r>
              <a:rPr spc="-225" dirty="0"/>
              <a:t> </a:t>
            </a:r>
            <a:r>
              <a:rPr spc="175" dirty="0"/>
              <a:t>exists</a:t>
            </a:r>
            <a:r>
              <a:rPr spc="-225" dirty="0"/>
              <a:t> </a:t>
            </a:r>
            <a:r>
              <a:rPr spc="105" dirty="0"/>
              <a:t>any</a:t>
            </a:r>
            <a:r>
              <a:rPr spc="-225" dirty="0"/>
              <a:t> </a:t>
            </a:r>
            <a:r>
              <a:rPr spc="170" dirty="0"/>
              <a:t>path</a:t>
            </a:r>
            <a:r>
              <a:rPr spc="-225" dirty="0"/>
              <a:t> </a:t>
            </a:r>
            <a:r>
              <a:rPr spc="235" dirty="0"/>
              <a:t>so</a:t>
            </a:r>
            <a:r>
              <a:rPr spc="-220" dirty="0"/>
              <a:t> </a:t>
            </a:r>
            <a:r>
              <a:rPr spc="150" dirty="0"/>
              <a:t>that</a:t>
            </a:r>
            <a:r>
              <a:rPr spc="-225" dirty="0"/>
              <a:t> </a:t>
            </a:r>
            <a:r>
              <a:rPr spc="170" dirty="0"/>
              <a:t>the</a:t>
            </a:r>
            <a:r>
              <a:rPr spc="-225" dirty="0"/>
              <a:t> </a:t>
            </a:r>
            <a:r>
              <a:rPr spc="105" dirty="0"/>
              <a:t>rat</a:t>
            </a:r>
            <a:r>
              <a:rPr spc="-225" dirty="0"/>
              <a:t> </a:t>
            </a:r>
            <a:r>
              <a:rPr spc="225" dirty="0"/>
              <a:t>can</a:t>
            </a:r>
            <a:r>
              <a:rPr spc="-220" dirty="0"/>
              <a:t> </a:t>
            </a:r>
            <a:r>
              <a:rPr spc="195" dirty="0"/>
              <a:t>reach</a:t>
            </a:r>
            <a:r>
              <a:rPr spc="-225" dirty="0"/>
              <a:t> </a:t>
            </a:r>
            <a:r>
              <a:rPr spc="170" dirty="0"/>
              <a:t>the</a:t>
            </a:r>
            <a:r>
              <a:rPr spc="-225" dirty="0"/>
              <a:t> </a:t>
            </a:r>
            <a:r>
              <a:rPr spc="275" dirty="0"/>
              <a:t>food</a:t>
            </a:r>
            <a:r>
              <a:rPr spc="-225" dirty="0"/>
              <a:t> </a:t>
            </a:r>
            <a:r>
              <a:rPr spc="140" dirty="0"/>
              <a:t>or</a:t>
            </a:r>
            <a:r>
              <a:rPr spc="-220" dirty="0"/>
              <a:t> </a:t>
            </a:r>
            <a:r>
              <a:rPr spc="30" dirty="0"/>
              <a:t>not</a:t>
            </a:r>
            <a:r>
              <a:rPr sz="4050" spc="30" dirty="0">
                <a:latin typeface="Arial" panose="020B0604020202020204"/>
                <a:cs typeface="Arial" panose="020B0604020202020204"/>
              </a:rPr>
              <a:t>.</a:t>
            </a:r>
            <a:endParaRPr sz="4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640" y="373850"/>
            <a:ext cx="16683990" cy="1469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450" spc="87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SCOPE</a:t>
            </a:r>
            <a:r>
              <a:rPr sz="9450" spc="-71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450" spc="89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9450" spc="-71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450" spc="67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9450" spc="-71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450" spc="81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PROBLEM</a:t>
            </a:r>
            <a:endParaRPr sz="9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8868" y="3743340"/>
            <a:ext cx="133350" cy="1333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7615" rIns="0" bIns="0" rtlCol="0">
            <a:spAutoFit/>
          </a:bodyPr>
          <a:lstStyle/>
          <a:p>
            <a:pPr marL="821690" marR="5080">
              <a:lnSpc>
                <a:spcPct val="122000"/>
              </a:lnSpc>
              <a:spcBef>
                <a:spcPts val="25"/>
              </a:spcBef>
            </a:pPr>
            <a:r>
              <a:rPr spc="335" dirty="0"/>
              <a:t>A </a:t>
            </a:r>
            <a:r>
              <a:rPr spc="215" dirty="0"/>
              <a:t>maze </a:t>
            </a:r>
            <a:r>
              <a:rPr spc="85" dirty="0"/>
              <a:t>is </a:t>
            </a:r>
            <a:r>
              <a:rPr spc="20" dirty="0"/>
              <a:t>in </a:t>
            </a:r>
            <a:r>
              <a:rPr spc="170" dirty="0"/>
              <a:t>the </a:t>
            </a:r>
            <a:r>
              <a:rPr spc="200" dirty="0"/>
              <a:t>form </a:t>
            </a:r>
            <a:r>
              <a:rPr spc="250" dirty="0"/>
              <a:t>of </a:t>
            </a:r>
            <a:r>
              <a:rPr spc="15" dirty="0"/>
              <a:t>a </a:t>
            </a:r>
            <a:r>
              <a:rPr sz="4050" spc="254" dirty="0">
                <a:latin typeface="Arial" panose="020B0604020202020204"/>
                <a:cs typeface="Arial" panose="020B0604020202020204"/>
              </a:rPr>
              <a:t>2</a:t>
            </a:r>
            <a:r>
              <a:rPr spc="254" dirty="0"/>
              <a:t>D </a:t>
            </a:r>
            <a:r>
              <a:rPr spc="114" dirty="0"/>
              <a:t>matrix </a:t>
            </a:r>
            <a:r>
              <a:rPr spc="20" dirty="0"/>
              <a:t>in </a:t>
            </a:r>
            <a:r>
              <a:rPr spc="270" dirty="0"/>
              <a:t>which </a:t>
            </a:r>
            <a:r>
              <a:rPr spc="235" dirty="0"/>
              <a:t>some  </a:t>
            </a:r>
            <a:r>
              <a:rPr spc="229" dirty="0"/>
              <a:t>cells</a:t>
            </a:r>
            <a:r>
              <a:rPr sz="4050" spc="229" dirty="0">
                <a:latin typeface="Arial" panose="020B0604020202020204"/>
                <a:cs typeface="Arial" panose="020B0604020202020204"/>
              </a:rPr>
              <a:t>/</a:t>
            </a:r>
            <a:r>
              <a:rPr spc="229" dirty="0"/>
              <a:t>blocks </a:t>
            </a:r>
            <a:r>
              <a:rPr spc="110" dirty="0"/>
              <a:t>are </a:t>
            </a:r>
            <a:r>
              <a:rPr spc="165" dirty="0"/>
              <a:t>blocked</a:t>
            </a:r>
            <a:r>
              <a:rPr sz="4050" spc="165" dirty="0">
                <a:latin typeface="Arial" panose="020B0604020202020204"/>
                <a:cs typeface="Arial" panose="020B0604020202020204"/>
              </a:rPr>
              <a:t>. </a:t>
            </a:r>
            <a:r>
              <a:rPr spc="204" dirty="0"/>
              <a:t>One </a:t>
            </a:r>
            <a:r>
              <a:rPr spc="250" dirty="0"/>
              <a:t>of </a:t>
            </a:r>
            <a:r>
              <a:rPr spc="170" dirty="0"/>
              <a:t>the </a:t>
            </a:r>
            <a:r>
              <a:rPr spc="180" dirty="0"/>
              <a:t>cells </a:t>
            </a:r>
            <a:r>
              <a:rPr spc="85" dirty="0"/>
              <a:t>is </a:t>
            </a:r>
            <a:r>
              <a:rPr spc="204" dirty="0"/>
              <a:t>termed </a:t>
            </a:r>
            <a:r>
              <a:rPr spc="140" dirty="0"/>
              <a:t>as </a:t>
            </a:r>
            <a:r>
              <a:rPr spc="15" dirty="0"/>
              <a:t>a  </a:t>
            </a:r>
            <a:r>
              <a:rPr spc="240" dirty="0"/>
              <a:t>source</a:t>
            </a:r>
            <a:r>
              <a:rPr spc="-225" dirty="0"/>
              <a:t> </a:t>
            </a:r>
            <a:r>
              <a:rPr spc="40" dirty="0"/>
              <a:t>cell</a:t>
            </a:r>
            <a:r>
              <a:rPr sz="4050" spc="40" dirty="0">
                <a:latin typeface="Arial" panose="020B0604020202020204"/>
                <a:cs typeface="Arial" panose="020B0604020202020204"/>
              </a:rPr>
              <a:t>,</a:t>
            </a:r>
            <a:r>
              <a:rPr sz="4050" spc="-10" dirty="0">
                <a:latin typeface="Arial" panose="020B0604020202020204"/>
                <a:cs typeface="Arial" panose="020B0604020202020204"/>
              </a:rPr>
              <a:t> </a:t>
            </a:r>
            <a:r>
              <a:rPr spc="200" dirty="0"/>
              <a:t>from</a:t>
            </a:r>
            <a:r>
              <a:rPr spc="-225" dirty="0"/>
              <a:t> </a:t>
            </a:r>
            <a:r>
              <a:rPr spc="250" dirty="0"/>
              <a:t>where</a:t>
            </a:r>
            <a:r>
              <a:rPr spc="-220" dirty="0"/>
              <a:t> </a:t>
            </a:r>
            <a:r>
              <a:rPr spc="400" dirty="0"/>
              <a:t>we</a:t>
            </a:r>
            <a:r>
              <a:rPr spc="-225" dirty="0"/>
              <a:t> </a:t>
            </a:r>
            <a:r>
              <a:rPr spc="130" dirty="0"/>
              <a:t>have</a:t>
            </a:r>
            <a:r>
              <a:rPr spc="-220" dirty="0"/>
              <a:t> </a:t>
            </a:r>
            <a:r>
              <a:rPr spc="215" dirty="0"/>
              <a:t>to</a:t>
            </a:r>
            <a:r>
              <a:rPr spc="-225" dirty="0"/>
              <a:t> </a:t>
            </a:r>
            <a:r>
              <a:rPr spc="60" dirty="0"/>
              <a:t>start</a:t>
            </a:r>
            <a:r>
              <a:rPr sz="4050" spc="60" dirty="0">
                <a:latin typeface="Arial" panose="020B0604020202020204"/>
                <a:cs typeface="Arial" panose="020B0604020202020204"/>
              </a:rPr>
              <a:t>.</a:t>
            </a:r>
            <a:r>
              <a:rPr sz="4050" spc="-10" dirty="0">
                <a:latin typeface="Arial" panose="020B0604020202020204"/>
                <a:cs typeface="Arial" panose="020B0604020202020204"/>
              </a:rPr>
              <a:t> </a:t>
            </a:r>
            <a:r>
              <a:rPr spc="260" dirty="0"/>
              <a:t>And</a:t>
            </a:r>
            <a:r>
              <a:rPr spc="-225" dirty="0"/>
              <a:t> </a:t>
            </a:r>
            <a:r>
              <a:rPr spc="155" dirty="0"/>
              <a:t>another</a:t>
            </a:r>
            <a:r>
              <a:rPr spc="-220" dirty="0"/>
              <a:t> </a:t>
            </a:r>
            <a:r>
              <a:rPr spc="190" dirty="0"/>
              <a:t>one</a:t>
            </a:r>
            <a:r>
              <a:rPr spc="-225" dirty="0"/>
              <a:t> </a:t>
            </a:r>
            <a:r>
              <a:rPr spc="250" dirty="0"/>
              <a:t>of  </a:t>
            </a:r>
            <a:r>
              <a:rPr spc="185" dirty="0"/>
              <a:t>them</a:t>
            </a:r>
            <a:r>
              <a:rPr spc="-225" dirty="0"/>
              <a:t> </a:t>
            </a:r>
            <a:r>
              <a:rPr spc="85" dirty="0"/>
              <a:t>is</a:t>
            </a:r>
            <a:r>
              <a:rPr spc="-225" dirty="0"/>
              <a:t> </a:t>
            </a:r>
            <a:r>
              <a:rPr spc="204" dirty="0"/>
              <a:t>termed</a:t>
            </a:r>
            <a:r>
              <a:rPr spc="-225" dirty="0"/>
              <a:t> </a:t>
            </a:r>
            <a:r>
              <a:rPr spc="140" dirty="0"/>
              <a:t>as</a:t>
            </a:r>
            <a:r>
              <a:rPr spc="-225" dirty="0"/>
              <a:t> </a:t>
            </a:r>
            <a:r>
              <a:rPr spc="15" dirty="0"/>
              <a:t>a</a:t>
            </a:r>
            <a:r>
              <a:rPr spc="-220" dirty="0"/>
              <a:t> </a:t>
            </a:r>
            <a:r>
              <a:rPr spc="165" dirty="0"/>
              <a:t>destination</a:t>
            </a:r>
            <a:r>
              <a:rPr spc="-225" dirty="0"/>
              <a:t> </a:t>
            </a:r>
            <a:r>
              <a:rPr spc="40" dirty="0"/>
              <a:t>cell</a:t>
            </a:r>
            <a:r>
              <a:rPr sz="4050" spc="40" dirty="0">
                <a:latin typeface="Arial" panose="020B0604020202020204"/>
                <a:cs typeface="Arial" panose="020B0604020202020204"/>
              </a:rPr>
              <a:t>,</a:t>
            </a:r>
            <a:r>
              <a:rPr sz="4050" spc="-15" dirty="0">
                <a:latin typeface="Arial" panose="020B0604020202020204"/>
                <a:cs typeface="Arial" panose="020B0604020202020204"/>
              </a:rPr>
              <a:t> </a:t>
            </a:r>
            <a:r>
              <a:rPr spc="250" dirty="0"/>
              <a:t>where</a:t>
            </a:r>
            <a:r>
              <a:rPr spc="-225" dirty="0"/>
              <a:t> </a:t>
            </a:r>
            <a:r>
              <a:rPr spc="400" dirty="0"/>
              <a:t>we</a:t>
            </a:r>
            <a:r>
              <a:rPr spc="-225" dirty="0"/>
              <a:t> </a:t>
            </a:r>
            <a:r>
              <a:rPr spc="130" dirty="0"/>
              <a:t>have</a:t>
            </a:r>
            <a:r>
              <a:rPr spc="-220" dirty="0"/>
              <a:t> </a:t>
            </a:r>
            <a:r>
              <a:rPr spc="215" dirty="0"/>
              <a:t>to</a:t>
            </a:r>
            <a:r>
              <a:rPr spc="-225" dirty="0"/>
              <a:t> </a:t>
            </a:r>
            <a:r>
              <a:rPr spc="90" dirty="0"/>
              <a:t>reach</a:t>
            </a:r>
            <a:r>
              <a:rPr sz="4050" spc="90" dirty="0">
                <a:latin typeface="Arial" panose="020B0604020202020204"/>
                <a:cs typeface="Arial" panose="020B0604020202020204"/>
              </a:rPr>
              <a:t>.  </a:t>
            </a:r>
            <a:r>
              <a:rPr spc="335" dirty="0"/>
              <a:t>We </a:t>
            </a:r>
            <a:r>
              <a:rPr spc="130" dirty="0"/>
              <a:t>have </a:t>
            </a:r>
            <a:r>
              <a:rPr spc="215" dirty="0"/>
              <a:t>to </a:t>
            </a:r>
            <a:r>
              <a:rPr spc="160" dirty="0"/>
              <a:t>find </a:t>
            </a:r>
            <a:r>
              <a:rPr spc="15" dirty="0"/>
              <a:t>a </a:t>
            </a:r>
            <a:r>
              <a:rPr spc="170" dirty="0"/>
              <a:t>path </a:t>
            </a:r>
            <a:r>
              <a:rPr spc="200" dirty="0"/>
              <a:t>from </a:t>
            </a:r>
            <a:r>
              <a:rPr spc="170" dirty="0"/>
              <a:t>the </a:t>
            </a:r>
            <a:r>
              <a:rPr spc="240" dirty="0"/>
              <a:t>source </a:t>
            </a:r>
            <a:r>
              <a:rPr spc="215" dirty="0"/>
              <a:t>to </a:t>
            </a:r>
            <a:r>
              <a:rPr spc="170" dirty="0"/>
              <a:t>the </a:t>
            </a:r>
            <a:r>
              <a:rPr spc="165" dirty="0"/>
              <a:t>destination  </a:t>
            </a:r>
            <a:r>
              <a:rPr spc="220" dirty="0"/>
              <a:t>without</a:t>
            </a:r>
            <a:r>
              <a:rPr spc="-229" dirty="0"/>
              <a:t> </a:t>
            </a:r>
            <a:r>
              <a:rPr spc="165" dirty="0"/>
              <a:t>moving</a:t>
            </a:r>
            <a:r>
              <a:rPr spc="-225" dirty="0"/>
              <a:t> </a:t>
            </a:r>
            <a:r>
              <a:rPr spc="140" dirty="0"/>
              <a:t>into</a:t>
            </a:r>
            <a:r>
              <a:rPr spc="-225" dirty="0"/>
              <a:t> </a:t>
            </a:r>
            <a:r>
              <a:rPr spc="105" dirty="0"/>
              <a:t>any</a:t>
            </a:r>
            <a:r>
              <a:rPr spc="-225" dirty="0"/>
              <a:t> </a:t>
            </a:r>
            <a:r>
              <a:rPr spc="250" dirty="0"/>
              <a:t>of</a:t>
            </a:r>
            <a:r>
              <a:rPr spc="-225" dirty="0"/>
              <a:t> </a:t>
            </a:r>
            <a:r>
              <a:rPr spc="170" dirty="0"/>
              <a:t>the</a:t>
            </a:r>
            <a:r>
              <a:rPr spc="-225" dirty="0"/>
              <a:t> </a:t>
            </a:r>
            <a:r>
              <a:rPr spc="254" dirty="0"/>
              <a:t>blocked</a:t>
            </a:r>
            <a:r>
              <a:rPr spc="-225" dirty="0"/>
              <a:t> </a:t>
            </a:r>
            <a:r>
              <a:rPr spc="40" dirty="0"/>
              <a:t>cell</a:t>
            </a:r>
            <a:r>
              <a:rPr sz="4050" spc="40" dirty="0">
                <a:latin typeface="Arial" panose="020B0604020202020204"/>
                <a:cs typeface="Arial" panose="020B0604020202020204"/>
              </a:rPr>
              <a:t>.</a:t>
            </a:r>
            <a:endParaRPr sz="4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8640" y="373850"/>
            <a:ext cx="16683990" cy="1469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450" spc="87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SCOPE</a:t>
            </a:r>
            <a:r>
              <a:rPr sz="9450" spc="-71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450" spc="89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9450" spc="-71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450" spc="67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9450" spc="-71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450" spc="81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PROBLEM</a:t>
            </a:r>
            <a:endParaRPr sz="9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14857" y="7123270"/>
            <a:ext cx="4547235" cy="2902585"/>
            <a:chOff x="13414857" y="7123270"/>
            <a:chExt cx="4547235" cy="2902585"/>
          </a:xfrm>
        </p:grpSpPr>
        <p:sp>
          <p:nvSpPr>
            <p:cNvPr id="6" name="object 6"/>
            <p:cNvSpPr/>
            <p:nvPr/>
          </p:nvSpPr>
          <p:spPr>
            <a:xfrm>
              <a:off x="15192024" y="7123270"/>
              <a:ext cx="2769729" cy="2769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14857" y="7255889"/>
              <a:ext cx="2769717" cy="2769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-4044" y="7646699"/>
            <a:ext cx="6240974" cy="2652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850" y="231158"/>
            <a:ext cx="15446375" cy="29171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5"/>
              </a:spcBef>
            </a:pPr>
            <a:r>
              <a:rPr sz="9450" spc="104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9450" spc="67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STRUCTURES</a:t>
            </a:r>
            <a:r>
              <a:rPr sz="9450" spc="-252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450" spc="89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9450" spc="58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9450" spc="-70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450" spc="45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USED</a:t>
            </a:r>
            <a:endParaRPr sz="9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0589" y="4136369"/>
            <a:ext cx="126958" cy="1269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0589" y="4869908"/>
            <a:ext cx="126958" cy="126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70589" y="5603446"/>
            <a:ext cx="126958" cy="126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0589" y="6336985"/>
            <a:ext cx="126958" cy="126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16943" y="3637110"/>
            <a:ext cx="7646670" cy="299212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4000" spc="400" dirty="0">
                <a:solidFill>
                  <a:srgbClr val="F5F5F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3750" spc="2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750" spc="-97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225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7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5780"/>
              </a:lnSpc>
              <a:spcBef>
                <a:spcPts val="350"/>
              </a:spcBef>
            </a:pPr>
            <a:r>
              <a:rPr sz="3750" spc="28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BACKTRACKING</a:t>
            </a:r>
            <a:r>
              <a:rPr sz="3750" spc="-44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25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ALGORITHM  </a:t>
            </a:r>
            <a:r>
              <a:rPr sz="3750" spc="21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RECURSION</a:t>
            </a:r>
            <a:endParaRPr sz="3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750" spc="290" dirty="0">
                <a:solidFill>
                  <a:srgbClr val="F5F5F5"/>
                </a:solidFill>
                <a:latin typeface="Verdana" panose="020B0604030504040204"/>
                <a:cs typeface="Verdana" panose="020B0604030504040204"/>
              </a:rPr>
              <a:t>STACK</a:t>
            </a:r>
            <a:endParaRPr sz="3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6444" y="90106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52" y="494904"/>
                </a:moveTo>
                <a:lnTo>
                  <a:pt x="198808" y="490155"/>
                </a:lnTo>
                <a:lnTo>
                  <a:pt x="152704" y="476199"/>
                </a:lnTo>
                <a:lnTo>
                  <a:pt x="110235" y="453472"/>
                </a:lnTo>
                <a:lnTo>
                  <a:pt x="72495" y="422409"/>
                </a:lnTo>
                <a:lnTo>
                  <a:pt x="41432" y="384669"/>
                </a:lnTo>
                <a:lnTo>
                  <a:pt x="18704" y="342200"/>
                </a:lnTo>
                <a:lnTo>
                  <a:pt x="4748" y="296096"/>
                </a:lnTo>
                <a:lnTo>
                  <a:pt x="0" y="247452"/>
                </a:lnTo>
                <a:lnTo>
                  <a:pt x="4748" y="198808"/>
                </a:lnTo>
                <a:lnTo>
                  <a:pt x="18704" y="152704"/>
                </a:lnTo>
                <a:lnTo>
                  <a:pt x="41432" y="110235"/>
                </a:lnTo>
                <a:lnTo>
                  <a:pt x="72495" y="72495"/>
                </a:lnTo>
                <a:lnTo>
                  <a:pt x="110235" y="41432"/>
                </a:lnTo>
                <a:lnTo>
                  <a:pt x="152704" y="18704"/>
                </a:lnTo>
                <a:lnTo>
                  <a:pt x="198808" y="4748"/>
                </a:lnTo>
                <a:lnTo>
                  <a:pt x="247452" y="0"/>
                </a:lnTo>
                <a:lnTo>
                  <a:pt x="296096" y="4748"/>
                </a:lnTo>
                <a:lnTo>
                  <a:pt x="329417" y="14835"/>
                </a:lnTo>
                <a:lnTo>
                  <a:pt x="247452" y="14835"/>
                </a:lnTo>
                <a:lnTo>
                  <a:pt x="201725" y="19307"/>
                </a:lnTo>
                <a:lnTo>
                  <a:pt x="158391" y="32439"/>
                </a:lnTo>
                <a:lnTo>
                  <a:pt x="118468" y="53805"/>
                </a:lnTo>
                <a:lnTo>
                  <a:pt x="82978" y="82978"/>
                </a:lnTo>
                <a:lnTo>
                  <a:pt x="53805" y="118468"/>
                </a:lnTo>
                <a:lnTo>
                  <a:pt x="32439" y="158391"/>
                </a:lnTo>
                <a:lnTo>
                  <a:pt x="19307" y="201725"/>
                </a:lnTo>
                <a:lnTo>
                  <a:pt x="14835" y="247452"/>
                </a:lnTo>
                <a:lnTo>
                  <a:pt x="19307" y="293178"/>
                </a:lnTo>
                <a:lnTo>
                  <a:pt x="32439" y="336513"/>
                </a:lnTo>
                <a:lnTo>
                  <a:pt x="53805" y="376435"/>
                </a:lnTo>
                <a:lnTo>
                  <a:pt x="82978" y="411926"/>
                </a:lnTo>
                <a:lnTo>
                  <a:pt x="118468" y="441099"/>
                </a:lnTo>
                <a:lnTo>
                  <a:pt x="158391" y="462464"/>
                </a:lnTo>
                <a:lnTo>
                  <a:pt x="201725" y="475597"/>
                </a:lnTo>
                <a:lnTo>
                  <a:pt x="247452" y="480069"/>
                </a:lnTo>
                <a:lnTo>
                  <a:pt x="329417" y="480069"/>
                </a:lnTo>
                <a:lnTo>
                  <a:pt x="296096" y="490155"/>
                </a:lnTo>
                <a:lnTo>
                  <a:pt x="247452" y="494904"/>
                </a:lnTo>
                <a:close/>
              </a:path>
              <a:path w="495300" h="495300">
                <a:moveTo>
                  <a:pt x="329417" y="480069"/>
                </a:moveTo>
                <a:lnTo>
                  <a:pt x="247452" y="480069"/>
                </a:lnTo>
                <a:lnTo>
                  <a:pt x="293178" y="475597"/>
                </a:lnTo>
                <a:lnTo>
                  <a:pt x="336513" y="462464"/>
                </a:lnTo>
                <a:lnTo>
                  <a:pt x="376435" y="441099"/>
                </a:lnTo>
                <a:lnTo>
                  <a:pt x="411926" y="411926"/>
                </a:lnTo>
                <a:lnTo>
                  <a:pt x="441098" y="376435"/>
                </a:lnTo>
                <a:lnTo>
                  <a:pt x="462464" y="336513"/>
                </a:lnTo>
                <a:lnTo>
                  <a:pt x="475597" y="293178"/>
                </a:lnTo>
                <a:lnTo>
                  <a:pt x="480069" y="247452"/>
                </a:lnTo>
                <a:lnTo>
                  <a:pt x="475597" y="201725"/>
                </a:lnTo>
                <a:lnTo>
                  <a:pt x="462464" y="158391"/>
                </a:lnTo>
                <a:lnTo>
                  <a:pt x="441098" y="118468"/>
                </a:lnTo>
                <a:lnTo>
                  <a:pt x="411926" y="82978"/>
                </a:lnTo>
                <a:lnTo>
                  <a:pt x="376435" y="53805"/>
                </a:lnTo>
                <a:lnTo>
                  <a:pt x="336513" y="32439"/>
                </a:lnTo>
                <a:lnTo>
                  <a:pt x="293178" y="19307"/>
                </a:lnTo>
                <a:lnTo>
                  <a:pt x="247452" y="14835"/>
                </a:lnTo>
                <a:lnTo>
                  <a:pt x="329417" y="14835"/>
                </a:lnTo>
                <a:lnTo>
                  <a:pt x="384669" y="41432"/>
                </a:lnTo>
                <a:lnTo>
                  <a:pt x="422409" y="72495"/>
                </a:lnTo>
                <a:lnTo>
                  <a:pt x="453472" y="110277"/>
                </a:lnTo>
                <a:lnTo>
                  <a:pt x="476199" y="152741"/>
                </a:lnTo>
                <a:lnTo>
                  <a:pt x="490155" y="198822"/>
                </a:lnTo>
                <a:lnTo>
                  <a:pt x="494904" y="247452"/>
                </a:lnTo>
                <a:lnTo>
                  <a:pt x="490155" y="296096"/>
                </a:lnTo>
                <a:lnTo>
                  <a:pt x="476199" y="342200"/>
                </a:lnTo>
                <a:lnTo>
                  <a:pt x="453472" y="384669"/>
                </a:lnTo>
                <a:lnTo>
                  <a:pt x="422409" y="422409"/>
                </a:lnTo>
                <a:lnTo>
                  <a:pt x="384669" y="453472"/>
                </a:lnTo>
                <a:lnTo>
                  <a:pt x="342200" y="476199"/>
                </a:lnTo>
                <a:lnTo>
                  <a:pt x="329417" y="48006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9498238" y="4516617"/>
            <a:ext cx="8538210" cy="5527675"/>
            <a:chOff x="9498238" y="4516617"/>
            <a:chExt cx="8538210" cy="5527675"/>
          </a:xfrm>
        </p:grpSpPr>
        <p:sp>
          <p:nvSpPr>
            <p:cNvPr id="10" name="object 10"/>
            <p:cNvSpPr/>
            <p:nvPr/>
          </p:nvSpPr>
          <p:spPr>
            <a:xfrm>
              <a:off x="13511997" y="4516617"/>
              <a:ext cx="4524359" cy="43529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98238" y="5690768"/>
              <a:ext cx="4524359" cy="43529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775436" y="8206714"/>
            <a:ext cx="3833495" cy="1982470"/>
          </a:xfrm>
          <a:custGeom>
            <a:avLst/>
            <a:gdLst/>
            <a:ahLst/>
            <a:cxnLst/>
            <a:rect l="l" t="t" r="r" b="b"/>
            <a:pathLst>
              <a:path w="3833495" h="1982470">
                <a:moveTo>
                  <a:pt x="3833152" y="896899"/>
                </a:moveTo>
                <a:lnTo>
                  <a:pt x="3441331" y="820077"/>
                </a:lnTo>
                <a:lnTo>
                  <a:pt x="3430867" y="867117"/>
                </a:lnTo>
                <a:lnTo>
                  <a:pt x="3418052" y="913523"/>
                </a:lnTo>
                <a:lnTo>
                  <a:pt x="3403130" y="958532"/>
                </a:lnTo>
                <a:lnTo>
                  <a:pt x="3386061" y="1002461"/>
                </a:lnTo>
                <a:lnTo>
                  <a:pt x="3366973" y="1045121"/>
                </a:lnTo>
                <a:lnTo>
                  <a:pt x="3345929" y="1086497"/>
                </a:lnTo>
                <a:lnTo>
                  <a:pt x="3322980" y="1126566"/>
                </a:lnTo>
                <a:lnTo>
                  <a:pt x="3298202" y="1165263"/>
                </a:lnTo>
                <a:lnTo>
                  <a:pt x="3271659" y="1202550"/>
                </a:lnTo>
                <a:lnTo>
                  <a:pt x="3243427" y="1238377"/>
                </a:lnTo>
                <a:lnTo>
                  <a:pt x="3213582" y="1272705"/>
                </a:lnTo>
                <a:lnTo>
                  <a:pt x="3182188" y="1305483"/>
                </a:lnTo>
                <a:lnTo>
                  <a:pt x="3149320" y="1336649"/>
                </a:lnTo>
                <a:lnTo>
                  <a:pt x="3115030" y="1366177"/>
                </a:lnTo>
                <a:lnTo>
                  <a:pt x="3079407" y="1394015"/>
                </a:lnTo>
                <a:lnTo>
                  <a:pt x="3042513" y="1420114"/>
                </a:lnTo>
                <a:lnTo>
                  <a:pt x="3004426" y="1444421"/>
                </a:lnTo>
                <a:lnTo>
                  <a:pt x="2965196" y="1466900"/>
                </a:lnTo>
                <a:lnTo>
                  <a:pt x="2924911" y="1487487"/>
                </a:lnTo>
                <a:lnTo>
                  <a:pt x="2883624" y="1506156"/>
                </a:lnTo>
                <a:lnTo>
                  <a:pt x="2841421" y="1522857"/>
                </a:lnTo>
                <a:lnTo>
                  <a:pt x="2798368" y="1537538"/>
                </a:lnTo>
                <a:lnTo>
                  <a:pt x="2754541" y="1550136"/>
                </a:lnTo>
                <a:lnTo>
                  <a:pt x="2709989" y="1560626"/>
                </a:lnTo>
                <a:lnTo>
                  <a:pt x="2664790" y="1568958"/>
                </a:lnTo>
                <a:lnTo>
                  <a:pt x="2619032" y="1575079"/>
                </a:lnTo>
                <a:lnTo>
                  <a:pt x="2572766" y="1578952"/>
                </a:lnTo>
                <a:lnTo>
                  <a:pt x="2526055" y="1580515"/>
                </a:lnTo>
                <a:lnTo>
                  <a:pt x="2478989" y="1579740"/>
                </a:lnTo>
                <a:lnTo>
                  <a:pt x="2431631" y="1576552"/>
                </a:lnTo>
                <a:lnTo>
                  <a:pt x="2384044" y="1570939"/>
                </a:lnTo>
                <a:lnTo>
                  <a:pt x="2336304" y="1562823"/>
                </a:lnTo>
                <a:lnTo>
                  <a:pt x="2289035" y="1552308"/>
                </a:lnTo>
                <a:lnTo>
                  <a:pt x="2242858" y="1539544"/>
                </a:lnTo>
                <a:lnTo>
                  <a:pt x="2197798" y="1524609"/>
                </a:lnTo>
                <a:lnTo>
                  <a:pt x="2153920" y="1507553"/>
                </a:lnTo>
                <a:lnTo>
                  <a:pt x="2111273" y="1488478"/>
                </a:lnTo>
                <a:lnTo>
                  <a:pt x="2069884" y="1467421"/>
                </a:lnTo>
                <a:lnTo>
                  <a:pt x="2029815" y="1444472"/>
                </a:lnTo>
                <a:lnTo>
                  <a:pt x="2002993" y="1427314"/>
                </a:lnTo>
                <a:lnTo>
                  <a:pt x="2015337" y="1420406"/>
                </a:lnTo>
                <a:lnTo>
                  <a:pt x="2053678" y="1397254"/>
                </a:lnTo>
                <a:lnTo>
                  <a:pt x="2091220" y="1372857"/>
                </a:lnTo>
                <a:lnTo>
                  <a:pt x="2127935" y="1347216"/>
                </a:lnTo>
                <a:lnTo>
                  <a:pt x="2163724" y="1320419"/>
                </a:lnTo>
                <a:lnTo>
                  <a:pt x="2198738" y="1292339"/>
                </a:lnTo>
                <a:lnTo>
                  <a:pt x="2232761" y="1263129"/>
                </a:lnTo>
                <a:lnTo>
                  <a:pt x="2265832" y="1232776"/>
                </a:lnTo>
                <a:lnTo>
                  <a:pt x="2297900" y="1201305"/>
                </a:lnTo>
                <a:lnTo>
                  <a:pt x="2328938" y="1168742"/>
                </a:lnTo>
                <a:lnTo>
                  <a:pt x="2358910" y="1135087"/>
                </a:lnTo>
                <a:lnTo>
                  <a:pt x="2387803" y="1100391"/>
                </a:lnTo>
                <a:lnTo>
                  <a:pt x="2415552" y="1064653"/>
                </a:lnTo>
                <a:lnTo>
                  <a:pt x="2442159" y="1027912"/>
                </a:lnTo>
                <a:lnTo>
                  <a:pt x="2467559" y="990168"/>
                </a:lnTo>
                <a:lnTo>
                  <a:pt x="2491740" y="951471"/>
                </a:lnTo>
                <a:lnTo>
                  <a:pt x="2514650" y="911834"/>
                </a:lnTo>
                <a:lnTo>
                  <a:pt x="2536279" y="871270"/>
                </a:lnTo>
                <a:lnTo>
                  <a:pt x="2556586" y="829818"/>
                </a:lnTo>
                <a:lnTo>
                  <a:pt x="2575522" y="787476"/>
                </a:lnTo>
                <a:lnTo>
                  <a:pt x="2593073" y="744296"/>
                </a:lnTo>
                <a:lnTo>
                  <a:pt x="2609202" y="700278"/>
                </a:lnTo>
                <a:lnTo>
                  <a:pt x="2623858" y="655497"/>
                </a:lnTo>
                <a:lnTo>
                  <a:pt x="2636977" y="610095"/>
                </a:lnTo>
                <a:lnTo>
                  <a:pt x="2648648" y="563689"/>
                </a:lnTo>
                <a:lnTo>
                  <a:pt x="2658795" y="516356"/>
                </a:lnTo>
                <a:lnTo>
                  <a:pt x="2266988" y="439534"/>
                </a:lnTo>
                <a:lnTo>
                  <a:pt x="2256523" y="486575"/>
                </a:lnTo>
                <a:lnTo>
                  <a:pt x="2243709" y="532980"/>
                </a:lnTo>
                <a:lnTo>
                  <a:pt x="2228786" y="577989"/>
                </a:lnTo>
                <a:lnTo>
                  <a:pt x="2211717" y="621919"/>
                </a:lnTo>
                <a:lnTo>
                  <a:pt x="2192629" y="664578"/>
                </a:lnTo>
                <a:lnTo>
                  <a:pt x="2171573" y="705954"/>
                </a:lnTo>
                <a:lnTo>
                  <a:pt x="2148624" y="746023"/>
                </a:lnTo>
                <a:lnTo>
                  <a:pt x="2123846" y="784720"/>
                </a:lnTo>
                <a:lnTo>
                  <a:pt x="2097316" y="822007"/>
                </a:lnTo>
                <a:lnTo>
                  <a:pt x="2069084" y="857834"/>
                </a:lnTo>
                <a:lnTo>
                  <a:pt x="2039239" y="892162"/>
                </a:lnTo>
                <a:lnTo>
                  <a:pt x="2007844" y="924941"/>
                </a:lnTo>
                <a:lnTo>
                  <a:pt x="1974964" y="956106"/>
                </a:lnTo>
                <a:lnTo>
                  <a:pt x="1940687" y="985634"/>
                </a:lnTo>
                <a:lnTo>
                  <a:pt x="1905063" y="1013472"/>
                </a:lnTo>
                <a:lnTo>
                  <a:pt x="1868170" y="1039571"/>
                </a:lnTo>
                <a:lnTo>
                  <a:pt x="1830070" y="1063879"/>
                </a:lnTo>
                <a:lnTo>
                  <a:pt x="1790839" y="1086358"/>
                </a:lnTo>
                <a:lnTo>
                  <a:pt x="1750555" y="1106944"/>
                </a:lnTo>
                <a:lnTo>
                  <a:pt x="1711261" y="1124724"/>
                </a:lnTo>
                <a:lnTo>
                  <a:pt x="1689481" y="1086688"/>
                </a:lnTo>
                <a:lnTo>
                  <a:pt x="1668894" y="1046403"/>
                </a:lnTo>
                <a:lnTo>
                  <a:pt x="1650225" y="1005116"/>
                </a:lnTo>
                <a:lnTo>
                  <a:pt x="1633524" y="962914"/>
                </a:lnTo>
                <a:lnTo>
                  <a:pt x="1618856" y="919861"/>
                </a:lnTo>
                <a:lnTo>
                  <a:pt x="1606245" y="876033"/>
                </a:lnTo>
                <a:lnTo>
                  <a:pt x="1595755" y="831481"/>
                </a:lnTo>
                <a:lnTo>
                  <a:pt x="1587423" y="786295"/>
                </a:lnTo>
                <a:lnTo>
                  <a:pt x="1581302" y="740524"/>
                </a:lnTo>
                <a:lnTo>
                  <a:pt x="1577428" y="694258"/>
                </a:lnTo>
                <a:lnTo>
                  <a:pt x="1575866" y="647547"/>
                </a:lnTo>
                <a:lnTo>
                  <a:pt x="1576641" y="600481"/>
                </a:lnTo>
                <a:lnTo>
                  <a:pt x="1579829" y="553123"/>
                </a:lnTo>
                <a:lnTo>
                  <a:pt x="1585442" y="505536"/>
                </a:lnTo>
                <a:lnTo>
                  <a:pt x="1593557" y="457809"/>
                </a:lnTo>
                <a:lnTo>
                  <a:pt x="1199515" y="380542"/>
                </a:lnTo>
                <a:lnTo>
                  <a:pt x="1191069" y="427990"/>
                </a:lnTo>
                <a:lnTo>
                  <a:pt x="1184363" y="475322"/>
                </a:lnTo>
                <a:lnTo>
                  <a:pt x="1179360" y="522541"/>
                </a:lnTo>
                <a:lnTo>
                  <a:pt x="1176032" y="569595"/>
                </a:lnTo>
                <a:lnTo>
                  <a:pt x="1174369" y="616445"/>
                </a:lnTo>
                <a:lnTo>
                  <a:pt x="1174343" y="663067"/>
                </a:lnTo>
                <a:lnTo>
                  <a:pt x="1175931" y="709422"/>
                </a:lnTo>
                <a:lnTo>
                  <a:pt x="1179118" y="755484"/>
                </a:lnTo>
                <a:lnTo>
                  <a:pt x="1183868" y="801217"/>
                </a:lnTo>
                <a:lnTo>
                  <a:pt x="1190167" y="846594"/>
                </a:lnTo>
                <a:lnTo>
                  <a:pt x="1198003" y="891565"/>
                </a:lnTo>
                <a:lnTo>
                  <a:pt x="1207325" y="936104"/>
                </a:lnTo>
                <a:lnTo>
                  <a:pt x="1218145" y="980186"/>
                </a:lnTo>
                <a:lnTo>
                  <a:pt x="1230414" y="1023772"/>
                </a:lnTo>
                <a:lnTo>
                  <a:pt x="1244117" y="1066825"/>
                </a:lnTo>
                <a:lnTo>
                  <a:pt x="1259230" y="1109319"/>
                </a:lnTo>
                <a:lnTo>
                  <a:pt x="1275740" y="1151204"/>
                </a:lnTo>
                <a:lnTo>
                  <a:pt x="1293622" y="1192466"/>
                </a:lnTo>
                <a:lnTo>
                  <a:pt x="1296543" y="1198664"/>
                </a:lnTo>
                <a:lnTo>
                  <a:pt x="1257287" y="1196009"/>
                </a:lnTo>
                <a:lnTo>
                  <a:pt x="1209700" y="1190396"/>
                </a:lnTo>
                <a:lnTo>
                  <a:pt x="1161961" y="1182281"/>
                </a:lnTo>
                <a:lnTo>
                  <a:pt x="1114691" y="1171765"/>
                </a:lnTo>
                <a:lnTo>
                  <a:pt x="1068501" y="1159002"/>
                </a:lnTo>
                <a:lnTo>
                  <a:pt x="1023454" y="1144066"/>
                </a:lnTo>
                <a:lnTo>
                  <a:pt x="979576" y="1127010"/>
                </a:lnTo>
                <a:lnTo>
                  <a:pt x="936917" y="1107935"/>
                </a:lnTo>
                <a:lnTo>
                  <a:pt x="895540" y="1086878"/>
                </a:lnTo>
                <a:lnTo>
                  <a:pt x="855472" y="1063929"/>
                </a:lnTo>
                <a:lnTo>
                  <a:pt x="816775" y="1039152"/>
                </a:lnTo>
                <a:lnTo>
                  <a:pt x="779487" y="1012609"/>
                </a:lnTo>
                <a:lnTo>
                  <a:pt x="743648" y="984389"/>
                </a:lnTo>
                <a:lnTo>
                  <a:pt x="709333" y="954544"/>
                </a:lnTo>
                <a:lnTo>
                  <a:pt x="676554" y="923150"/>
                </a:lnTo>
                <a:lnTo>
                  <a:pt x="645375" y="890270"/>
                </a:lnTo>
                <a:lnTo>
                  <a:pt x="615848" y="855980"/>
                </a:lnTo>
                <a:lnTo>
                  <a:pt x="588022" y="820356"/>
                </a:lnTo>
                <a:lnTo>
                  <a:pt x="561924" y="783463"/>
                </a:lnTo>
                <a:lnTo>
                  <a:pt x="537616" y="745375"/>
                </a:lnTo>
                <a:lnTo>
                  <a:pt x="515137" y="706145"/>
                </a:lnTo>
                <a:lnTo>
                  <a:pt x="494538" y="665861"/>
                </a:lnTo>
                <a:lnTo>
                  <a:pt x="475869" y="624573"/>
                </a:lnTo>
                <a:lnTo>
                  <a:pt x="459181" y="582371"/>
                </a:lnTo>
                <a:lnTo>
                  <a:pt x="444500" y="539318"/>
                </a:lnTo>
                <a:lnTo>
                  <a:pt x="431888" y="495490"/>
                </a:lnTo>
                <a:lnTo>
                  <a:pt x="421398" y="450938"/>
                </a:lnTo>
                <a:lnTo>
                  <a:pt x="413067" y="405752"/>
                </a:lnTo>
                <a:lnTo>
                  <a:pt x="406946" y="359981"/>
                </a:lnTo>
                <a:lnTo>
                  <a:pt x="403085" y="313715"/>
                </a:lnTo>
                <a:lnTo>
                  <a:pt x="401510" y="267004"/>
                </a:lnTo>
                <a:lnTo>
                  <a:pt x="402297" y="219938"/>
                </a:lnTo>
                <a:lnTo>
                  <a:pt x="405472" y="172580"/>
                </a:lnTo>
                <a:lnTo>
                  <a:pt x="411099" y="124993"/>
                </a:lnTo>
                <a:lnTo>
                  <a:pt x="419201" y="77266"/>
                </a:lnTo>
                <a:lnTo>
                  <a:pt x="25158" y="0"/>
                </a:lnTo>
                <a:lnTo>
                  <a:pt x="16725" y="47447"/>
                </a:lnTo>
                <a:lnTo>
                  <a:pt x="10020" y="94780"/>
                </a:lnTo>
                <a:lnTo>
                  <a:pt x="5016" y="141998"/>
                </a:lnTo>
                <a:lnTo>
                  <a:pt x="1689" y="189052"/>
                </a:lnTo>
                <a:lnTo>
                  <a:pt x="25" y="235902"/>
                </a:lnTo>
                <a:lnTo>
                  <a:pt x="0" y="282524"/>
                </a:lnTo>
                <a:lnTo>
                  <a:pt x="1587" y="328879"/>
                </a:lnTo>
                <a:lnTo>
                  <a:pt x="4775" y="374942"/>
                </a:lnTo>
                <a:lnTo>
                  <a:pt x="9525" y="420674"/>
                </a:lnTo>
                <a:lnTo>
                  <a:pt x="15824" y="466051"/>
                </a:lnTo>
                <a:lnTo>
                  <a:pt x="23647" y="511022"/>
                </a:lnTo>
                <a:lnTo>
                  <a:pt x="32981" y="555561"/>
                </a:lnTo>
                <a:lnTo>
                  <a:pt x="43789" y="599643"/>
                </a:lnTo>
                <a:lnTo>
                  <a:pt x="56057" y="643229"/>
                </a:lnTo>
                <a:lnTo>
                  <a:pt x="69761" y="686282"/>
                </a:lnTo>
                <a:lnTo>
                  <a:pt x="84886" y="728776"/>
                </a:lnTo>
                <a:lnTo>
                  <a:pt x="101396" y="770661"/>
                </a:lnTo>
                <a:lnTo>
                  <a:pt x="119278" y="811923"/>
                </a:lnTo>
                <a:lnTo>
                  <a:pt x="138493" y="852525"/>
                </a:lnTo>
                <a:lnTo>
                  <a:pt x="159054" y="892429"/>
                </a:lnTo>
                <a:lnTo>
                  <a:pt x="180898" y="931608"/>
                </a:lnTo>
                <a:lnTo>
                  <a:pt x="204025" y="970013"/>
                </a:lnTo>
                <a:lnTo>
                  <a:pt x="228422" y="1007630"/>
                </a:lnTo>
                <a:lnTo>
                  <a:pt x="254038" y="1044422"/>
                </a:lnTo>
                <a:lnTo>
                  <a:pt x="280873" y="1080338"/>
                </a:lnTo>
                <a:lnTo>
                  <a:pt x="308889" y="1115364"/>
                </a:lnTo>
                <a:lnTo>
                  <a:pt x="338086" y="1149464"/>
                </a:lnTo>
                <a:lnTo>
                  <a:pt x="368427" y="1182598"/>
                </a:lnTo>
                <a:lnTo>
                  <a:pt x="399884" y="1214729"/>
                </a:lnTo>
                <a:lnTo>
                  <a:pt x="432435" y="1245844"/>
                </a:lnTo>
                <a:lnTo>
                  <a:pt x="466077" y="1275880"/>
                </a:lnTo>
                <a:lnTo>
                  <a:pt x="500761" y="1304836"/>
                </a:lnTo>
                <a:lnTo>
                  <a:pt x="536486" y="1332649"/>
                </a:lnTo>
                <a:lnTo>
                  <a:pt x="573227" y="1359306"/>
                </a:lnTo>
                <a:lnTo>
                  <a:pt x="610946" y="1384769"/>
                </a:lnTo>
                <a:lnTo>
                  <a:pt x="649630" y="1408988"/>
                </a:lnTo>
                <a:lnTo>
                  <a:pt x="689267" y="1431963"/>
                </a:lnTo>
                <a:lnTo>
                  <a:pt x="729818" y="1453629"/>
                </a:lnTo>
                <a:lnTo>
                  <a:pt x="771271" y="1473974"/>
                </a:lnTo>
                <a:lnTo>
                  <a:pt x="813600" y="1492948"/>
                </a:lnTo>
                <a:lnTo>
                  <a:pt x="856780" y="1510525"/>
                </a:lnTo>
                <a:lnTo>
                  <a:pt x="900785" y="1526679"/>
                </a:lnTo>
                <a:lnTo>
                  <a:pt x="945603" y="1541373"/>
                </a:lnTo>
                <a:lnTo>
                  <a:pt x="991222" y="1554568"/>
                </a:lnTo>
                <a:lnTo>
                  <a:pt x="1037590" y="1566227"/>
                </a:lnTo>
                <a:lnTo>
                  <a:pt x="1084884" y="1576362"/>
                </a:lnTo>
                <a:lnTo>
                  <a:pt x="1132141" y="1584769"/>
                </a:lnTo>
                <a:lnTo>
                  <a:pt x="1179474" y="1591475"/>
                </a:lnTo>
                <a:lnTo>
                  <a:pt x="1226667" y="1596478"/>
                </a:lnTo>
                <a:lnTo>
                  <a:pt x="1273695" y="1599793"/>
                </a:lnTo>
                <a:lnTo>
                  <a:pt x="1320520" y="1601457"/>
                </a:lnTo>
                <a:lnTo>
                  <a:pt x="1367116" y="1601470"/>
                </a:lnTo>
                <a:lnTo>
                  <a:pt x="1413446" y="1599869"/>
                </a:lnTo>
                <a:lnTo>
                  <a:pt x="1459471" y="1596682"/>
                </a:lnTo>
                <a:lnTo>
                  <a:pt x="1505153" y="1591919"/>
                </a:lnTo>
                <a:lnTo>
                  <a:pt x="1550479" y="1585607"/>
                </a:lnTo>
                <a:lnTo>
                  <a:pt x="1562671" y="1583486"/>
                </a:lnTo>
                <a:lnTo>
                  <a:pt x="1574228" y="1595272"/>
                </a:lnTo>
                <a:lnTo>
                  <a:pt x="1606791" y="1626387"/>
                </a:lnTo>
                <a:lnTo>
                  <a:pt x="1640420" y="1656422"/>
                </a:lnTo>
                <a:lnTo>
                  <a:pt x="1675117" y="1685378"/>
                </a:lnTo>
                <a:lnTo>
                  <a:pt x="1710842" y="1713191"/>
                </a:lnTo>
                <a:lnTo>
                  <a:pt x="1747570" y="1739849"/>
                </a:lnTo>
                <a:lnTo>
                  <a:pt x="1785289" y="1765312"/>
                </a:lnTo>
                <a:lnTo>
                  <a:pt x="1823986" y="1789531"/>
                </a:lnTo>
                <a:lnTo>
                  <a:pt x="1863610" y="1812505"/>
                </a:lnTo>
                <a:lnTo>
                  <a:pt x="1904161" y="1834172"/>
                </a:lnTo>
                <a:lnTo>
                  <a:pt x="1945614" y="1854517"/>
                </a:lnTo>
                <a:lnTo>
                  <a:pt x="1987943" y="1873491"/>
                </a:lnTo>
                <a:lnTo>
                  <a:pt x="2031123" y="1891068"/>
                </a:lnTo>
                <a:lnTo>
                  <a:pt x="2075141" y="1907222"/>
                </a:lnTo>
                <a:lnTo>
                  <a:pt x="2119960" y="1921916"/>
                </a:lnTo>
                <a:lnTo>
                  <a:pt x="2165566" y="1935111"/>
                </a:lnTo>
                <a:lnTo>
                  <a:pt x="2211933" y="1946770"/>
                </a:lnTo>
                <a:lnTo>
                  <a:pt x="2259292" y="1956917"/>
                </a:lnTo>
                <a:lnTo>
                  <a:pt x="2306485" y="1965312"/>
                </a:lnTo>
                <a:lnTo>
                  <a:pt x="2353818" y="1972017"/>
                </a:lnTo>
                <a:lnTo>
                  <a:pt x="2401024" y="1977021"/>
                </a:lnTo>
                <a:lnTo>
                  <a:pt x="2448052" y="1980336"/>
                </a:lnTo>
                <a:lnTo>
                  <a:pt x="2494877" y="1982000"/>
                </a:lnTo>
                <a:lnTo>
                  <a:pt x="2541473" y="1982012"/>
                </a:lnTo>
                <a:lnTo>
                  <a:pt x="2587790" y="1980412"/>
                </a:lnTo>
                <a:lnTo>
                  <a:pt x="2633815" y="1977224"/>
                </a:lnTo>
                <a:lnTo>
                  <a:pt x="2679509" y="1972462"/>
                </a:lnTo>
                <a:lnTo>
                  <a:pt x="2724823" y="1966150"/>
                </a:lnTo>
                <a:lnTo>
                  <a:pt x="2769743" y="1958314"/>
                </a:lnTo>
                <a:lnTo>
                  <a:pt x="2814231" y="1948980"/>
                </a:lnTo>
                <a:lnTo>
                  <a:pt x="2858262" y="1938159"/>
                </a:lnTo>
                <a:lnTo>
                  <a:pt x="2901785" y="1925878"/>
                </a:lnTo>
                <a:lnTo>
                  <a:pt x="2944774" y="1912162"/>
                </a:lnTo>
                <a:lnTo>
                  <a:pt x="2987205" y="1897024"/>
                </a:lnTo>
                <a:lnTo>
                  <a:pt x="3029026" y="1880501"/>
                </a:lnTo>
                <a:lnTo>
                  <a:pt x="3070225" y="1862607"/>
                </a:lnTo>
                <a:lnTo>
                  <a:pt x="3110750" y="1843366"/>
                </a:lnTo>
                <a:lnTo>
                  <a:pt x="3150590" y="1822805"/>
                </a:lnTo>
                <a:lnTo>
                  <a:pt x="3189694" y="1800948"/>
                </a:lnTo>
                <a:lnTo>
                  <a:pt x="3228022" y="1777796"/>
                </a:lnTo>
                <a:lnTo>
                  <a:pt x="3265576" y="1753400"/>
                </a:lnTo>
                <a:lnTo>
                  <a:pt x="3274936" y="1746859"/>
                </a:lnTo>
                <a:lnTo>
                  <a:pt x="3302279" y="1727758"/>
                </a:lnTo>
                <a:lnTo>
                  <a:pt x="3338068" y="1700961"/>
                </a:lnTo>
                <a:lnTo>
                  <a:pt x="3373082" y="1672882"/>
                </a:lnTo>
                <a:lnTo>
                  <a:pt x="3407118" y="1643672"/>
                </a:lnTo>
                <a:lnTo>
                  <a:pt x="3440176" y="1613319"/>
                </a:lnTo>
                <a:lnTo>
                  <a:pt x="3472243" y="1581848"/>
                </a:lnTo>
                <a:lnTo>
                  <a:pt x="3503282" y="1549285"/>
                </a:lnTo>
                <a:lnTo>
                  <a:pt x="3533267" y="1515630"/>
                </a:lnTo>
                <a:lnTo>
                  <a:pt x="3562146" y="1480934"/>
                </a:lnTo>
                <a:lnTo>
                  <a:pt x="3589909" y="1445196"/>
                </a:lnTo>
                <a:lnTo>
                  <a:pt x="3616502" y="1408455"/>
                </a:lnTo>
                <a:lnTo>
                  <a:pt x="3641902" y="1370711"/>
                </a:lnTo>
                <a:lnTo>
                  <a:pt x="3666083" y="1332014"/>
                </a:lnTo>
                <a:lnTo>
                  <a:pt x="3689007" y="1292377"/>
                </a:lnTo>
                <a:lnTo>
                  <a:pt x="3710635" y="1251813"/>
                </a:lnTo>
                <a:lnTo>
                  <a:pt x="3730929" y="1210360"/>
                </a:lnTo>
                <a:lnTo>
                  <a:pt x="3749878" y="1168019"/>
                </a:lnTo>
                <a:lnTo>
                  <a:pt x="3767429" y="1124839"/>
                </a:lnTo>
                <a:lnTo>
                  <a:pt x="3783546" y="1080820"/>
                </a:lnTo>
                <a:lnTo>
                  <a:pt x="3798201" y="1036040"/>
                </a:lnTo>
                <a:lnTo>
                  <a:pt x="3811320" y="990638"/>
                </a:lnTo>
                <a:lnTo>
                  <a:pt x="3822992" y="944232"/>
                </a:lnTo>
                <a:lnTo>
                  <a:pt x="3833152" y="8968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Thank</a:t>
            </a:r>
            <a:r>
              <a:rPr spc="-580" dirty="0"/>
              <a:t> </a:t>
            </a:r>
            <a:r>
              <a:rPr spc="545" dirty="0"/>
              <a:t>You</a:t>
            </a:r>
            <a:endParaRPr spc="545" dirty="0"/>
          </a:p>
        </p:txBody>
      </p:sp>
      <p:sp>
        <p:nvSpPr>
          <p:cNvPr id="3" name="object 3"/>
          <p:cNvSpPr/>
          <p:nvPr/>
        </p:nvSpPr>
        <p:spPr>
          <a:xfrm>
            <a:off x="15384963" y="6419331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80" h="919479">
                <a:moveTo>
                  <a:pt x="459643" y="919286"/>
                </a:moveTo>
                <a:lnTo>
                  <a:pt x="407551" y="916387"/>
                </a:lnTo>
                <a:lnTo>
                  <a:pt x="356716" y="907790"/>
                </a:lnTo>
                <a:lnTo>
                  <a:pt x="307516" y="893646"/>
                </a:lnTo>
                <a:lnTo>
                  <a:pt x="260331" y="874107"/>
                </a:lnTo>
                <a:lnTo>
                  <a:pt x="215541" y="849323"/>
                </a:lnTo>
                <a:lnTo>
                  <a:pt x="173524" y="819446"/>
                </a:lnTo>
                <a:lnTo>
                  <a:pt x="134659" y="784626"/>
                </a:lnTo>
                <a:lnTo>
                  <a:pt x="99839" y="745762"/>
                </a:lnTo>
                <a:lnTo>
                  <a:pt x="69962" y="703744"/>
                </a:lnTo>
                <a:lnTo>
                  <a:pt x="45178" y="658954"/>
                </a:lnTo>
                <a:lnTo>
                  <a:pt x="25639" y="611769"/>
                </a:lnTo>
                <a:lnTo>
                  <a:pt x="11496" y="562570"/>
                </a:lnTo>
                <a:lnTo>
                  <a:pt x="2899" y="511734"/>
                </a:lnTo>
                <a:lnTo>
                  <a:pt x="0" y="459643"/>
                </a:lnTo>
                <a:lnTo>
                  <a:pt x="2899" y="407551"/>
                </a:lnTo>
                <a:lnTo>
                  <a:pt x="11496" y="356716"/>
                </a:lnTo>
                <a:lnTo>
                  <a:pt x="25639" y="307516"/>
                </a:lnTo>
                <a:lnTo>
                  <a:pt x="45178" y="260331"/>
                </a:lnTo>
                <a:lnTo>
                  <a:pt x="69962" y="215541"/>
                </a:lnTo>
                <a:lnTo>
                  <a:pt x="99839" y="173524"/>
                </a:lnTo>
                <a:lnTo>
                  <a:pt x="134659" y="134659"/>
                </a:lnTo>
                <a:lnTo>
                  <a:pt x="173524" y="99839"/>
                </a:lnTo>
                <a:lnTo>
                  <a:pt x="215541" y="69962"/>
                </a:lnTo>
                <a:lnTo>
                  <a:pt x="260331" y="45178"/>
                </a:lnTo>
                <a:lnTo>
                  <a:pt x="307516" y="25639"/>
                </a:lnTo>
                <a:lnTo>
                  <a:pt x="356716" y="11496"/>
                </a:lnTo>
                <a:lnTo>
                  <a:pt x="407551" y="2899"/>
                </a:lnTo>
                <a:lnTo>
                  <a:pt x="459643" y="0"/>
                </a:lnTo>
                <a:lnTo>
                  <a:pt x="511734" y="2899"/>
                </a:lnTo>
                <a:lnTo>
                  <a:pt x="562570" y="11496"/>
                </a:lnTo>
                <a:lnTo>
                  <a:pt x="611769" y="25639"/>
                </a:lnTo>
                <a:lnTo>
                  <a:pt x="616398" y="27556"/>
                </a:lnTo>
                <a:lnTo>
                  <a:pt x="459643" y="27556"/>
                </a:lnTo>
                <a:lnTo>
                  <a:pt x="410673" y="30287"/>
                </a:lnTo>
                <a:lnTo>
                  <a:pt x="362890" y="38382"/>
                </a:lnTo>
                <a:lnTo>
                  <a:pt x="316646" y="51692"/>
                </a:lnTo>
                <a:lnTo>
                  <a:pt x="272295" y="70070"/>
                </a:lnTo>
                <a:lnTo>
                  <a:pt x="230190" y="93368"/>
                </a:lnTo>
                <a:lnTo>
                  <a:pt x="190684" y="121438"/>
                </a:lnTo>
                <a:lnTo>
                  <a:pt x="154132" y="154132"/>
                </a:lnTo>
                <a:lnTo>
                  <a:pt x="121438" y="190684"/>
                </a:lnTo>
                <a:lnTo>
                  <a:pt x="93368" y="230190"/>
                </a:lnTo>
                <a:lnTo>
                  <a:pt x="70070" y="272295"/>
                </a:lnTo>
                <a:lnTo>
                  <a:pt x="51692" y="316646"/>
                </a:lnTo>
                <a:lnTo>
                  <a:pt x="38382" y="362890"/>
                </a:lnTo>
                <a:lnTo>
                  <a:pt x="30287" y="410673"/>
                </a:lnTo>
                <a:lnTo>
                  <a:pt x="27556" y="459643"/>
                </a:lnTo>
                <a:lnTo>
                  <a:pt x="30287" y="508612"/>
                </a:lnTo>
                <a:lnTo>
                  <a:pt x="38382" y="556395"/>
                </a:lnTo>
                <a:lnTo>
                  <a:pt x="51692" y="602639"/>
                </a:lnTo>
                <a:lnTo>
                  <a:pt x="70070" y="646991"/>
                </a:lnTo>
                <a:lnTo>
                  <a:pt x="93368" y="689096"/>
                </a:lnTo>
                <a:lnTo>
                  <a:pt x="121438" y="728601"/>
                </a:lnTo>
                <a:lnTo>
                  <a:pt x="154132" y="765153"/>
                </a:lnTo>
                <a:lnTo>
                  <a:pt x="190684" y="797847"/>
                </a:lnTo>
                <a:lnTo>
                  <a:pt x="230190" y="825918"/>
                </a:lnTo>
                <a:lnTo>
                  <a:pt x="272295" y="849216"/>
                </a:lnTo>
                <a:lnTo>
                  <a:pt x="316646" y="867594"/>
                </a:lnTo>
                <a:lnTo>
                  <a:pt x="362890" y="880904"/>
                </a:lnTo>
                <a:lnTo>
                  <a:pt x="410673" y="888998"/>
                </a:lnTo>
                <a:lnTo>
                  <a:pt x="459643" y="891729"/>
                </a:lnTo>
                <a:lnTo>
                  <a:pt x="616398" y="891729"/>
                </a:lnTo>
                <a:lnTo>
                  <a:pt x="611769" y="893646"/>
                </a:lnTo>
                <a:lnTo>
                  <a:pt x="562570" y="907790"/>
                </a:lnTo>
                <a:lnTo>
                  <a:pt x="511734" y="916387"/>
                </a:lnTo>
                <a:lnTo>
                  <a:pt x="459643" y="919286"/>
                </a:lnTo>
                <a:close/>
              </a:path>
              <a:path w="919480" h="919479">
                <a:moveTo>
                  <a:pt x="616398" y="891729"/>
                </a:moveTo>
                <a:lnTo>
                  <a:pt x="459643" y="891729"/>
                </a:lnTo>
                <a:lnTo>
                  <a:pt x="508612" y="888998"/>
                </a:lnTo>
                <a:lnTo>
                  <a:pt x="556395" y="880904"/>
                </a:lnTo>
                <a:lnTo>
                  <a:pt x="602639" y="867594"/>
                </a:lnTo>
                <a:lnTo>
                  <a:pt x="646991" y="849216"/>
                </a:lnTo>
                <a:lnTo>
                  <a:pt x="689096" y="825918"/>
                </a:lnTo>
                <a:lnTo>
                  <a:pt x="728601" y="797847"/>
                </a:lnTo>
                <a:lnTo>
                  <a:pt x="765153" y="765153"/>
                </a:lnTo>
                <a:lnTo>
                  <a:pt x="797847" y="728601"/>
                </a:lnTo>
                <a:lnTo>
                  <a:pt x="825918" y="689096"/>
                </a:lnTo>
                <a:lnTo>
                  <a:pt x="849216" y="646991"/>
                </a:lnTo>
                <a:lnTo>
                  <a:pt x="867594" y="602639"/>
                </a:lnTo>
                <a:lnTo>
                  <a:pt x="880904" y="556395"/>
                </a:lnTo>
                <a:lnTo>
                  <a:pt x="888998" y="508612"/>
                </a:lnTo>
                <a:lnTo>
                  <a:pt x="891729" y="459643"/>
                </a:lnTo>
                <a:lnTo>
                  <a:pt x="888998" y="410673"/>
                </a:lnTo>
                <a:lnTo>
                  <a:pt x="880904" y="362890"/>
                </a:lnTo>
                <a:lnTo>
                  <a:pt x="867594" y="316646"/>
                </a:lnTo>
                <a:lnTo>
                  <a:pt x="849216" y="272295"/>
                </a:lnTo>
                <a:lnTo>
                  <a:pt x="825918" y="230190"/>
                </a:lnTo>
                <a:lnTo>
                  <a:pt x="797847" y="190684"/>
                </a:lnTo>
                <a:lnTo>
                  <a:pt x="765153" y="154132"/>
                </a:lnTo>
                <a:lnTo>
                  <a:pt x="728601" y="121438"/>
                </a:lnTo>
                <a:lnTo>
                  <a:pt x="689096" y="93368"/>
                </a:lnTo>
                <a:lnTo>
                  <a:pt x="646991" y="70070"/>
                </a:lnTo>
                <a:lnTo>
                  <a:pt x="602639" y="51692"/>
                </a:lnTo>
                <a:lnTo>
                  <a:pt x="556395" y="38382"/>
                </a:lnTo>
                <a:lnTo>
                  <a:pt x="508612" y="30287"/>
                </a:lnTo>
                <a:lnTo>
                  <a:pt x="459643" y="27556"/>
                </a:lnTo>
                <a:lnTo>
                  <a:pt x="616398" y="27556"/>
                </a:lnTo>
                <a:lnTo>
                  <a:pt x="658954" y="45178"/>
                </a:lnTo>
                <a:lnTo>
                  <a:pt x="703744" y="69962"/>
                </a:lnTo>
                <a:lnTo>
                  <a:pt x="745761" y="99839"/>
                </a:lnTo>
                <a:lnTo>
                  <a:pt x="784626" y="134659"/>
                </a:lnTo>
                <a:lnTo>
                  <a:pt x="819446" y="173582"/>
                </a:lnTo>
                <a:lnTo>
                  <a:pt x="849323" y="215621"/>
                </a:lnTo>
                <a:lnTo>
                  <a:pt x="874107" y="260409"/>
                </a:lnTo>
                <a:lnTo>
                  <a:pt x="893646" y="307574"/>
                </a:lnTo>
                <a:lnTo>
                  <a:pt x="907790" y="356748"/>
                </a:lnTo>
                <a:lnTo>
                  <a:pt x="916387" y="407561"/>
                </a:lnTo>
                <a:lnTo>
                  <a:pt x="919286" y="459643"/>
                </a:lnTo>
                <a:lnTo>
                  <a:pt x="916387" y="511734"/>
                </a:lnTo>
                <a:lnTo>
                  <a:pt x="907790" y="562570"/>
                </a:lnTo>
                <a:lnTo>
                  <a:pt x="893646" y="611769"/>
                </a:lnTo>
                <a:lnTo>
                  <a:pt x="874107" y="658954"/>
                </a:lnTo>
                <a:lnTo>
                  <a:pt x="849323" y="703744"/>
                </a:lnTo>
                <a:lnTo>
                  <a:pt x="819446" y="745762"/>
                </a:lnTo>
                <a:lnTo>
                  <a:pt x="784626" y="784626"/>
                </a:lnTo>
                <a:lnTo>
                  <a:pt x="745761" y="819446"/>
                </a:lnTo>
                <a:lnTo>
                  <a:pt x="703744" y="849323"/>
                </a:lnTo>
                <a:lnTo>
                  <a:pt x="658954" y="874107"/>
                </a:lnTo>
                <a:lnTo>
                  <a:pt x="616398" y="89172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836150"/>
            <a:ext cx="3213100" cy="1905000"/>
          </a:xfrm>
          <a:custGeom>
            <a:avLst/>
            <a:gdLst/>
            <a:ahLst/>
            <a:cxnLst/>
            <a:rect l="l" t="t" r="r" b="b"/>
            <a:pathLst>
              <a:path w="3213100" h="1905000">
                <a:moveTo>
                  <a:pt x="2451196" y="1448229"/>
                </a:moveTo>
                <a:lnTo>
                  <a:pt x="982473" y="1273771"/>
                </a:lnTo>
                <a:lnTo>
                  <a:pt x="1030237" y="1278660"/>
                </a:lnTo>
                <a:lnTo>
                  <a:pt x="1077799" y="1281973"/>
                </a:lnTo>
                <a:lnTo>
                  <a:pt x="1125133" y="1283730"/>
                </a:lnTo>
                <a:lnTo>
                  <a:pt x="1172211" y="1283953"/>
                </a:lnTo>
                <a:lnTo>
                  <a:pt x="1219008" y="1282663"/>
                </a:lnTo>
                <a:lnTo>
                  <a:pt x="1265497" y="1279880"/>
                </a:lnTo>
                <a:lnTo>
                  <a:pt x="1311650" y="1275627"/>
                </a:lnTo>
                <a:lnTo>
                  <a:pt x="1357441" y="1269923"/>
                </a:lnTo>
                <a:lnTo>
                  <a:pt x="1402844" y="1262790"/>
                </a:lnTo>
                <a:lnTo>
                  <a:pt x="1447831" y="1254250"/>
                </a:lnTo>
                <a:lnTo>
                  <a:pt x="1492376" y="1244322"/>
                </a:lnTo>
                <a:lnTo>
                  <a:pt x="1536452" y="1233029"/>
                </a:lnTo>
                <a:lnTo>
                  <a:pt x="1580032" y="1220391"/>
                </a:lnTo>
                <a:lnTo>
                  <a:pt x="1623090" y="1206430"/>
                </a:lnTo>
                <a:lnTo>
                  <a:pt x="1665599" y="1191166"/>
                </a:lnTo>
                <a:lnTo>
                  <a:pt x="1707531" y="1174620"/>
                </a:lnTo>
                <a:lnTo>
                  <a:pt x="1748861" y="1156814"/>
                </a:lnTo>
                <a:lnTo>
                  <a:pt x="1789562" y="1137769"/>
                </a:lnTo>
                <a:lnTo>
                  <a:pt x="1829606" y="1117505"/>
                </a:lnTo>
                <a:lnTo>
                  <a:pt x="1868967" y="1096044"/>
                </a:lnTo>
                <a:lnTo>
                  <a:pt x="1907619" y="1073407"/>
                </a:lnTo>
                <a:lnTo>
                  <a:pt x="1945534" y="1049614"/>
                </a:lnTo>
                <a:lnTo>
                  <a:pt x="1982686" y="1024688"/>
                </a:lnTo>
                <a:lnTo>
                  <a:pt x="2019048" y="998649"/>
                </a:lnTo>
                <a:lnTo>
                  <a:pt x="2054594" y="971518"/>
                </a:lnTo>
                <a:lnTo>
                  <a:pt x="2089296" y="943316"/>
                </a:lnTo>
                <a:lnTo>
                  <a:pt x="2123128" y="914064"/>
                </a:lnTo>
                <a:lnTo>
                  <a:pt x="2156063" y="883784"/>
                </a:lnTo>
                <a:lnTo>
                  <a:pt x="2188074" y="852496"/>
                </a:lnTo>
                <a:lnTo>
                  <a:pt x="2219135" y="820221"/>
                </a:lnTo>
                <a:lnTo>
                  <a:pt x="2249219" y="786981"/>
                </a:lnTo>
                <a:lnTo>
                  <a:pt x="2278299" y="752797"/>
                </a:lnTo>
                <a:lnTo>
                  <a:pt x="2306348" y="717689"/>
                </a:lnTo>
                <a:lnTo>
                  <a:pt x="2333340" y="681679"/>
                </a:lnTo>
                <a:lnTo>
                  <a:pt x="2359248" y="644787"/>
                </a:lnTo>
                <a:lnTo>
                  <a:pt x="2384045" y="607036"/>
                </a:lnTo>
                <a:lnTo>
                  <a:pt x="2407704" y="568445"/>
                </a:lnTo>
                <a:lnTo>
                  <a:pt x="2430199" y="529037"/>
                </a:lnTo>
                <a:lnTo>
                  <a:pt x="2451502" y="488831"/>
                </a:lnTo>
                <a:lnTo>
                  <a:pt x="2471588" y="447850"/>
                </a:lnTo>
                <a:lnTo>
                  <a:pt x="2490429" y="406114"/>
                </a:lnTo>
                <a:lnTo>
                  <a:pt x="2507999" y="363644"/>
                </a:lnTo>
                <a:lnTo>
                  <a:pt x="2524271" y="320461"/>
                </a:lnTo>
                <a:lnTo>
                  <a:pt x="2539218" y="276587"/>
                </a:lnTo>
                <a:lnTo>
                  <a:pt x="2552813" y="232042"/>
                </a:lnTo>
                <a:lnTo>
                  <a:pt x="2565030" y="186848"/>
                </a:lnTo>
                <a:lnTo>
                  <a:pt x="2575842" y="141025"/>
                </a:lnTo>
                <a:lnTo>
                  <a:pt x="2585222" y="94596"/>
                </a:lnTo>
                <a:lnTo>
                  <a:pt x="2593144" y="47579"/>
                </a:lnTo>
                <a:lnTo>
                  <a:pt x="2599580" y="0"/>
                </a:lnTo>
                <a:lnTo>
                  <a:pt x="3212574" y="72812"/>
                </a:lnTo>
                <a:lnTo>
                  <a:pt x="3206328" y="120740"/>
                </a:lnTo>
                <a:lnTo>
                  <a:pt x="3199031" y="168272"/>
                </a:lnTo>
                <a:lnTo>
                  <a:pt x="3190696" y="215396"/>
                </a:lnTo>
                <a:lnTo>
                  <a:pt x="3181337" y="262102"/>
                </a:lnTo>
                <a:lnTo>
                  <a:pt x="3170967" y="308379"/>
                </a:lnTo>
                <a:lnTo>
                  <a:pt x="3159599" y="354217"/>
                </a:lnTo>
                <a:lnTo>
                  <a:pt x="3147245" y="399604"/>
                </a:lnTo>
                <a:lnTo>
                  <a:pt x="3133920" y="444532"/>
                </a:lnTo>
                <a:lnTo>
                  <a:pt x="3119636" y="488989"/>
                </a:lnTo>
                <a:lnTo>
                  <a:pt x="3104406" y="532964"/>
                </a:lnTo>
                <a:lnTo>
                  <a:pt x="3088244" y="576448"/>
                </a:lnTo>
                <a:lnTo>
                  <a:pt x="3071163" y="619430"/>
                </a:lnTo>
                <a:lnTo>
                  <a:pt x="3053176" y="661900"/>
                </a:lnTo>
                <a:lnTo>
                  <a:pt x="3034295" y="703846"/>
                </a:lnTo>
                <a:lnTo>
                  <a:pt x="3014535" y="745259"/>
                </a:lnTo>
                <a:lnTo>
                  <a:pt x="2993907" y="786128"/>
                </a:lnTo>
                <a:lnTo>
                  <a:pt x="2972427" y="826443"/>
                </a:lnTo>
                <a:lnTo>
                  <a:pt x="2950106" y="866193"/>
                </a:lnTo>
                <a:lnTo>
                  <a:pt x="2926957" y="905368"/>
                </a:lnTo>
                <a:lnTo>
                  <a:pt x="2902995" y="943956"/>
                </a:lnTo>
                <a:lnTo>
                  <a:pt x="2878231" y="981949"/>
                </a:lnTo>
                <a:lnTo>
                  <a:pt x="2852679" y="1019335"/>
                </a:lnTo>
                <a:lnTo>
                  <a:pt x="2826353" y="1056104"/>
                </a:lnTo>
                <a:lnTo>
                  <a:pt x="2799266" y="1092245"/>
                </a:lnTo>
                <a:lnTo>
                  <a:pt x="2771429" y="1127748"/>
                </a:lnTo>
                <a:lnTo>
                  <a:pt x="2742858" y="1162603"/>
                </a:lnTo>
                <a:lnTo>
                  <a:pt x="2713564" y="1196799"/>
                </a:lnTo>
                <a:lnTo>
                  <a:pt x="2683562" y="1230325"/>
                </a:lnTo>
                <a:lnTo>
                  <a:pt x="2652863" y="1263171"/>
                </a:lnTo>
                <a:lnTo>
                  <a:pt x="2621482" y="1295328"/>
                </a:lnTo>
                <a:lnTo>
                  <a:pt x="2589431" y="1326783"/>
                </a:lnTo>
                <a:lnTo>
                  <a:pt x="2556724" y="1357527"/>
                </a:lnTo>
                <a:lnTo>
                  <a:pt x="2523373" y="1387549"/>
                </a:lnTo>
                <a:lnTo>
                  <a:pt x="2489393" y="1416839"/>
                </a:lnTo>
                <a:lnTo>
                  <a:pt x="2454795" y="1445387"/>
                </a:lnTo>
                <a:lnTo>
                  <a:pt x="2451196" y="1448229"/>
                </a:lnTo>
                <a:close/>
              </a:path>
              <a:path w="3213100" h="1905000">
                <a:moveTo>
                  <a:pt x="907716" y="1890070"/>
                </a:moveTo>
                <a:lnTo>
                  <a:pt x="861317" y="1884021"/>
                </a:lnTo>
                <a:lnTo>
                  <a:pt x="813787" y="1876719"/>
                </a:lnTo>
                <a:lnTo>
                  <a:pt x="766666" y="1868374"/>
                </a:lnTo>
                <a:lnTo>
                  <a:pt x="719963" y="1859002"/>
                </a:lnTo>
                <a:lnTo>
                  <a:pt x="673690" y="1848614"/>
                </a:lnTo>
                <a:lnTo>
                  <a:pt x="627857" y="1837225"/>
                </a:lnTo>
                <a:lnTo>
                  <a:pt x="582474" y="1824847"/>
                </a:lnTo>
                <a:lnTo>
                  <a:pt x="537551" y="1811494"/>
                </a:lnTo>
                <a:lnTo>
                  <a:pt x="493099" y="1797178"/>
                </a:lnTo>
                <a:lnTo>
                  <a:pt x="449129" y="1781915"/>
                </a:lnTo>
                <a:lnTo>
                  <a:pt x="405651" y="1765715"/>
                </a:lnTo>
                <a:lnTo>
                  <a:pt x="362676" y="1748594"/>
                </a:lnTo>
                <a:lnTo>
                  <a:pt x="320213" y="1730563"/>
                </a:lnTo>
                <a:lnTo>
                  <a:pt x="278274" y="1711637"/>
                </a:lnTo>
                <a:lnTo>
                  <a:pt x="236868" y="1691829"/>
                </a:lnTo>
                <a:lnTo>
                  <a:pt x="196006" y="1671151"/>
                </a:lnTo>
                <a:lnTo>
                  <a:pt x="155699" y="1649617"/>
                </a:lnTo>
                <a:lnTo>
                  <a:pt x="115958" y="1627241"/>
                </a:lnTo>
                <a:lnTo>
                  <a:pt x="76791" y="1604035"/>
                </a:lnTo>
                <a:lnTo>
                  <a:pt x="38211" y="1580014"/>
                </a:lnTo>
                <a:lnTo>
                  <a:pt x="0" y="1555033"/>
                </a:lnTo>
                <a:lnTo>
                  <a:pt x="0" y="714373"/>
                </a:lnTo>
                <a:lnTo>
                  <a:pt x="10991" y="728775"/>
                </a:lnTo>
                <a:lnTo>
                  <a:pt x="39192" y="763478"/>
                </a:lnTo>
                <a:lnTo>
                  <a:pt x="68442" y="797310"/>
                </a:lnTo>
                <a:lnTo>
                  <a:pt x="98721" y="830246"/>
                </a:lnTo>
                <a:lnTo>
                  <a:pt x="130008" y="862259"/>
                </a:lnTo>
                <a:lnTo>
                  <a:pt x="162281" y="893320"/>
                </a:lnTo>
                <a:lnTo>
                  <a:pt x="195520" y="923405"/>
                </a:lnTo>
                <a:lnTo>
                  <a:pt x="229703" y="952485"/>
                </a:lnTo>
                <a:lnTo>
                  <a:pt x="264809" y="980535"/>
                </a:lnTo>
                <a:lnTo>
                  <a:pt x="300818" y="1007528"/>
                </a:lnTo>
                <a:lnTo>
                  <a:pt x="337708" y="1033436"/>
                </a:lnTo>
                <a:lnTo>
                  <a:pt x="375458" y="1058233"/>
                </a:lnTo>
                <a:lnTo>
                  <a:pt x="414047" y="1081893"/>
                </a:lnTo>
                <a:lnTo>
                  <a:pt x="453454" y="1104388"/>
                </a:lnTo>
                <a:lnTo>
                  <a:pt x="493658" y="1125693"/>
                </a:lnTo>
                <a:lnTo>
                  <a:pt x="534638" y="1145779"/>
                </a:lnTo>
                <a:lnTo>
                  <a:pt x="576372" y="1164620"/>
                </a:lnTo>
                <a:lnTo>
                  <a:pt x="618841" y="1182190"/>
                </a:lnTo>
                <a:lnTo>
                  <a:pt x="662022" y="1198462"/>
                </a:lnTo>
                <a:lnTo>
                  <a:pt x="705894" y="1213410"/>
                </a:lnTo>
                <a:lnTo>
                  <a:pt x="750437" y="1227005"/>
                </a:lnTo>
                <a:lnTo>
                  <a:pt x="795630" y="1239222"/>
                </a:lnTo>
                <a:lnTo>
                  <a:pt x="841451" y="1250034"/>
                </a:lnTo>
                <a:lnTo>
                  <a:pt x="887879" y="1259414"/>
                </a:lnTo>
                <a:lnTo>
                  <a:pt x="934894" y="1267335"/>
                </a:lnTo>
                <a:lnTo>
                  <a:pt x="982473" y="1273771"/>
                </a:lnTo>
                <a:lnTo>
                  <a:pt x="2451196" y="1448229"/>
                </a:lnTo>
                <a:lnTo>
                  <a:pt x="2419594" y="1473181"/>
                </a:lnTo>
                <a:lnTo>
                  <a:pt x="2383802" y="1500212"/>
                </a:lnTo>
                <a:lnTo>
                  <a:pt x="2347432" y="1526469"/>
                </a:lnTo>
                <a:lnTo>
                  <a:pt x="2310498" y="1551941"/>
                </a:lnTo>
                <a:lnTo>
                  <a:pt x="2273012" y="1576619"/>
                </a:lnTo>
                <a:lnTo>
                  <a:pt x="2234989" y="1600491"/>
                </a:lnTo>
                <a:lnTo>
                  <a:pt x="2196440" y="1623547"/>
                </a:lnTo>
                <a:lnTo>
                  <a:pt x="2157380" y="1645777"/>
                </a:lnTo>
                <a:lnTo>
                  <a:pt x="2117821" y="1667170"/>
                </a:lnTo>
                <a:lnTo>
                  <a:pt x="2077776" y="1687716"/>
                </a:lnTo>
                <a:lnTo>
                  <a:pt x="2037259" y="1707404"/>
                </a:lnTo>
                <a:lnTo>
                  <a:pt x="1996283" y="1726224"/>
                </a:lnTo>
                <a:lnTo>
                  <a:pt x="1954860" y="1744166"/>
                </a:lnTo>
                <a:lnTo>
                  <a:pt x="1913005" y="1761218"/>
                </a:lnTo>
                <a:lnTo>
                  <a:pt x="1870730" y="1777371"/>
                </a:lnTo>
                <a:lnTo>
                  <a:pt x="1828048" y="1792614"/>
                </a:lnTo>
                <a:lnTo>
                  <a:pt x="1784972" y="1806937"/>
                </a:lnTo>
                <a:lnTo>
                  <a:pt x="1741516" y="1820328"/>
                </a:lnTo>
                <a:lnTo>
                  <a:pt x="1697693" y="1832778"/>
                </a:lnTo>
                <a:lnTo>
                  <a:pt x="1653516" y="1844277"/>
                </a:lnTo>
                <a:lnTo>
                  <a:pt x="1608998" y="1854813"/>
                </a:lnTo>
                <a:lnTo>
                  <a:pt x="1564151" y="1864376"/>
                </a:lnTo>
                <a:lnTo>
                  <a:pt x="1518991" y="1872956"/>
                </a:lnTo>
                <a:lnTo>
                  <a:pt x="1473528" y="1880543"/>
                </a:lnTo>
                <a:lnTo>
                  <a:pt x="1427778" y="1887125"/>
                </a:lnTo>
                <a:lnTo>
                  <a:pt x="1381752" y="1892693"/>
                </a:lnTo>
                <a:lnTo>
                  <a:pt x="1335464" y="1897236"/>
                </a:lnTo>
                <a:lnTo>
                  <a:pt x="1288926" y="1900743"/>
                </a:lnTo>
                <a:lnTo>
                  <a:pt x="1242154" y="1903205"/>
                </a:lnTo>
                <a:lnTo>
                  <a:pt x="1195158" y="1904610"/>
                </a:lnTo>
                <a:lnTo>
                  <a:pt x="1147953" y="1904948"/>
                </a:lnTo>
                <a:lnTo>
                  <a:pt x="1100551" y="1904209"/>
                </a:lnTo>
                <a:lnTo>
                  <a:pt x="1052967" y="1902382"/>
                </a:lnTo>
                <a:lnTo>
                  <a:pt x="1005212" y="1899456"/>
                </a:lnTo>
                <a:lnTo>
                  <a:pt x="957300" y="1895423"/>
                </a:lnTo>
                <a:lnTo>
                  <a:pt x="910777" y="1890434"/>
                </a:lnTo>
                <a:lnTo>
                  <a:pt x="907716" y="189007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051306" y="1394872"/>
            <a:ext cx="1236980" cy="1743710"/>
          </a:xfrm>
          <a:custGeom>
            <a:avLst/>
            <a:gdLst/>
            <a:ahLst/>
            <a:cxnLst/>
            <a:rect l="l" t="t" r="r" b="b"/>
            <a:pathLst>
              <a:path w="1236980" h="1743710">
                <a:moveTo>
                  <a:pt x="0" y="0"/>
                </a:moveTo>
                <a:lnTo>
                  <a:pt x="1236691" y="180715"/>
                </a:lnTo>
                <a:lnTo>
                  <a:pt x="1236691" y="761703"/>
                </a:lnTo>
                <a:lnTo>
                  <a:pt x="254790" y="1743605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87926" y="8128453"/>
            <a:ext cx="2559685" cy="2159000"/>
          </a:xfrm>
          <a:custGeom>
            <a:avLst/>
            <a:gdLst/>
            <a:ahLst/>
            <a:cxnLst/>
            <a:rect l="l" t="t" r="r" b="b"/>
            <a:pathLst>
              <a:path w="2559684" h="2159000">
                <a:moveTo>
                  <a:pt x="8093" y="2015746"/>
                </a:moveTo>
                <a:lnTo>
                  <a:pt x="0" y="2000493"/>
                </a:lnTo>
                <a:lnTo>
                  <a:pt x="1268403" y="1315611"/>
                </a:lnTo>
                <a:lnTo>
                  <a:pt x="662105" y="7366"/>
                </a:lnTo>
                <a:lnTo>
                  <a:pt x="677722" y="0"/>
                </a:lnTo>
                <a:lnTo>
                  <a:pt x="1283833" y="1306976"/>
                </a:lnTo>
                <a:lnTo>
                  <a:pt x="1306301" y="1314440"/>
                </a:lnTo>
                <a:lnTo>
                  <a:pt x="1291209" y="1322589"/>
                </a:lnTo>
                <a:lnTo>
                  <a:pt x="1298747" y="1338854"/>
                </a:lnTo>
                <a:lnTo>
                  <a:pt x="1275779" y="1331224"/>
                </a:lnTo>
                <a:lnTo>
                  <a:pt x="8093" y="2015746"/>
                </a:lnTo>
                <a:close/>
              </a:path>
              <a:path w="2559684" h="2159000">
                <a:moveTo>
                  <a:pt x="1306301" y="1314440"/>
                </a:moveTo>
                <a:lnTo>
                  <a:pt x="1283833" y="1306976"/>
                </a:lnTo>
                <a:lnTo>
                  <a:pt x="2551498" y="622465"/>
                </a:lnTo>
                <a:lnTo>
                  <a:pt x="2559612" y="637707"/>
                </a:lnTo>
                <a:lnTo>
                  <a:pt x="1306301" y="1314440"/>
                </a:lnTo>
                <a:close/>
              </a:path>
              <a:path w="2559684" h="2159000">
                <a:moveTo>
                  <a:pt x="1659450" y="2158546"/>
                </a:moveTo>
                <a:lnTo>
                  <a:pt x="1275779" y="1331224"/>
                </a:lnTo>
                <a:lnTo>
                  <a:pt x="1298747" y="1338854"/>
                </a:lnTo>
                <a:lnTo>
                  <a:pt x="1678628" y="2158546"/>
                </a:lnTo>
                <a:lnTo>
                  <a:pt x="1659450" y="215854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7438" y="0"/>
            <a:ext cx="4866925" cy="46476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Presentation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Verdana</vt:lpstr>
      <vt:lpstr>Noto Sans</vt:lpstr>
      <vt:lpstr>Segoe Print</vt:lpstr>
      <vt:lpstr>Noto Sans Oriya UI</vt:lpstr>
      <vt:lpstr>Arial</vt:lpstr>
      <vt:lpstr>Calibri</vt:lpstr>
      <vt:lpstr>Microsoft YaHei</vt:lpstr>
      <vt:lpstr>Arial Unicode MS</vt:lpstr>
      <vt:lpstr>Arial Black</vt:lpstr>
      <vt:lpstr>Noto Sans</vt:lpstr>
      <vt:lpstr>Verdana</vt:lpstr>
      <vt:lpstr>Office Theme</vt:lpstr>
      <vt:lpstr>PowerPoint 演示文稿</vt:lpstr>
      <vt:lpstr>SCOPE OF THE PROBLEM</vt:lpstr>
      <vt:lpstr>SCOPE OF THE PROBLEM</vt:lpstr>
      <vt:lpstr>DATA STRUCTURES TO  BE USED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Visual Maze Solver Using Backtracking</dc:title>
  <dc:creator>Deyasini Ganguly</dc:creator>
  <cp:keywords>DAELoeFDdUY,BAD5xb84iZ0</cp:keywords>
  <cp:lastModifiedBy>Harsh Upadhayay</cp:lastModifiedBy>
  <cp:revision>2</cp:revision>
  <dcterms:created xsi:type="dcterms:W3CDTF">2020-12-17T18:44:28Z</dcterms:created>
  <dcterms:modified xsi:type="dcterms:W3CDTF">2020-12-17T18:44:58Z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2020-10-31T00:00:00Z</vt:filetime>
  </property>
  <property fmtid="{D5CDD505-2E9C-101B-9397-08002B2CF9AE}" pid="3" name="Creator">
    <vt:lpwstr>Canva</vt:lpwstr>
  </property>
  <property fmtid="{D5CDD505-2E9C-101B-9397-08002B2CF9AE}" pid="4" name="LastSaved">
    <vt:filetime>2020-12-17T00:00:00Z</vt:filetime>
  </property>
  <property fmtid="{D5CDD505-2E9C-101B-9397-08002B2CF9AE}" pid="5" name="KSOProductBuildVer">
    <vt:lpwstr>1033-11.2.0.9747</vt:lpwstr>
  </property>
</Properties>
</file>